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26" r:id="rId2"/>
    <p:sldId id="327" r:id="rId3"/>
    <p:sldId id="271" r:id="rId4"/>
    <p:sldId id="272" r:id="rId5"/>
    <p:sldId id="273" r:id="rId6"/>
    <p:sldId id="274" r:id="rId7"/>
    <p:sldId id="297" r:id="rId8"/>
    <p:sldId id="275" r:id="rId9"/>
    <p:sldId id="298" r:id="rId10"/>
    <p:sldId id="276" r:id="rId11"/>
    <p:sldId id="277" r:id="rId12"/>
    <p:sldId id="281" r:id="rId13"/>
    <p:sldId id="282" r:id="rId14"/>
    <p:sldId id="278" r:id="rId15"/>
    <p:sldId id="279" r:id="rId16"/>
    <p:sldId id="328" r:id="rId17"/>
    <p:sldId id="329" r:id="rId18"/>
    <p:sldId id="330" r:id="rId19"/>
    <p:sldId id="331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924944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Лекция  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Локальные нормативные акты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064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 университет имени профессора В.Ф.Войно-Ясенецкого»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  Российской Федерации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Фармацевтический колледж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94928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Красноярск, 2021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06084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МДК Организация деятельности аптеки и ее структурных подразделений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522920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Казакова Е.Н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67544" y="386814"/>
            <a:ext cx="81369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приказа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следующие основные  стадии: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изучение существа вопроса и сбор необходимых сведений;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подготовка проекта приказа; согласование проекта;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подписание руководителем.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 приказов готовятся специалистами предприятия по поручению руководителя.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Реквизиты приказа и место их расположения указаны на макете приказа.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Нумерация приказов производится с января по декабрь в пределах года.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95536" y="558924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Приказы по основной деятельности регистрируются отдельно от приказов по личному составу.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83568" y="332656"/>
            <a:ext cx="799288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вступает в силу с момента его подписания, если в тексте  не указан другой срок введения его в действие.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издания приказа секретарь знакомит сотрудников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предприятия с его содержанием.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экземпляре,  который идет в дело, на нижнем поле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документа или на обороте листа сотрудник пишет «Ознакомлен», расписывается и ставит дату ознакомления.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62" y="142852"/>
            <a:ext cx="470859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634" y="0"/>
            <a:ext cx="48153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4714908" cy="66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571480"/>
            <a:ext cx="900115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аспоряжение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правовой акт, издаваемый единолично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руководителем коллегиального органа управления в целях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разрешения оперативных вопросов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Распоряжения также издают руководители исполнительных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органов управления, организаций и предприятий по вопросам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частного характера.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Распоряжения составляются и оформляются по тем же,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правилам, что и приказы.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Различие между ними состоит в том, что в текстах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распоряжений ключевым словом, разделяющим вводную и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распорядительные части, является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«Обязываю»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или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«Поручаю»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47271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71414"/>
            <a:ext cx="4429156" cy="66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772816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Внутренний трудовой распорядок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— это правопорядок в сфере труда, действующий у конкретного работодателя.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его задача — урегулировать поведение всех членов коллектива, подчинить их действия единой цели трудового процесса с учётом условий производства и специфики организации труда у конкретного работодателя.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правил внутреннего трудового распорядка обеспечивает координацию во взаимоотношениях между 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работниками 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работодателем, а также между самими работниками.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32656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Особым локальным нормативным документом являются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76672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локальный нормативный акт, регламентирующий в соответствии с ТК РФ и иными федеральными законами порядок приема и увольнения работников, основные права, обязанности и ответственность сторон трудового договора, режим работы, время отдыха, применяемые к работникам меры поощрения и взыскания, а также иные вопросы регулирования трудовых отношений 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данного работодателя.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внутреннего трудового распорядка, как правило, являются приложением 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коллективному договору.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Коллективный договор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- правовой акт, регулирующий социально-трудовые отношения в организации или у индивидуального предпринимателя и заключаемый работниками и работодателем в лице их представителей.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82089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Коллективный договор может заключаться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целом, в ее филиалах, представительствах и иных обособленных структурных подразделениях.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964900"/>
            <a:ext cx="842493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недостижении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согласия между сторонами по отдельным положениям проекта коллективного договора в течение трех месяцев со дня начала коллективных переговоров стороны должны подписать коллективный договор на согласованных условиях с одновременным составлением протокола разногласий.</a:t>
            </a:r>
          </a:p>
          <a:p>
            <a:pPr algn="just"/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82089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Положение об оплате труда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локальный нормативный акт, утверждаемый руководителем организации.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задачей положения об оплате труда является описание применяемых в организации механизмов расчёта и выплаты заработной платы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Положение об оплате труда носит прежде всего информационный характер, так как в нём собраны указания из таких источников, как ТК РФ, правила внутреннего трудового распорядка, коллективный или трудовой договор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467544" y="332656"/>
            <a:ext cx="77153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Распорядительные документы.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Постановление.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Указание.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Распоряжение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Внутренний трудовой распорядок.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556792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Распорядительные документы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документы (приказы по основной деятельности, распоряжения, постановления, решения, указания), создаваемые в процессе функционирования предприятия, учреждения или организации. Они содержат изложенную в повелительном наклонении информацию, обязательную для исполнения.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распорядительным документам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относятся: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постановление,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решение,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указание,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- приказ,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распоряжение.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локальным нормативным документам относятся распорядительные документы.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571480"/>
            <a:ext cx="912974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остановление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правовой акт,  принимаемый  органами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Федеральной исполнительной власти, действующими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коллегиальности, а также исполнительными органами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субъектов Российской Федерации и местного самоуправления в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целях разрешения наиболее важных и принципиальных задач,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стоящих перед данными органами,  и установления стабильных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норм, правил.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3429000"/>
            <a:ext cx="919815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правовой акт, принимаемый коллегиальными и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совещательными органами учреждений, организаций,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предприятии в целях разрешения наиболее важных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вопросов их деятельности. Решениями называются также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совместные распорядительные документы, принимаемые двумя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более органами, действующими на основе коллегиального 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1500" algn="l"/>
                <a:tab pos="29035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единоличного принятия решений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Указание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правовой акт, издаваемый единолично руководителем организации или его заместителями преимущественно по вопросам  информационно-методического характера, а также по вопросам, связанным с организацией выполнения приказов, инструкций и других актов данной или вышестоящей организации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3071810"/>
            <a:ext cx="833138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правовой акт, издаваемый руководителем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действующим на основе единоначалия,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решения основных и оперативных вопросов, стоящих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данной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деятельности организаций различаются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приказы по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9763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деятельности и личному составу.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42918"/>
            <a:ext cx="9018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Приказы  оформляются на специальном бланке-бланке приказа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общем бланке о организации с указанием вида документа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по основной деятельности организации должен содержать следующие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реквизиты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наименование организации;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наименование документа;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дату;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регистрационный номер;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место составления или издания;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заголовок к тексту;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текст;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подпись;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визы или гриф согласования.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332656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 приказа состоит из двух частей: констатирующей и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распорядительной.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536" y="1556792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констатирующей части излагают цели и задачи предписываемых действий и причины издания приказа.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основанием к  изданию приказа  является  распорядительный документ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выщестоящей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организации, то в констатирующей части указывают название, номер, дату и заголовок к тексту распорядительного документа, а также передают содержание того раздела документа, который относится к организации, издающей приказ: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оформления распорядительной части документа: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текст распорядительной части должен иметь повелительную форму изложения и начинаться словом ПРИКАЗЫВАЮ.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распорядительная часть может делиться на пункты. Каждый пункт нумеруется арабскими цифрами.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пункт начинается с указания исполнители и конкретного действия, выраженного глаголом в неопределенной форме.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качестве исполнителей могут быть указаны организации, структурные подразделения, должностные лица.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 приказе необходимо указывать сроки (дату) исполнения действий.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0466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оформления распорядительной части документа: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 последнем пункте распорядительной части указывают должностные лица, на которых возлагают контроль за исполнением приказа, его начинают словами: «Контроль за исполнением приказа  возлагается на...» (полное наименование должности и фамилии приводят в винительном падеже).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78e55e03b57b33346641af7e86bc1bb2e251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883</Words>
  <Application>Microsoft Office PowerPoint</Application>
  <PresentationFormat>Экран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72</cp:revision>
  <dcterms:modified xsi:type="dcterms:W3CDTF">2021-01-09T14:26:25Z</dcterms:modified>
</cp:coreProperties>
</file>