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6" r:id="rId9"/>
    <p:sldId id="270" r:id="rId10"/>
    <p:sldId id="271" r:id="rId11"/>
    <p:sldId id="269" r:id="rId12"/>
    <p:sldId id="268" r:id="rId13"/>
    <p:sldId id="272" r:id="rId14"/>
    <p:sldId id="275" r:id="rId15"/>
    <p:sldId id="274" r:id="rId16"/>
    <p:sldId id="267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4ED1C-EA9B-4791-ACF7-3C3018B4D9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23279BF-0738-43F0-851D-A450DD37BE43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Этиология и патогенез заболевания;</a:t>
          </a:r>
          <a:endParaRPr lang="ru-RU" b="0" dirty="0"/>
        </a:p>
      </dgm:t>
    </dgm:pt>
    <dgm:pt modelId="{CBFAA862-CC5D-4262-A23B-077E03659A14}" type="parTrans" cxnId="{626A6C59-3205-4A64-94CA-4B6831A0B03C}">
      <dgm:prSet/>
      <dgm:spPr/>
      <dgm:t>
        <a:bodyPr/>
        <a:lstStyle/>
        <a:p>
          <a:endParaRPr lang="ru-RU"/>
        </a:p>
      </dgm:t>
    </dgm:pt>
    <dgm:pt modelId="{70B16B99-E1B9-46C1-B2EB-7014205A0AA2}" type="sibTrans" cxnId="{626A6C59-3205-4A64-94CA-4B6831A0B03C}">
      <dgm:prSet/>
      <dgm:spPr/>
      <dgm:t>
        <a:bodyPr/>
        <a:lstStyle/>
        <a:p>
          <a:endParaRPr lang="ru-RU"/>
        </a:p>
      </dgm:t>
    </dgm:pt>
    <dgm:pt modelId="{8EBDF5A1-C855-4687-9014-BE2B1379CCA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Клиническая картина 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E8C64-1DD0-47F0-A621-7A4DB3C740CD}" type="parTrans" cxnId="{3536B2EB-B9B4-4CC3-9A42-21EB1BA3F1E1}">
      <dgm:prSet/>
      <dgm:spPr/>
      <dgm:t>
        <a:bodyPr/>
        <a:lstStyle/>
        <a:p>
          <a:endParaRPr lang="ru-RU"/>
        </a:p>
      </dgm:t>
    </dgm:pt>
    <dgm:pt modelId="{46A56AB2-9DAE-4DAD-8B46-5099435DE39E}" type="sibTrans" cxnId="{3536B2EB-B9B4-4CC3-9A42-21EB1BA3F1E1}">
      <dgm:prSet/>
      <dgm:spPr/>
      <dgm:t>
        <a:bodyPr/>
        <a:lstStyle/>
        <a:p>
          <a:endParaRPr lang="ru-RU"/>
        </a:p>
      </dgm:t>
    </dgm:pt>
    <dgm:pt modelId="{7A88A303-7791-40C3-9CB7-7C13F4B791F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диагностики 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1C65A-283A-42CC-86FE-2D456027BD1E}" type="parTrans" cxnId="{522FAF70-92D4-4B64-B864-59697A433383}">
      <dgm:prSet/>
      <dgm:spPr/>
      <dgm:t>
        <a:bodyPr/>
        <a:lstStyle/>
        <a:p>
          <a:endParaRPr lang="ru-RU"/>
        </a:p>
      </dgm:t>
    </dgm:pt>
    <dgm:pt modelId="{F7BDF4C8-F1FA-4044-BDB4-4F12F3974BCE}" type="sibTrans" cxnId="{522FAF70-92D4-4B64-B864-59697A433383}">
      <dgm:prSet/>
      <dgm:spPr/>
      <dgm:t>
        <a:bodyPr/>
        <a:lstStyle/>
        <a:p>
          <a:endParaRPr lang="ru-RU"/>
        </a:p>
      </dgm:t>
    </dgm:pt>
    <dgm:pt modelId="{11289826-C16B-4D9A-8118-D6471B993A53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Степени КА;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5E0A3-058B-40CE-9653-83F01BC2781A}" type="parTrans" cxnId="{1CA97C81-1F90-4DED-9E46-A27A4E24D17A}">
      <dgm:prSet/>
      <dgm:spPr/>
      <dgm:t>
        <a:bodyPr/>
        <a:lstStyle/>
        <a:p>
          <a:endParaRPr lang="ru-RU"/>
        </a:p>
      </dgm:t>
    </dgm:pt>
    <dgm:pt modelId="{F7B75BE7-3542-42AF-BEFE-0EAB97881786}" type="sibTrans" cxnId="{1CA97C81-1F90-4DED-9E46-A27A4E24D17A}">
      <dgm:prSet/>
      <dgm:spPr/>
      <dgm:t>
        <a:bodyPr/>
        <a:lstStyle/>
        <a:p>
          <a:endParaRPr lang="ru-RU"/>
        </a:p>
      </dgm:t>
    </dgm:pt>
    <dgm:pt modelId="{B7CA8412-B72A-420C-A268-384185CEECF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9F4C1-F37C-4241-926B-BFA84C1CA329}" type="parTrans" cxnId="{38D0B22A-C557-4D0C-AC0E-076FA4359996}">
      <dgm:prSet/>
      <dgm:spPr/>
      <dgm:t>
        <a:bodyPr/>
        <a:lstStyle/>
        <a:p>
          <a:endParaRPr lang="ru-RU"/>
        </a:p>
      </dgm:t>
    </dgm:pt>
    <dgm:pt modelId="{815185F2-9754-4115-9B37-AA928CBFB6D5}" type="sibTrans" cxnId="{38D0B22A-C557-4D0C-AC0E-076FA4359996}">
      <dgm:prSet/>
      <dgm:spPr/>
      <dgm:t>
        <a:bodyPr/>
        <a:lstStyle/>
        <a:p>
          <a:endParaRPr lang="ru-RU"/>
        </a:p>
      </dgm:t>
    </dgm:pt>
    <dgm:pt modelId="{C6694E36-562A-475A-BE1E-90317CB438A5}" type="pres">
      <dgm:prSet presAssocID="{9844ED1C-EA9B-4791-ACF7-3C3018B4D950}" presName="Name0" presStyleCnt="0">
        <dgm:presLayoutVars>
          <dgm:chMax val="7"/>
          <dgm:chPref val="7"/>
          <dgm:dir/>
        </dgm:presLayoutVars>
      </dgm:prSet>
      <dgm:spPr/>
    </dgm:pt>
    <dgm:pt modelId="{3B7E272E-9B58-4219-B0D3-4F09E311AC4F}" type="pres">
      <dgm:prSet presAssocID="{9844ED1C-EA9B-4791-ACF7-3C3018B4D950}" presName="Name1" presStyleCnt="0"/>
      <dgm:spPr/>
    </dgm:pt>
    <dgm:pt modelId="{833937A0-D2DD-4298-A9E6-E7B0908979F8}" type="pres">
      <dgm:prSet presAssocID="{9844ED1C-EA9B-4791-ACF7-3C3018B4D950}" presName="cycle" presStyleCnt="0"/>
      <dgm:spPr/>
    </dgm:pt>
    <dgm:pt modelId="{C2D91870-88F5-4C7B-8558-BE542D4CB380}" type="pres">
      <dgm:prSet presAssocID="{9844ED1C-EA9B-4791-ACF7-3C3018B4D950}" presName="srcNode" presStyleLbl="node1" presStyleIdx="0" presStyleCnt="5"/>
      <dgm:spPr/>
    </dgm:pt>
    <dgm:pt modelId="{AFB6BB53-B382-40CB-921C-A7F3E2D372D7}" type="pres">
      <dgm:prSet presAssocID="{9844ED1C-EA9B-4791-ACF7-3C3018B4D950}" presName="conn" presStyleLbl="parChTrans1D2" presStyleIdx="0" presStyleCnt="1"/>
      <dgm:spPr/>
    </dgm:pt>
    <dgm:pt modelId="{42CCF3F1-E955-4491-87E3-93C0F895B866}" type="pres">
      <dgm:prSet presAssocID="{9844ED1C-EA9B-4791-ACF7-3C3018B4D950}" presName="extraNode" presStyleLbl="node1" presStyleIdx="0" presStyleCnt="5"/>
      <dgm:spPr/>
    </dgm:pt>
    <dgm:pt modelId="{8EEDA312-0842-442D-80D9-8833F27521D1}" type="pres">
      <dgm:prSet presAssocID="{9844ED1C-EA9B-4791-ACF7-3C3018B4D950}" presName="dstNode" presStyleLbl="node1" presStyleIdx="0" presStyleCnt="5"/>
      <dgm:spPr/>
    </dgm:pt>
    <dgm:pt modelId="{85E949B5-693B-4C00-85A9-852443883B8D}" type="pres">
      <dgm:prSet presAssocID="{D23279BF-0738-43F0-851D-A450DD37BE4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9D0A3-2561-403F-977E-C4057E34452E}" type="pres">
      <dgm:prSet presAssocID="{D23279BF-0738-43F0-851D-A450DD37BE43}" presName="accent_1" presStyleCnt="0"/>
      <dgm:spPr/>
    </dgm:pt>
    <dgm:pt modelId="{7F6BC9DC-3BAC-4BA2-BD66-2D02B2607220}" type="pres">
      <dgm:prSet presAssocID="{D23279BF-0738-43F0-851D-A450DD37BE43}" presName="accentRepeatNode" presStyleLbl="solidFgAcc1" presStyleIdx="0" presStyleCnt="5"/>
      <dgm:spPr/>
    </dgm:pt>
    <dgm:pt modelId="{D2061D8A-A070-49E9-AD36-075485DFA7AF}" type="pres">
      <dgm:prSet presAssocID="{8EBDF5A1-C855-4687-9014-BE2B1379CCA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8B30-88E4-4BF3-BC19-60F90C659016}" type="pres">
      <dgm:prSet presAssocID="{8EBDF5A1-C855-4687-9014-BE2B1379CCA0}" presName="accent_2" presStyleCnt="0"/>
      <dgm:spPr/>
    </dgm:pt>
    <dgm:pt modelId="{74977C5A-A3BC-46F6-9D8A-DA5F6D16E571}" type="pres">
      <dgm:prSet presAssocID="{8EBDF5A1-C855-4687-9014-BE2B1379CCA0}" presName="accentRepeatNode" presStyleLbl="solidFgAcc1" presStyleIdx="1" presStyleCnt="5"/>
      <dgm:spPr/>
    </dgm:pt>
    <dgm:pt modelId="{1A68FC2F-1931-4B12-A620-A129C2467267}" type="pres">
      <dgm:prSet presAssocID="{11289826-C16B-4D9A-8118-D6471B993A5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730F3-9C31-4002-B1BE-849E890D13F5}" type="pres">
      <dgm:prSet presAssocID="{11289826-C16B-4D9A-8118-D6471B993A53}" presName="accent_3" presStyleCnt="0"/>
      <dgm:spPr/>
    </dgm:pt>
    <dgm:pt modelId="{22E06840-37BD-4AD5-A948-3C667985B4A3}" type="pres">
      <dgm:prSet presAssocID="{11289826-C16B-4D9A-8118-D6471B993A53}" presName="accentRepeatNode" presStyleLbl="solidFgAcc1" presStyleIdx="2" presStyleCnt="5"/>
      <dgm:spPr/>
    </dgm:pt>
    <dgm:pt modelId="{EE6AECCC-59C7-4145-9323-473A2B2D2851}" type="pres">
      <dgm:prSet presAssocID="{7A88A303-7791-40C3-9CB7-7C13F4B791F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150F3-F130-4D5C-9141-794121B56621}" type="pres">
      <dgm:prSet presAssocID="{7A88A303-7791-40C3-9CB7-7C13F4B791F9}" presName="accent_4" presStyleCnt="0"/>
      <dgm:spPr/>
    </dgm:pt>
    <dgm:pt modelId="{DB93FB35-3182-4323-A4E2-4CD6E7F773A1}" type="pres">
      <dgm:prSet presAssocID="{7A88A303-7791-40C3-9CB7-7C13F4B791F9}" presName="accentRepeatNode" presStyleLbl="solidFgAcc1" presStyleIdx="3" presStyleCnt="5"/>
      <dgm:spPr/>
    </dgm:pt>
    <dgm:pt modelId="{57B8CC8C-4668-4DAD-A458-7F395D46C49E}" type="pres">
      <dgm:prSet presAssocID="{B7CA8412-B72A-420C-A268-384185CEEC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38031-3BC6-4E40-A13B-C7DA5E00D169}" type="pres">
      <dgm:prSet presAssocID="{B7CA8412-B72A-420C-A268-384185CEECFB}" presName="accent_5" presStyleCnt="0"/>
      <dgm:spPr/>
    </dgm:pt>
    <dgm:pt modelId="{7441FC29-2451-4E90-B518-2F70E64E6E5D}" type="pres">
      <dgm:prSet presAssocID="{B7CA8412-B72A-420C-A268-384185CEECFB}" presName="accentRepeatNode" presStyleLbl="solidFgAcc1" presStyleIdx="4" presStyleCnt="5"/>
      <dgm:spPr/>
    </dgm:pt>
  </dgm:ptLst>
  <dgm:cxnLst>
    <dgm:cxn modelId="{47454498-622A-425D-929F-CDBC5A8BB60D}" type="presOf" srcId="{D23279BF-0738-43F0-851D-A450DD37BE43}" destId="{85E949B5-693B-4C00-85A9-852443883B8D}" srcOrd="0" destOrd="0" presId="urn:microsoft.com/office/officeart/2008/layout/VerticalCurvedList"/>
    <dgm:cxn modelId="{38D0B22A-C557-4D0C-AC0E-076FA4359996}" srcId="{9844ED1C-EA9B-4791-ACF7-3C3018B4D950}" destId="{B7CA8412-B72A-420C-A268-384185CEECFB}" srcOrd="4" destOrd="0" parTransId="{E6C9F4C1-F37C-4241-926B-BFA84C1CA329}" sibTransId="{815185F2-9754-4115-9B37-AA928CBFB6D5}"/>
    <dgm:cxn modelId="{94634D5B-961D-4EA7-B28A-D3930BF14382}" type="presOf" srcId="{7A88A303-7791-40C3-9CB7-7C13F4B791F9}" destId="{EE6AECCC-59C7-4145-9323-473A2B2D2851}" srcOrd="0" destOrd="0" presId="urn:microsoft.com/office/officeart/2008/layout/VerticalCurvedList"/>
    <dgm:cxn modelId="{522FAF70-92D4-4B64-B864-59697A433383}" srcId="{9844ED1C-EA9B-4791-ACF7-3C3018B4D950}" destId="{7A88A303-7791-40C3-9CB7-7C13F4B791F9}" srcOrd="3" destOrd="0" parTransId="{6801C65A-283A-42CC-86FE-2D456027BD1E}" sibTransId="{F7BDF4C8-F1FA-4044-BDB4-4F12F3974BCE}"/>
    <dgm:cxn modelId="{626A6C59-3205-4A64-94CA-4B6831A0B03C}" srcId="{9844ED1C-EA9B-4791-ACF7-3C3018B4D950}" destId="{D23279BF-0738-43F0-851D-A450DD37BE43}" srcOrd="0" destOrd="0" parTransId="{CBFAA862-CC5D-4262-A23B-077E03659A14}" sibTransId="{70B16B99-E1B9-46C1-B2EB-7014205A0AA2}"/>
    <dgm:cxn modelId="{6B0765FB-8040-4F94-9FC2-0149B9F9B00F}" type="presOf" srcId="{8EBDF5A1-C855-4687-9014-BE2B1379CCA0}" destId="{D2061D8A-A070-49E9-AD36-075485DFA7AF}" srcOrd="0" destOrd="0" presId="urn:microsoft.com/office/officeart/2008/layout/VerticalCurvedList"/>
    <dgm:cxn modelId="{1CA97C81-1F90-4DED-9E46-A27A4E24D17A}" srcId="{9844ED1C-EA9B-4791-ACF7-3C3018B4D950}" destId="{11289826-C16B-4D9A-8118-D6471B993A53}" srcOrd="2" destOrd="0" parTransId="{2CE5E0A3-058B-40CE-9653-83F01BC2781A}" sibTransId="{F7B75BE7-3542-42AF-BEFE-0EAB97881786}"/>
    <dgm:cxn modelId="{3536B2EB-B9B4-4CC3-9A42-21EB1BA3F1E1}" srcId="{9844ED1C-EA9B-4791-ACF7-3C3018B4D950}" destId="{8EBDF5A1-C855-4687-9014-BE2B1379CCA0}" srcOrd="1" destOrd="0" parTransId="{C40E8C64-1DD0-47F0-A621-7A4DB3C740CD}" sibTransId="{46A56AB2-9DAE-4DAD-8B46-5099435DE39E}"/>
    <dgm:cxn modelId="{8B04FAA1-336A-4E1D-934B-C55DEB5765E5}" type="presOf" srcId="{B7CA8412-B72A-420C-A268-384185CEECFB}" destId="{57B8CC8C-4668-4DAD-A458-7F395D46C49E}" srcOrd="0" destOrd="0" presId="urn:microsoft.com/office/officeart/2008/layout/VerticalCurvedList"/>
    <dgm:cxn modelId="{03BB5B91-35DE-4F07-9BA3-FE3C4647687B}" type="presOf" srcId="{70B16B99-E1B9-46C1-B2EB-7014205A0AA2}" destId="{AFB6BB53-B382-40CB-921C-A7F3E2D372D7}" srcOrd="0" destOrd="0" presId="urn:microsoft.com/office/officeart/2008/layout/VerticalCurvedList"/>
    <dgm:cxn modelId="{CA71C5D5-E843-44DE-87E3-FCB173557BF1}" type="presOf" srcId="{9844ED1C-EA9B-4791-ACF7-3C3018B4D950}" destId="{C6694E36-562A-475A-BE1E-90317CB438A5}" srcOrd="0" destOrd="0" presId="urn:microsoft.com/office/officeart/2008/layout/VerticalCurvedList"/>
    <dgm:cxn modelId="{1968A491-B8A2-4202-814D-18D6C19C66EE}" type="presOf" srcId="{11289826-C16B-4D9A-8118-D6471B993A53}" destId="{1A68FC2F-1931-4B12-A620-A129C2467267}" srcOrd="0" destOrd="0" presId="urn:microsoft.com/office/officeart/2008/layout/VerticalCurvedList"/>
    <dgm:cxn modelId="{5CFD4D93-84C8-415D-AEDB-69934A5E6F57}" type="presParOf" srcId="{C6694E36-562A-475A-BE1E-90317CB438A5}" destId="{3B7E272E-9B58-4219-B0D3-4F09E311AC4F}" srcOrd="0" destOrd="0" presId="urn:microsoft.com/office/officeart/2008/layout/VerticalCurvedList"/>
    <dgm:cxn modelId="{D6FCD7D9-C2FA-45F4-ADCC-6C3DD427EFAF}" type="presParOf" srcId="{3B7E272E-9B58-4219-B0D3-4F09E311AC4F}" destId="{833937A0-D2DD-4298-A9E6-E7B0908979F8}" srcOrd="0" destOrd="0" presId="urn:microsoft.com/office/officeart/2008/layout/VerticalCurvedList"/>
    <dgm:cxn modelId="{3955E8EE-F2F7-4E25-83D9-D12B8349C867}" type="presParOf" srcId="{833937A0-D2DD-4298-A9E6-E7B0908979F8}" destId="{C2D91870-88F5-4C7B-8558-BE542D4CB380}" srcOrd="0" destOrd="0" presId="urn:microsoft.com/office/officeart/2008/layout/VerticalCurvedList"/>
    <dgm:cxn modelId="{C708AD77-EF08-4B2E-8820-50AFA023B06F}" type="presParOf" srcId="{833937A0-D2DD-4298-A9E6-E7B0908979F8}" destId="{AFB6BB53-B382-40CB-921C-A7F3E2D372D7}" srcOrd="1" destOrd="0" presId="urn:microsoft.com/office/officeart/2008/layout/VerticalCurvedList"/>
    <dgm:cxn modelId="{4B72212A-F4D2-47F8-B68D-7B75B0FFC90E}" type="presParOf" srcId="{833937A0-D2DD-4298-A9E6-E7B0908979F8}" destId="{42CCF3F1-E955-4491-87E3-93C0F895B866}" srcOrd="2" destOrd="0" presId="urn:microsoft.com/office/officeart/2008/layout/VerticalCurvedList"/>
    <dgm:cxn modelId="{8AD9AB35-FB0B-436F-9C74-AB204060C639}" type="presParOf" srcId="{833937A0-D2DD-4298-A9E6-E7B0908979F8}" destId="{8EEDA312-0842-442D-80D9-8833F27521D1}" srcOrd="3" destOrd="0" presId="urn:microsoft.com/office/officeart/2008/layout/VerticalCurvedList"/>
    <dgm:cxn modelId="{A6EE5D03-8501-4DE2-9F85-61602341E1D2}" type="presParOf" srcId="{3B7E272E-9B58-4219-B0D3-4F09E311AC4F}" destId="{85E949B5-693B-4C00-85A9-852443883B8D}" srcOrd="1" destOrd="0" presId="urn:microsoft.com/office/officeart/2008/layout/VerticalCurvedList"/>
    <dgm:cxn modelId="{8AEF0B0D-9543-4CE4-9F62-1D7A7A49DF3F}" type="presParOf" srcId="{3B7E272E-9B58-4219-B0D3-4F09E311AC4F}" destId="{D989D0A3-2561-403F-977E-C4057E34452E}" srcOrd="2" destOrd="0" presId="urn:microsoft.com/office/officeart/2008/layout/VerticalCurvedList"/>
    <dgm:cxn modelId="{F6167DB9-A4A4-4491-A05C-6DBF9B262914}" type="presParOf" srcId="{D989D0A3-2561-403F-977E-C4057E34452E}" destId="{7F6BC9DC-3BAC-4BA2-BD66-2D02B2607220}" srcOrd="0" destOrd="0" presId="urn:microsoft.com/office/officeart/2008/layout/VerticalCurvedList"/>
    <dgm:cxn modelId="{7E37777F-A571-4AC4-AD32-EEFD3F21B17E}" type="presParOf" srcId="{3B7E272E-9B58-4219-B0D3-4F09E311AC4F}" destId="{D2061D8A-A070-49E9-AD36-075485DFA7AF}" srcOrd="3" destOrd="0" presId="urn:microsoft.com/office/officeart/2008/layout/VerticalCurvedList"/>
    <dgm:cxn modelId="{EFD85F92-0B31-4E45-8DC3-D86F5CCB80B5}" type="presParOf" srcId="{3B7E272E-9B58-4219-B0D3-4F09E311AC4F}" destId="{97818B30-88E4-4BF3-BC19-60F90C659016}" srcOrd="4" destOrd="0" presId="urn:microsoft.com/office/officeart/2008/layout/VerticalCurvedList"/>
    <dgm:cxn modelId="{9B0200A1-F89F-4779-A051-91C5E35BB9AF}" type="presParOf" srcId="{97818B30-88E4-4BF3-BC19-60F90C659016}" destId="{74977C5A-A3BC-46F6-9D8A-DA5F6D16E571}" srcOrd="0" destOrd="0" presId="urn:microsoft.com/office/officeart/2008/layout/VerticalCurvedList"/>
    <dgm:cxn modelId="{F3F4C508-A107-4879-A883-B540333E9A99}" type="presParOf" srcId="{3B7E272E-9B58-4219-B0D3-4F09E311AC4F}" destId="{1A68FC2F-1931-4B12-A620-A129C2467267}" srcOrd="5" destOrd="0" presId="urn:microsoft.com/office/officeart/2008/layout/VerticalCurvedList"/>
    <dgm:cxn modelId="{095E91AF-5B25-422F-A1E6-852E45AE5458}" type="presParOf" srcId="{3B7E272E-9B58-4219-B0D3-4F09E311AC4F}" destId="{1E8730F3-9C31-4002-B1BE-849E890D13F5}" srcOrd="6" destOrd="0" presId="urn:microsoft.com/office/officeart/2008/layout/VerticalCurvedList"/>
    <dgm:cxn modelId="{2D48BFBC-C1C5-4232-A8B4-0F233BF47519}" type="presParOf" srcId="{1E8730F3-9C31-4002-B1BE-849E890D13F5}" destId="{22E06840-37BD-4AD5-A948-3C667985B4A3}" srcOrd="0" destOrd="0" presId="urn:microsoft.com/office/officeart/2008/layout/VerticalCurvedList"/>
    <dgm:cxn modelId="{BE922814-CF6A-4CF1-AAE7-4C847815A9D4}" type="presParOf" srcId="{3B7E272E-9B58-4219-B0D3-4F09E311AC4F}" destId="{EE6AECCC-59C7-4145-9323-473A2B2D2851}" srcOrd="7" destOrd="0" presId="urn:microsoft.com/office/officeart/2008/layout/VerticalCurvedList"/>
    <dgm:cxn modelId="{1B6BF122-41C7-43B3-9761-E010CF7D724D}" type="presParOf" srcId="{3B7E272E-9B58-4219-B0D3-4F09E311AC4F}" destId="{488150F3-F130-4D5C-9141-794121B56621}" srcOrd="8" destOrd="0" presId="urn:microsoft.com/office/officeart/2008/layout/VerticalCurvedList"/>
    <dgm:cxn modelId="{228D2AAB-2FAC-4BE2-9F0C-E2FE7D0AA1B4}" type="presParOf" srcId="{488150F3-F130-4D5C-9141-794121B56621}" destId="{DB93FB35-3182-4323-A4E2-4CD6E7F773A1}" srcOrd="0" destOrd="0" presId="urn:microsoft.com/office/officeart/2008/layout/VerticalCurvedList"/>
    <dgm:cxn modelId="{541FCB2E-1E54-4CCA-99C7-6EAF718A4ABA}" type="presParOf" srcId="{3B7E272E-9B58-4219-B0D3-4F09E311AC4F}" destId="{57B8CC8C-4668-4DAD-A458-7F395D46C49E}" srcOrd="9" destOrd="0" presId="urn:microsoft.com/office/officeart/2008/layout/VerticalCurvedList"/>
    <dgm:cxn modelId="{5A3128D1-1C1D-433F-9D63-9CEEB98D050B}" type="presParOf" srcId="{3B7E272E-9B58-4219-B0D3-4F09E311AC4F}" destId="{01B38031-3BC6-4E40-A13B-C7DA5E00D169}" srcOrd="10" destOrd="0" presId="urn:microsoft.com/office/officeart/2008/layout/VerticalCurvedList"/>
    <dgm:cxn modelId="{5986AF3B-B2E4-4B8B-AD24-BB2DCD1EEDDD}" type="presParOf" srcId="{01B38031-3BC6-4E40-A13B-C7DA5E00D169}" destId="{7441FC29-2451-4E90-B518-2F70E64E6E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DAEF4E-B056-47C6-87E5-759495F80260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A4D68AA4-A5D2-45F3-A2CA-939D61DC48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Затрудненность кровоснабжения тканей при помощи МРТ с добавлением контрастного вещества;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81248-F99C-4EF1-B6E0-A484A2AB2131}" type="parTrans" cxnId="{954EFC10-554D-44C2-AF11-6843E8566E96}">
      <dgm:prSet/>
      <dgm:spPr/>
      <dgm:t>
        <a:bodyPr/>
        <a:lstStyle/>
        <a:p>
          <a:endParaRPr lang="ru-RU"/>
        </a:p>
      </dgm:t>
    </dgm:pt>
    <dgm:pt modelId="{23F2E537-3936-475B-B7CD-2DB3E8DF631D}" type="sibTrans" cxnId="{954EFC10-554D-44C2-AF11-6843E8566E96}">
      <dgm:prSet/>
      <dgm:spPr/>
      <dgm:t>
        <a:bodyPr/>
        <a:lstStyle/>
        <a:p>
          <a:endParaRPr lang="ru-RU"/>
        </a:p>
      </dgm:t>
    </dgm:pt>
    <dgm:pt modelId="{FB088809-C9C2-47E9-9F99-BF916575AE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Степень повреждения костей, связок;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66AAB-7FE2-4864-81C0-B46887146615}" type="parTrans" cxnId="{3184E69E-099C-4651-B06D-2C444855E895}">
      <dgm:prSet/>
      <dgm:spPr/>
      <dgm:t>
        <a:bodyPr/>
        <a:lstStyle/>
        <a:p>
          <a:endParaRPr lang="ru-RU"/>
        </a:p>
      </dgm:t>
    </dgm:pt>
    <dgm:pt modelId="{7541875B-A1A9-406F-8370-E9473B8ECC9E}" type="sibTrans" cxnId="{3184E69E-099C-4651-B06D-2C444855E895}">
      <dgm:prSet/>
      <dgm:spPr/>
      <dgm:t>
        <a:bodyPr/>
        <a:lstStyle/>
        <a:p>
          <a:endParaRPr lang="ru-RU"/>
        </a:p>
      </dgm:t>
    </dgm:pt>
    <dgm:pt modelId="{A6EA4062-AD17-4DC0-A661-74F84E00EC0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Прорастание фиброзной ткани.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820B4-7D66-4A42-889C-6D1313E4B6F6}" type="parTrans" cxnId="{ECD65ED8-D179-4224-A22B-F2EE132FD21B}">
      <dgm:prSet/>
      <dgm:spPr/>
      <dgm:t>
        <a:bodyPr/>
        <a:lstStyle/>
        <a:p>
          <a:endParaRPr lang="ru-RU"/>
        </a:p>
      </dgm:t>
    </dgm:pt>
    <dgm:pt modelId="{54CBA766-5524-412B-A29B-69CBA70D62A0}" type="sibTrans" cxnId="{ECD65ED8-D179-4224-A22B-F2EE132FD21B}">
      <dgm:prSet/>
      <dgm:spPr/>
      <dgm:t>
        <a:bodyPr/>
        <a:lstStyle/>
        <a:p>
          <a:endParaRPr lang="ru-RU"/>
        </a:p>
      </dgm:t>
    </dgm:pt>
    <dgm:pt modelId="{3823E882-F9C0-4069-87CC-5E0ADA0DDDDF}" type="pres">
      <dgm:prSet presAssocID="{59DAEF4E-B056-47C6-87E5-759495F80260}" presName="linearFlow" presStyleCnt="0">
        <dgm:presLayoutVars>
          <dgm:dir/>
          <dgm:resizeHandles val="exact"/>
        </dgm:presLayoutVars>
      </dgm:prSet>
      <dgm:spPr/>
    </dgm:pt>
    <dgm:pt modelId="{D225022F-605C-430D-B3D4-37AEAC96BB27}" type="pres">
      <dgm:prSet presAssocID="{A4D68AA4-A5D2-45F3-A2CA-939D61DC4896}" presName="composite" presStyleCnt="0"/>
      <dgm:spPr/>
    </dgm:pt>
    <dgm:pt modelId="{3812ADA0-2E8C-46FB-90E4-421FEB4FC957}" type="pres">
      <dgm:prSet presAssocID="{A4D68AA4-A5D2-45F3-A2CA-939D61DC489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8D8B71-6D07-43FB-8989-87B777CA2584}" type="pres">
      <dgm:prSet presAssocID="{A4D68AA4-A5D2-45F3-A2CA-939D61DC489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23379-AD32-4162-B7EC-4AE1FD310584}" type="pres">
      <dgm:prSet presAssocID="{23F2E537-3936-475B-B7CD-2DB3E8DF631D}" presName="spacing" presStyleCnt="0"/>
      <dgm:spPr/>
    </dgm:pt>
    <dgm:pt modelId="{EDD229DD-4FAF-4757-941B-E791A1F156FC}" type="pres">
      <dgm:prSet presAssocID="{FB088809-C9C2-47E9-9F99-BF916575AEC6}" presName="composite" presStyleCnt="0"/>
      <dgm:spPr/>
    </dgm:pt>
    <dgm:pt modelId="{F970DAA2-ABB2-4B52-96CE-B1419BFA7F7D}" type="pres">
      <dgm:prSet presAssocID="{FB088809-C9C2-47E9-9F99-BF916575AEC6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F66CDD-BA74-4F61-AF88-CFA57738AD92}" type="pres">
      <dgm:prSet presAssocID="{FB088809-C9C2-47E9-9F99-BF916575AE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74559-A5A7-466D-B962-89113D266E9B}" type="pres">
      <dgm:prSet presAssocID="{7541875B-A1A9-406F-8370-E9473B8ECC9E}" presName="spacing" presStyleCnt="0"/>
      <dgm:spPr/>
    </dgm:pt>
    <dgm:pt modelId="{6340D599-5362-4651-8CE6-B487338CC14A}" type="pres">
      <dgm:prSet presAssocID="{A6EA4062-AD17-4DC0-A661-74F84E00EC07}" presName="composite" presStyleCnt="0"/>
      <dgm:spPr/>
    </dgm:pt>
    <dgm:pt modelId="{E46E3F5A-C787-4A1C-B694-5550D6556907}" type="pres">
      <dgm:prSet presAssocID="{A6EA4062-AD17-4DC0-A661-74F84E00EC07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DCE0D6-173D-449E-BB9A-201BB4C7C0D6}" type="pres">
      <dgm:prSet presAssocID="{A6EA4062-AD17-4DC0-A661-74F84E00EC0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EFC10-554D-44C2-AF11-6843E8566E96}" srcId="{59DAEF4E-B056-47C6-87E5-759495F80260}" destId="{A4D68AA4-A5D2-45F3-A2CA-939D61DC4896}" srcOrd="0" destOrd="0" parTransId="{56881248-F99C-4EF1-B6E0-A484A2AB2131}" sibTransId="{23F2E537-3936-475B-B7CD-2DB3E8DF631D}"/>
    <dgm:cxn modelId="{86FBD38D-FFFC-4FF2-B4ED-E5F4A88CF532}" type="presOf" srcId="{FB088809-C9C2-47E9-9F99-BF916575AEC6}" destId="{7DF66CDD-BA74-4F61-AF88-CFA57738AD92}" srcOrd="0" destOrd="0" presId="urn:microsoft.com/office/officeart/2005/8/layout/vList3"/>
    <dgm:cxn modelId="{3184E69E-099C-4651-B06D-2C444855E895}" srcId="{59DAEF4E-B056-47C6-87E5-759495F80260}" destId="{FB088809-C9C2-47E9-9F99-BF916575AEC6}" srcOrd="1" destOrd="0" parTransId="{2B566AAB-7FE2-4864-81C0-B46887146615}" sibTransId="{7541875B-A1A9-406F-8370-E9473B8ECC9E}"/>
    <dgm:cxn modelId="{2B1448AC-BAA9-4C54-9B94-D5C7EDF1687E}" type="presOf" srcId="{A6EA4062-AD17-4DC0-A661-74F84E00EC07}" destId="{CFDCE0D6-173D-449E-BB9A-201BB4C7C0D6}" srcOrd="0" destOrd="0" presId="urn:microsoft.com/office/officeart/2005/8/layout/vList3"/>
    <dgm:cxn modelId="{ECD65ED8-D179-4224-A22B-F2EE132FD21B}" srcId="{59DAEF4E-B056-47C6-87E5-759495F80260}" destId="{A6EA4062-AD17-4DC0-A661-74F84E00EC07}" srcOrd="2" destOrd="0" parTransId="{DA6820B4-7D66-4A42-889C-6D1313E4B6F6}" sibTransId="{54CBA766-5524-412B-A29B-69CBA70D62A0}"/>
    <dgm:cxn modelId="{A743C463-64C1-4FA5-862F-D44BFA5FCE7F}" type="presOf" srcId="{59DAEF4E-B056-47C6-87E5-759495F80260}" destId="{3823E882-F9C0-4069-87CC-5E0ADA0DDDDF}" srcOrd="0" destOrd="0" presId="urn:microsoft.com/office/officeart/2005/8/layout/vList3"/>
    <dgm:cxn modelId="{F4788986-2DE1-46AC-A2C9-6F037FAF4A04}" type="presOf" srcId="{A4D68AA4-A5D2-45F3-A2CA-939D61DC4896}" destId="{1A8D8B71-6D07-43FB-8989-87B777CA2584}" srcOrd="0" destOrd="0" presId="urn:microsoft.com/office/officeart/2005/8/layout/vList3"/>
    <dgm:cxn modelId="{65D2EC22-12AA-4F0D-800A-6AE5F9BDE476}" type="presParOf" srcId="{3823E882-F9C0-4069-87CC-5E0ADA0DDDDF}" destId="{D225022F-605C-430D-B3D4-37AEAC96BB27}" srcOrd="0" destOrd="0" presId="urn:microsoft.com/office/officeart/2005/8/layout/vList3"/>
    <dgm:cxn modelId="{923E1CD3-313B-45B8-B76E-0B5DF21E476F}" type="presParOf" srcId="{D225022F-605C-430D-B3D4-37AEAC96BB27}" destId="{3812ADA0-2E8C-46FB-90E4-421FEB4FC957}" srcOrd="0" destOrd="0" presId="urn:microsoft.com/office/officeart/2005/8/layout/vList3"/>
    <dgm:cxn modelId="{1C6F8533-18CF-4DB5-AC54-687A65CDD484}" type="presParOf" srcId="{D225022F-605C-430D-B3D4-37AEAC96BB27}" destId="{1A8D8B71-6D07-43FB-8989-87B777CA2584}" srcOrd="1" destOrd="0" presId="urn:microsoft.com/office/officeart/2005/8/layout/vList3"/>
    <dgm:cxn modelId="{0B3B5A36-EFC8-4C49-9527-D93DD9C8A132}" type="presParOf" srcId="{3823E882-F9C0-4069-87CC-5E0ADA0DDDDF}" destId="{9C423379-AD32-4162-B7EC-4AE1FD310584}" srcOrd="1" destOrd="0" presId="urn:microsoft.com/office/officeart/2005/8/layout/vList3"/>
    <dgm:cxn modelId="{2CE6BB13-45DD-405A-A60F-600614883451}" type="presParOf" srcId="{3823E882-F9C0-4069-87CC-5E0ADA0DDDDF}" destId="{EDD229DD-4FAF-4757-941B-E791A1F156FC}" srcOrd="2" destOrd="0" presId="urn:microsoft.com/office/officeart/2005/8/layout/vList3"/>
    <dgm:cxn modelId="{2CF77E95-C48B-417E-9BFD-A4480272ADA4}" type="presParOf" srcId="{EDD229DD-4FAF-4757-941B-E791A1F156FC}" destId="{F970DAA2-ABB2-4B52-96CE-B1419BFA7F7D}" srcOrd="0" destOrd="0" presId="urn:microsoft.com/office/officeart/2005/8/layout/vList3"/>
    <dgm:cxn modelId="{4A0C7962-51B8-43E8-8AB3-B254A36E8F62}" type="presParOf" srcId="{EDD229DD-4FAF-4757-941B-E791A1F156FC}" destId="{7DF66CDD-BA74-4F61-AF88-CFA57738AD92}" srcOrd="1" destOrd="0" presId="urn:microsoft.com/office/officeart/2005/8/layout/vList3"/>
    <dgm:cxn modelId="{4BC7E3C9-69EB-47D4-8E3D-3070F132336F}" type="presParOf" srcId="{3823E882-F9C0-4069-87CC-5E0ADA0DDDDF}" destId="{B9974559-A5A7-466D-B962-89113D266E9B}" srcOrd="3" destOrd="0" presId="urn:microsoft.com/office/officeart/2005/8/layout/vList3"/>
    <dgm:cxn modelId="{17BD2A17-CC5D-4148-A074-E3FE65894D90}" type="presParOf" srcId="{3823E882-F9C0-4069-87CC-5E0ADA0DDDDF}" destId="{6340D599-5362-4651-8CE6-B487338CC14A}" srcOrd="4" destOrd="0" presId="urn:microsoft.com/office/officeart/2005/8/layout/vList3"/>
    <dgm:cxn modelId="{C91AA01C-2004-44B9-961D-19B2C6C9B4DF}" type="presParOf" srcId="{6340D599-5362-4651-8CE6-B487338CC14A}" destId="{E46E3F5A-C787-4A1C-B694-5550D6556907}" srcOrd="0" destOrd="0" presId="urn:microsoft.com/office/officeart/2005/8/layout/vList3"/>
    <dgm:cxn modelId="{A81DA0FB-971D-40B5-98EF-40935BB7E09E}" type="presParOf" srcId="{6340D599-5362-4651-8CE6-B487338CC14A}" destId="{CFDCE0D6-173D-449E-BB9A-201BB4C7C0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80D277-FAA0-48AF-B8F6-4F77FB2B33ED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16875DC4-C0FC-4C96-B617-53347095961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Немедикаментозная терапия;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6FE5B-0B12-46C3-96A8-2935D89A7F08}" type="parTrans" cxnId="{4B277304-4FD7-4A43-9950-7C4357605FDB}">
      <dgm:prSet/>
      <dgm:spPr/>
      <dgm:t>
        <a:bodyPr/>
        <a:lstStyle/>
        <a:p>
          <a:endParaRPr lang="ru-RU"/>
        </a:p>
      </dgm:t>
    </dgm:pt>
    <dgm:pt modelId="{08B8753A-7506-40E5-BFD0-37327CBEB409}" type="sibTrans" cxnId="{4B277304-4FD7-4A43-9950-7C4357605FDB}">
      <dgm:prSet/>
      <dgm:spPr/>
      <dgm:t>
        <a:bodyPr/>
        <a:lstStyle/>
        <a:p>
          <a:endParaRPr lang="ru-RU"/>
        </a:p>
      </dgm:t>
    </dgm:pt>
    <dgm:pt modelId="{F878A411-610E-482A-89EA-42070D1D2EC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терапия;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12757-45F4-495F-87BA-89618ADA1794}" type="parTrans" cxnId="{8231D046-B0A0-4B91-A532-16909B1A3F58}">
      <dgm:prSet/>
      <dgm:spPr/>
      <dgm:t>
        <a:bodyPr/>
        <a:lstStyle/>
        <a:p>
          <a:endParaRPr lang="ru-RU"/>
        </a:p>
      </dgm:t>
    </dgm:pt>
    <dgm:pt modelId="{A61E04CC-9661-49EF-A070-51352C6AA963}" type="sibTrans" cxnId="{8231D046-B0A0-4B91-A532-16909B1A3F58}">
      <dgm:prSet/>
      <dgm:spPr/>
      <dgm:t>
        <a:bodyPr/>
        <a:lstStyle/>
        <a:p>
          <a:endParaRPr lang="ru-RU"/>
        </a:p>
      </dgm:t>
    </dgm:pt>
    <dgm:pt modelId="{37F658FC-CA60-4204-941F-7EF1054D4CE5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Эндопротезирование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тбс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A3F47-F03F-4261-9225-C821AFCF3B6C}" type="parTrans" cxnId="{90E2C738-CE6C-4559-A4C1-1F7B2B6BC562}">
      <dgm:prSet/>
      <dgm:spPr/>
      <dgm:t>
        <a:bodyPr/>
        <a:lstStyle/>
        <a:p>
          <a:endParaRPr lang="ru-RU"/>
        </a:p>
      </dgm:t>
    </dgm:pt>
    <dgm:pt modelId="{98037695-FFAC-454D-B7CA-038E666DB293}" type="sibTrans" cxnId="{90E2C738-CE6C-4559-A4C1-1F7B2B6BC562}">
      <dgm:prSet/>
      <dgm:spPr/>
      <dgm:t>
        <a:bodyPr/>
        <a:lstStyle/>
        <a:p>
          <a:endParaRPr lang="ru-RU"/>
        </a:p>
      </dgm:t>
    </dgm:pt>
    <dgm:pt modelId="{8BE15CAB-C39E-433C-80DB-C4514E84DDE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Органосохраняющие операции;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57792-1E13-4282-8FC8-D109C7A15F4A}" type="parTrans" cxnId="{3D96CF50-44AD-4DC1-A157-D9890C07669A}">
      <dgm:prSet/>
      <dgm:spPr/>
      <dgm:t>
        <a:bodyPr/>
        <a:lstStyle/>
        <a:p>
          <a:endParaRPr lang="ru-RU"/>
        </a:p>
      </dgm:t>
    </dgm:pt>
    <dgm:pt modelId="{DA3919EF-9ED7-4DD6-B48E-3F8CCB9C6919}" type="sibTrans" cxnId="{3D96CF50-44AD-4DC1-A157-D9890C07669A}">
      <dgm:prSet/>
      <dgm:spPr/>
      <dgm:t>
        <a:bodyPr/>
        <a:lstStyle/>
        <a:p>
          <a:endParaRPr lang="ru-RU"/>
        </a:p>
      </dgm:t>
    </dgm:pt>
    <dgm:pt modelId="{2C8D9CAD-32E4-4880-AB81-225E9285861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Инъекционная терапия;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49459-68D7-413A-B8B6-678CB5F93328}" type="parTrans" cxnId="{C9943365-B6B7-4985-AE08-A2C3C8FB1306}">
      <dgm:prSet/>
      <dgm:spPr/>
      <dgm:t>
        <a:bodyPr/>
        <a:lstStyle/>
        <a:p>
          <a:endParaRPr lang="ru-RU"/>
        </a:p>
      </dgm:t>
    </dgm:pt>
    <dgm:pt modelId="{CA6BC11F-8CFB-418B-B914-43FFC9010351}" type="sibTrans" cxnId="{C9943365-B6B7-4985-AE08-A2C3C8FB1306}">
      <dgm:prSet/>
      <dgm:spPr/>
      <dgm:t>
        <a:bodyPr/>
        <a:lstStyle/>
        <a:p>
          <a:endParaRPr lang="ru-RU"/>
        </a:p>
      </dgm:t>
    </dgm:pt>
    <dgm:pt modelId="{E47FD040-7309-416A-AE82-06D31BF4D1DE}" type="pres">
      <dgm:prSet presAssocID="{8480D277-FAA0-48AF-B8F6-4F77FB2B33ED}" presName="linearFlow" presStyleCnt="0">
        <dgm:presLayoutVars>
          <dgm:dir/>
          <dgm:resizeHandles val="exact"/>
        </dgm:presLayoutVars>
      </dgm:prSet>
      <dgm:spPr/>
    </dgm:pt>
    <dgm:pt modelId="{C42B26B9-1095-43DA-9C72-7CEC613C9FEB}" type="pres">
      <dgm:prSet presAssocID="{16875DC4-C0FC-4C96-B617-53347095961B}" presName="composite" presStyleCnt="0"/>
      <dgm:spPr/>
    </dgm:pt>
    <dgm:pt modelId="{0A04CD4A-6508-4E97-A577-A9CF6F646AE8}" type="pres">
      <dgm:prSet presAssocID="{16875DC4-C0FC-4C96-B617-53347095961B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130C80C-A03B-46F1-A791-5CA5E75CDA51}" type="pres">
      <dgm:prSet presAssocID="{16875DC4-C0FC-4C96-B617-53347095961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4ABE7-9AAD-4602-826F-6492187DC1D0}" type="pres">
      <dgm:prSet presAssocID="{08B8753A-7506-40E5-BFD0-37327CBEB409}" presName="spacing" presStyleCnt="0"/>
      <dgm:spPr/>
    </dgm:pt>
    <dgm:pt modelId="{7CA7927E-1134-41CE-8A76-41BBDE90A9E1}" type="pres">
      <dgm:prSet presAssocID="{F878A411-610E-482A-89EA-42070D1D2ECA}" presName="composite" presStyleCnt="0"/>
      <dgm:spPr/>
    </dgm:pt>
    <dgm:pt modelId="{D4F57A9D-2120-4A67-B716-5D779132DF1A}" type="pres">
      <dgm:prSet presAssocID="{F878A411-610E-482A-89EA-42070D1D2ECA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46CC5D-24A0-4712-8715-83FFB70AA2ED}" type="pres">
      <dgm:prSet presAssocID="{F878A411-610E-482A-89EA-42070D1D2ECA}" presName="txShp" presStyleLbl="node1" presStyleIdx="1" presStyleCnt="5" custLinFactNeighborY="-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A9C8-9F2B-4EC3-9F04-F7039241B314}" type="pres">
      <dgm:prSet presAssocID="{A61E04CC-9661-49EF-A070-51352C6AA963}" presName="spacing" presStyleCnt="0"/>
      <dgm:spPr/>
    </dgm:pt>
    <dgm:pt modelId="{3E7543F1-2792-4144-9400-C133CA3B427D}" type="pres">
      <dgm:prSet presAssocID="{2C8D9CAD-32E4-4880-AB81-225E92858615}" presName="composite" presStyleCnt="0"/>
      <dgm:spPr/>
    </dgm:pt>
    <dgm:pt modelId="{4AAB4B20-4D5D-4569-AB90-CE3C86D5C92D}" type="pres">
      <dgm:prSet presAssocID="{2C8D9CAD-32E4-4880-AB81-225E92858615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01EF786-6456-4E52-A868-74D3C44E2D5D}" type="pres">
      <dgm:prSet presAssocID="{2C8D9CAD-32E4-4880-AB81-225E92858615}" presName="txShp" presStyleLbl="node1" presStyleIdx="2" presStyleCnt="5">
        <dgm:presLayoutVars>
          <dgm:bulletEnabled val="1"/>
        </dgm:presLayoutVars>
      </dgm:prSet>
      <dgm:spPr/>
    </dgm:pt>
    <dgm:pt modelId="{97D21CBF-4ED9-4883-8F5D-7D69E2BE42E9}" type="pres">
      <dgm:prSet presAssocID="{CA6BC11F-8CFB-418B-B914-43FFC9010351}" presName="spacing" presStyleCnt="0"/>
      <dgm:spPr/>
    </dgm:pt>
    <dgm:pt modelId="{9EEDBADF-20DB-4469-A614-55F69294829C}" type="pres">
      <dgm:prSet presAssocID="{8BE15CAB-C39E-433C-80DB-C4514E84DDE4}" presName="composite" presStyleCnt="0"/>
      <dgm:spPr/>
    </dgm:pt>
    <dgm:pt modelId="{C66F6AB5-61D5-4FAA-8D96-05F007FC2070}" type="pres">
      <dgm:prSet presAssocID="{8BE15CAB-C39E-433C-80DB-C4514E84DDE4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8B9087-0058-41C1-B9CB-23999BD55902}" type="pres">
      <dgm:prSet presAssocID="{8BE15CAB-C39E-433C-80DB-C4514E84DDE4}" presName="txShp" presStyleLbl="node1" presStyleIdx="3" presStyleCnt="5" custLinFactNeighborX="725" custLinFactNeighborY="-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882E1-4D1A-4B44-A5E9-636D4A48F350}" type="pres">
      <dgm:prSet presAssocID="{DA3919EF-9ED7-4DD6-B48E-3F8CCB9C6919}" presName="spacing" presStyleCnt="0"/>
      <dgm:spPr/>
    </dgm:pt>
    <dgm:pt modelId="{0AEC6E9B-74DB-466E-8A65-30415D1E6396}" type="pres">
      <dgm:prSet presAssocID="{37F658FC-CA60-4204-941F-7EF1054D4CE5}" presName="composite" presStyleCnt="0"/>
      <dgm:spPr/>
    </dgm:pt>
    <dgm:pt modelId="{0E0DAA33-4889-4E79-86F6-0D93F3BCE341}" type="pres">
      <dgm:prSet presAssocID="{37F658FC-CA60-4204-941F-7EF1054D4CE5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B67ACA-A8C9-4C9B-99A1-D4F8EB9A2DF8}" type="pres">
      <dgm:prSet presAssocID="{37F658FC-CA60-4204-941F-7EF1054D4CE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5B75E-EB2E-4FF4-B04A-2A7E576E8C1A}" type="presOf" srcId="{2C8D9CAD-32E4-4880-AB81-225E92858615}" destId="{D01EF786-6456-4E52-A868-74D3C44E2D5D}" srcOrd="0" destOrd="0" presId="urn:microsoft.com/office/officeart/2005/8/layout/vList3"/>
    <dgm:cxn modelId="{F57B8C6F-39C9-40D1-9CCD-971FDB678931}" type="presOf" srcId="{37F658FC-CA60-4204-941F-7EF1054D4CE5}" destId="{42B67ACA-A8C9-4C9B-99A1-D4F8EB9A2DF8}" srcOrd="0" destOrd="0" presId="urn:microsoft.com/office/officeart/2005/8/layout/vList3"/>
    <dgm:cxn modelId="{A8644119-0B0A-4F67-BDFF-AB90479C4658}" type="presOf" srcId="{8480D277-FAA0-48AF-B8F6-4F77FB2B33ED}" destId="{E47FD040-7309-416A-AE82-06D31BF4D1DE}" srcOrd="0" destOrd="0" presId="urn:microsoft.com/office/officeart/2005/8/layout/vList3"/>
    <dgm:cxn modelId="{4B277304-4FD7-4A43-9950-7C4357605FDB}" srcId="{8480D277-FAA0-48AF-B8F6-4F77FB2B33ED}" destId="{16875DC4-C0FC-4C96-B617-53347095961B}" srcOrd="0" destOrd="0" parTransId="{2776FE5B-0B12-46C3-96A8-2935D89A7F08}" sibTransId="{08B8753A-7506-40E5-BFD0-37327CBEB409}"/>
    <dgm:cxn modelId="{3D96CF50-44AD-4DC1-A157-D9890C07669A}" srcId="{8480D277-FAA0-48AF-B8F6-4F77FB2B33ED}" destId="{8BE15CAB-C39E-433C-80DB-C4514E84DDE4}" srcOrd="3" destOrd="0" parTransId="{65257792-1E13-4282-8FC8-D109C7A15F4A}" sibTransId="{DA3919EF-9ED7-4DD6-B48E-3F8CCB9C6919}"/>
    <dgm:cxn modelId="{AD1F10F2-66B9-426E-BED7-1D4C2F42C58A}" type="presOf" srcId="{F878A411-610E-482A-89EA-42070D1D2ECA}" destId="{CF46CC5D-24A0-4712-8715-83FFB70AA2ED}" srcOrd="0" destOrd="0" presId="urn:microsoft.com/office/officeart/2005/8/layout/vList3"/>
    <dgm:cxn modelId="{451C9FA0-CA7D-4A04-B966-0E13EEC2ECF2}" type="presOf" srcId="{16875DC4-C0FC-4C96-B617-53347095961B}" destId="{A130C80C-A03B-46F1-A791-5CA5E75CDA51}" srcOrd="0" destOrd="0" presId="urn:microsoft.com/office/officeart/2005/8/layout/vList3"/>
    <dgm:cxn modelId="{C9943365-B6B7-4985-AE08-A2C3C8FB1306}" srcId="{8480D277-FAA0-48AF-B8F6-4F77FB2B33ED}" destId="{2C8D9CAD-32E4-4880-AB81-225E92858615}" srcOrd="2" destOrd="0" parTransId="{55349459-68D7-413A-B8B6-678CB5F93328}" sibTransId="{CA6BC11F-8CFB-418B-B914-43FFC9010351}"/>
    <dgm:cxn modelId="{8231D046-B0A0-4B91-A532-16909B1A3F58}" srcId="{8480D277-FAA0-48AF-B8F6-4F77FB2B33ED}" destId="{F878A411-610E-482A-89EA-42070D1D2ECA}" srcOrd="1" destOrd="0" parTransId="{42C12757-45F4-495F-87BA-89618ADA1794}" sibTransId="{A61E04CC-9661-49EF-A070-51352C6AA963}"/>
    <dgm:cxn modelId="{69ED3494-CE53-492D-A156-3D41706D8448}" type="presOf" srcId="{8BE15CAB-C39E-433C-80DB-C4514E84DDE4}" destId="{0F8B9087-0058-41C1-B9CB-23999BD55902}" srcOrd="0" destOrd="0" presId="urn:microsoft.com/office/officeart/2005/8/layout/vList3"/>
    <dgm:cxn modelId="{90E2C738-CE6C-4559-A4C1-1F7B2B6BC562}" srcId="{8480D277-FAA0-48AF-B8F6-4F77FB2B33ED}" destId="{37F658FC-CA60-4204-941F-7EF1054D4CE5}" srcOrd="4" destOrd="0" parTransId="{2AAA3F47-F03F-4261-9225-C821AFCF3B6C}" sibTransId="{98037695-FFAC-454D-B7CA-038E666DB293}"/>
    <dgm:cxn modelId="{5419A36D-2493-47DB-AE2F-5BD50D711731}" type="presParOf" srcId="{E47FD040-7309-416A-AE82-06D31BF4D1DE}" destId="{C42B26B9-1095-43DA-9C72-7CEC613C9FEB}" srcOrd="0" destOrd="0" presId="urn:microsoft.com/office/officeart/2005/8/layout/vList3"/>
    <dgm:cxn modelId="{21C5B5B1-917B-4B91-8B88-CDBFE1B8A374}" type="presParOf" srcId="{C42B26B9-1095-43DA-9C72-7CEC613C9FEB}" destId="{0A04CD4A-6508-4E97-A577-A9CF6F646AE8}" srcOrd="0" destOrd="0" presId="urn:microsoft.com/office/officeart/2005/8/layout/vList3"/>
    <dgm:cxn modelId="{9E8FA72D-5928-472B-ACB2-350F32C240F4}" type="presParOf" srcId="{C42B26B9-1095-43DA-9C72-7CEC613C9FEB}" destId="{A130C80C-A03B-46F1-A791-5CA5E75CDA51}" srcOrd="1" destOrd="0" presId="urn:microsoft.com/office/officeart/2005/8/layout/vList3"/>
    <dgm:cxn modelId="{24A14EA2-D6AE-4204-A8E4-77D0E952BC40}" type="presParOf" srcId="{E47FD040-7309-416A-AE82-06D31BF4D1DE}" destId="{EC44ABE7-9AAD-4602-826F-6492187DC1D0}" srcOrd="1" destOrd="0" presId="urn:microsoft.com/office/officeart/2005/8/layout/vList3"/>
    <dgm:cxn modelId="{D6690614-6101-47AD-98C3-7D31239E08F8}" type="presParOf" srcId="{E47FD040-7309-416A-AE82-06D31BF4D1DE}" destId="{7CA7927E-1134-41CE-8A76-41BBDE90A9E1}" srcOrd="2" destOrd="0" presId="urn:microsoft.com/office/officeart/2005/8/layout/vList3"/>
    <dgm:cxn modelId="{59917377-A703-4C53-8DBB-944E98F5EA1D}" type="presParOf" srcId="{7CA7927E-1134-41CE-8A76-41BBDE90A9E1}" destId="{D4F57A9D-2120-4A67-B716-5D779132DF1A}" srcOrd="0" destOrd="0" presId="urn:microsoft.com/office/officeart/2005/8/layout/vList3"/>
    <dgm:cxn modelId="{0C7695B7-BD01-4F0F-8C67-5CAA0DFC53A7}" type="presParOf" srcId="{7CA7927E-1134-41CE-8A76-41BBDE90A9E1}" destId="{CF46CC5D-24A0-4712-8715-83FFB70AA2ED}" srcOrd="1" destOrd="0" presId="urn:microsoft.com/office/officeart/2005/8/layout/vList3"/>
    <dgm:cxn modelId="{04FB43C7-55B3-4791-93D0-F9A9FF08FF76}" type="presParOf" srcId="{E47FD040-7309-416A-AE82-06D31BF4D1DE}" destId="{C108A9C8-9F2B-4EC3-9F04-F7039241B314}" srcOrd="3" destOrd="0" presId="urn:microsoft.com/office/officeart/2005/8/layout/vList3"/>
    <dgm:cxn modelId="{1F8600C1-0C8F-4007-8B3E-CA57C97EB626}" type="presParOf" srcId="{E47FD040-7309-416A-AE82-06D31BF4D1DE}" destId="{3E7543F1-2792-4144-9400-C133CA3B427D}" srcOrd="4" destOrd="0" presId="urn:microsoft.com/office/officeart/2005/8/layout/vList3"/>
    <dgm:cxn modelId="{F3A5CEE6-3FF3-4757-A04E-658A594391A3}" type="presParOf" srcId="{3E7543F1-2792-4144-9400-C133CA3B427D}" destId="{4AAB4B20-4D5D-4569-AB90-CE3C86D5C92D}" srcOrd="0" destOrd="0" presId="urn:microsoft.com/office/officeart/2005/8/layout/vList3"/>
    <dgm:cxn modelId="{6202ED3F-13A0-4EFE-B43A-8E1932F3EDAE}" type="presParOf" srcId="{3E7543F1-2792-4144-9400-C133CA3B427D}" destId="{D01EF786-6456-4E52-A868-74D3C44E2D5D}" srcOrd="1" destOrd="0" presId="urn:microsoft.com/office/officeart/2005/8/layout/vList3"/>
    <dgm:cxn modelId="{3BC281FF-44EC-46C4-865F-E45497204619}" type="presParOf" srcId="{E47FD040-7309-416A-AE82-06D31BF4D1DE}" destId="{97D21CBF-4ED9-4883-8F5D-7D69E2BE42E9}" srcOrd="5" destOrd="0" presId="urn:microsoft.com/office/officeart/2005/8/layout/vList3"/>
    <dgm:cxn modelId="{58E1642B-2DB0-4956-8600-FF6132403A4C}" type="presParOf" srcId="{E47FD040-7309-416A-AE82-06D31BF4D1DE}" destId="{9EEDBADF-20DB-4469-A614-55F69294829C}" srcOrd="6" destOrd="0" presId="urn:microsoft.com/office/officeart/2005/8/layout/vList3"/>
    <dgm:cxn modelId="{A2BF752D-4AE1-4968-AED8-060478A4EB75}" type="presParOf" srcId="{9EEDBADF-20DB-4469-A614-55F69294829C}" destId="{C66F6AB5-61D5-4FAA-8D96-05F007FC2070}" srcOrd="0" destOrd="0" presId="urn:microsoft.com/office/officeart/2005/8/layout/vList3"/>
    <dgm:cxn modelId="{2B78338B-28C3-4B6F-AA91-5FD78B91FE46}" type="presParOf" srcId="{9EEDBADF-20DB-4469-A614-55F69294829C}" destId="{0F8B9087-0058-41C1-B9CB-23999BD55902}" srcOrd="1" destOrd="0" presId="urn:microsoft.com/office/officeart/2005/8/layout/vList3"/>
    <dgm:cxn modelId="{D9CF3FFD-E704-4674-A366-B4981334AF83}" type="presParOf" srcId="{E47FD040-7309-416A-AE82-06D31BF4D1DE}" destId="{2A4882E1-4D1A-4B44-A5E9-636D4A48F350}" srcOrd="7" destOrd="0" presId="urn:microsoft.com/office/officeart/2005/8/layout/vList3"/>
    <dgm:cxn modelId="{7CFBF3EF-6976-4444-A5BE-C3C3058DF912}" type="presParOf" srcId="{E47FD040-7309-416A-AE82-06D31BF4D1DE}" destId="{0AEC6E9B-74DB-466E-8A65-30415D1E6396}" srcOrd="8" destOrd="0" presId="urn:microsoft.com/office/officeart/2005/8/layout/vList3"/>
    <dgm:cxn modelId="{3B7A2BB6-E552-41DA-85BF-3979A224D501}" type="presParOf" srcId="{0AEC6E9B-74DB-466E-8A65-30415D1E6396}" destId="{0E0DAA33-4889-4E79-86F6-0D93F3BCE341}" srcOrd="0" destOrd="0" presId="urn:microsoft.com/office/officeart/2005/8/layout/vList3"/>
    <dgm:cxn modelId="{8AABF00A-09B9-4D37-9F1E-57DB42A52E83}" type="presParOf" srcId="{0AEC6E9B-74DB-466E-8A65-30415D1E6396}" destId="{42B67ACA-A8C9-4C9B-99A1-D4F8EB9A2D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A3F8C-949B-4FAB-8518-BA55F971D26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C5B80AE0-5592-46A2-976D-70180E932C0F}">
      <dgm:prSet phldrT="[Текст]" custT="1"/>
      <dgm:spPr/>
      <dgm:t>
        <a:bodyPr/>
        <a:lstStyle/>
        <a:p>
          <a:pPr algn="ctr"/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Метаболические расстройства;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10580-5568-4B31-A1C5-E427A4659AB4}" type="parTrans" cxnId="{FFA72490-CD27-4BF0-967D-56D197D76FC6}">
      <dgm:prSet/>
      <dgm:spPr/>
      <dgm:t>
        <a:bodyPr/>
        <a:lstStyle/>
        <a:p>
          <a:endParaRPr lang="ru-RU"/>
        </a:p>
      </dgm:t>
    </dgm:pt>
    <dgm:pt modelId="{DC99F1C6-9980-4306-9950-E8AB2AFA8639}" type="sibTrans" cxnId="{FFA72490-CD27-4BF0-967D-56D197D76FC6}">
      <dgm:prSet/>
      <dgm:spPr/>
      <dgm:t>
        <a:bodyPr/>
        <a:lstStyle/>
        <a:p>
          <a:endParaRPr lang="ru-RU"/>
        </a:p>
      </dgm:t>
    </dgm:pt>
    <dgm:pt modelId="{E9E69D8D-9182-4877-AB31-055F7D4E9859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Неблагоприятных условий окружающей среды и труда;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5F8CE-E50F-4A1D-8411-AF5BD09260AA}" type="parTrans" cxnId="{9C6D09B5-1821-4827-A6BE-D8173EDBD4D7}">
      <dgm:prSet/>
      <dgm:spPr/>
      <dgm:t>
        <a:bodyPr/>
        <a:lstStyle/>
        <a:p>
          <a:endParaRPr lang="ru-RU"/>
        </a:p>
      </dgm:t>
    </dgm:pt>
    <dgm:pt modelId="{3E3E575C-0406-4E2B-9C39-565CB57922C2}" type="sibTrans" cxnId="{9C6D09B5-1821-4827-A6BE-D8173EDBD4D7}">
      <dgm:prSet/>
      <dgm:spPr/>
      <dgm:t>
        <a:bodyPr/>
        <a:lstStyle/>
        <a:p>
          <a:endParaRPr lang="ru-RU"/>
        </a:p>
      </dgm:t>
    </dgm:pt>
    <dgm:pt modelId="{FFF878FA-A632-4982-A938-F64610231086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Сопутствующие заболевания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56F60-24F1-47BC-A2F4-336DF165357E}" type="parTrans" cxnId="{A3FC67A7-187D-4A82-9E1B-6E7EE44CB41E}">
      <dgm:prSet/>
      <dgm:spPr/>
      <dgm:t>
        <a:bodyPr/>
        <a:lstStyle/>
        <a:p>
          <a:endParaRPr lang="ru-RU"/>
        </a:p>
      </dgm:t>
    </dgm:pt>
    <dgm:pt modelId="{688B2342-669C-4821-9ED1-3131164DDD30}" type="sibTrans" cxnId="{A3FC67A7-187D-4A82-9E1B-6E7EE44CB41E}">
      <dgm:prSet/>
      <dgm:spPr/>
      <dgm:t>
        <a:bodyPr/>
        <a:lstStyle/>
        <a:p>
          <a:endParaRPr lang="ru-RU"/>
        </a:p>
      </dgm:t>
    </dgm:pt>
    <dgm:pt modelId="{28DB121E-B126-423D-B3B4-FEB6D79E6E91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избыточного веса;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8932F-A9A0-45FA-B5E8-C901C31557F4}" type="parTrans" cxnId="{DB99916C-A917-4D0C-AB62-68805A93CF4A}">
      <dgm:prSet/>
      <dgm:spPr/>
      <dgm:t>
        <a:bodyPr/>
        <a:lstStyle/>
        <a:p>
          <a:endParaRPr lang="ru-RU"/>
        </a:p>
      </dgm:t>
    </dgm:pt>
    <dgm:pt modelId="{DDA5693A-FF85-4087-ADF7-DEF6AA994CF1}" type="sibTrans" cxnId="{DB99916C-A917-4D0C-AB62-68805A93CF4A}">
      <dgm:prSet/>
      <dgm:spPr/>
      <dgm:t>
        <a:bodyPr/>
        <a:lstStyle/>
        <a:p>
          <a:endParaRPr lang="ru-RU"/>
        </a:p>
      </dgm:t>
    </dgm:pt>
    <dgm:pt modelId="{F1F346B0-7D6A-4A73-8D14-5367676A347B}">
      <dgm:prSet phldrT="[Текст]" custT="1"/>
      <dgm:spPr/>
      <dgm:t>
        <a:bodyPr/>
        <a:lstStyle/>
        <a:p>
          <a:pPr algn="ctr"/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Генетическая или наследственная предрасположенность;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995CA-2EAA-4839-8681-3F05C6929D25}" type="parTrans" cxnId="{9D89F6C8-82F2-4F7A-9070-666BE4B461DE}">
      <dgm:prSet/>
      <dgm:spPr/>
      <dgm:t>
        <a:bodyPr/>
        <a:lstStyle/>
        <a:p>
          <a:endParaRPr lang="ru-RU"/>
        </a:p>
      </dgm:t>
    </dgm:pt>
    <dgm:pt modelId="{AEAB5A79-321B-49AB-89E4-F766C319364B}" type="sibTrans" cxnId="{9D89F6C8-82F2-4F7A-9070-666BE4B461DE}">
      <dgm:prSet/>
      <dgm:spPr/>
      <dgm:t>
        <a:bodyPr/>
        <a:lstStyle/>
        <a:p>
          <a:endParaRPr lang="ru-RU"/>
        </a:p>
      </dgm:t>
    </dgm:pt>
    <dgm:pt modelId="{14C471CC-1778-46AC-AF74-4E1A9DE10205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12229-4AF7-47E1-8086-DF2711BD239F}" type="parTrans" cxnId="{B73291C9-3B26-48C9-AAE1-4152C220317E}">
      <dgm:prSet/>
      <dgm:spPr/>
      <dgm:t>
        <a:bodyPr/>
        <a:lstStyle/>
        <a:p>
          <a:endParaRPr lang="ru-RU"/>
        </a:p>
      </dgm:t>
    </dgm:pt>
    <dgm:pt modelId="{74E3CE26-F6D3-447D-8776-3E24C78AB703}" type="sibTrans" cxnId="{B73291C9-3B26-48C9-AAE1-4152C220317E}">
      <dgm:prSet/>
      <dgm:spPr/>
      <dgm:t>
        <a:bodyPr/>
        <a:lstStyle/>
        <a:p>
          <a:endParaRPr lang="ru-RU"/>
        </a:p>
      </dgm:t>
    </dgm:pt>
    <dgm:pt modelId="{F5C00D3A-ED56-42FC-A5A0-BD9C5E5A0E85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Аномалии развития сосудов;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C1FDC-97DD-49AF-985C-4A516120C058}" type="parTrans" cxnId="{22275808-6392-4ADB-BCB8-325B0E3E315D}">
      <dgm:prSet/>
      <dgm:spPr/>
      <dgm:t>
        <a:bodyPr/>
        <a:lstStyle/>
        <a:p>
          <a:endParaRPr lang="ru-RU"/>
        </a:p>
      </dgm:t>
    </dgm:pt>
    <dgm:pt modelId="{56D7A8E1-4BF7-4166-B7F5-77B6244D78FC}" type="sibTrans" cxnId="{22275808-6392-4ADB-BCB8-325B0E3E315D}">
      <dgm:prSet/>
      <dgm:spPr/>
      <dgm:t>
        <a:bodyPr/>
        <a:lstStyle/>
        <a:p>
          <a:endParaRPr lang="ru-RU"/>
        </a:p>
      </dgm:t>
    </dgm:pt>
    <dgm:pt modelId="{6E6DBEEB-61A6-4E1D-A405-86238C31707E}" type="pres">
      <dgm:prSet presAssocID="{DDCA3F8C-949B-4FAB-8518-BA55F971D26F}" presName="linearFlow" presStyleCnt="0">
        <dgm:presLayoutVars>
          <dgm:dir/>
          <dgm:resizeHandles val="exact"/>
        </dgm:presLayoutVars>
      </dgm:prSet>
      <dgm:spPr/>
    </dgm:pt>
    <dgm:pt modelId="{1BBADBBE-CD7B-4D72-973F-62297AAD4107}" type="pres">
      <dgm:prSet presAssocID="{C5B80AE0-5592-46A2-976D-70180E932C0F}" presName="composite" presStyleCnt="0"/>
      <dgm:spPr/>
    </dgm:pt>
    <dgm:pt modelId="{0A77673C-3FE0-4C40-992B-2B2CD683CA04}" type="pres">
      <dgm:prSet presAssocID="{C5B80AE0-5592-46A2-976D-70180E932C0F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FF313D-1FD0-429A-911A-3D77E5B509DD}" type="pres">
      <dgm:prSet presAssocID="{C5B80AE0-5592-46A2-976D-70180E932C0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5DBFA-8EBF-4654-8C6A-2742C8990823}" type="pres">
      <dgm:prSet presAssocID="{DC99F1C6-9980-4306-9950-E8AB2AFA8639}" presName="spacing" presStyleCnt="0"/>
      <dgm:spPr/>
    </dgm:pt>
    <dgm:pt modelId="{27BA8099-9128-477B-87FF-91C76DA6937E}" type="pres">
      <dgm:prSet presAssocID="{F1F346B0-7D6A-4A73-8D14-5367676A347B}" presName="composite" presStyleCnt="0"/>
      <dgm:spPr/>
    </dgm:pt>
    <dgm:pt modelId="{DE5CA31C-ACF2-41C9-8F31-C51CDBDD704C}" type="pres">
      <dgm:prSet presAssocID="{F1F346B0-7D6A-4A73-8D14-5367676A347B}" presName="imgShp" presStyleLbl="fgImgPlace1" presStyleIdx="1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C4C2FB-AA85-44C2-8EC1-10811B296DDE}" type="pres">
      <dgm:prSet presAssocID="{F1F346B0-7D6A-4A73-8D14-5367676A347B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7F534-8DCC-4877-B13A-839C71245AD0}" type="pres">
      <dgm:prSet presAssocID="{AEAB5A79-321B-49AB-89E4-F766C319364B}" presName="spacing" presStyleCnt="0"/>
      <dgm:spPr/>
    </dgm:pt>
    <dgm:pt modelId="{5E078B7F-DB3C-4C4F-B0BA-D54C26E024F4}" type="pres">
      <dgm:prSet presAssocID="{14C471CC-1778-46AC-AF74-4E1A9DE10205}" presName="composite" presStyleCnt="0"/>
      <dgm:spPr/>
    </dgm:pt>
    <dgm:pt modelId="{B81F5A32-580C-4EC0-9C1F-9FCB272C0F53}" type="pres">
      <dgm:prSet presAssocID="{14C471CC-1778-46AC-AF74-4E1A9DE10205}" presName="imgShp" presStyleLbl="fgImgPlace1" presStyleIdx="2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412DBF-7C66-4E13-B037-DA6CB6DE8429}" type="pres">
      <dgm:prSet presAssocID="{14C471CC-1778-46AC-AF74-4E1A9DE10205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78C60-C996-4141-9F4E-64B0AC1A1CEB}" type="pres">
      <dgm:prSet presAssocID="{74E3CE26-F6D3-447D-8776-3E24C78AB703}" presName="spacing" presStyleCnt="0"/>
      <dgm:spPr/>
    </dgm:pt>
    <dgm:pt modelId="{A41A6A94-18B9-4EA5-90E7-9F1FB36AEB57}" type="pres">
      <dgm:prSet presAssocID="{F5C00D3A-ED56-42FC-A5A0-BD9C5E5A0E85}" presName="composite" presStyleCnt="0"/>
      <dgm:spPr/>
    </dgm:pt>
    <dgm:pt modelId="{E0E2B556-B780-4C76-AFA8-16DDB0BD868F}" type="pres">
      <dgm:prSet presAssocID="{F5C00D3A-ED56-42FC-A5A0-BD9C5E5A0E85}" presName="imgShp" presStyleLbl="fgImgPlace1" presStyleIdx="3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9CDF0A-B9E7-454F-BDC9-EEC511F019F9}" type="pres">
      <dgm:prSet presAssocID="{F5C00D3A-ED56-42FC-A5A0-BD9C5E5A0E85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704C7-8033-4F1D-9A14-C9F625074C45}" type="pres">
      <dgm:prSet presAssocID="{56D7A8E1-4BF7-4166-B7F5-77B6244D78FC}" presName="spacing" presStyleCnt="0"/>
      <dgm:spPr/>
    </dgm:pt>
    <dgm:pt modelId="{4D2AC0F8-BE2A-4CF1-84DA-F06F0DF28475}" type="pres">
      <dgm:prSet presAssocID="{28DB121E-B126-423D-B3B4-FEB6D79E6E91}" presName="composite" presStyleCnt="0"/>
      <dgm:spPr/>
    </dgm:pt>
    <dgm:pt modelId="{ACEF28A3-1013-44F4-83E6-4F89D4955391}" type="pres">
      <dgm:prSet presAssocID="{28DB121E-B126-423D-B3B4-FEB6D79E6E91}" presName="imgShp" presStyleLbl="fgImgPlace1" presStyleIdx="4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85DD71D-FC92-48F8-950D-3562645F35AE}" type="pres">
      <dgm:prSet presAssocID="{28DB121E-B126-423D-B3B4-FEB6D79E6E91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A5645-54DB-43CC-BDCB-7B7685349503}" type="pres">
      <dgm:prSet presAssocID="{DDA5693A-FF85-4087-ADF7-DEF6AA994CF1}" presName="spacing" presStyleCnt="0"/>
      <dgm:spPr/>
    </dgm:pt>
    <dgm:pt modelId="{5A5DE5A9-B9C4-4F65-B506-907798112D82}" type="pres">
      <dgm:prSet presAssocID="{E9E69D8D-9182-4877-AB31-055F7D4E9859}" presName="composite" presStyleCnt="0"/>
      <dgm:spPr/>
    </dgm:pt>
    <dgm:pt modelId="{DEEE2DC8-964B-4BD0-8BD8-293623E32134}" type="pres">
      <dgm:prSet presAssocID="{E9E69D8D-9182-4877-AB31-055F7D4E9859}" presName="imgShp" presStyleLbl="fgImgPlace1" presStyleIdx="5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E64EBD-B950-4615-A39C-652ABA37C9DF}" type="pres">
      <dgm:prSet presAssocID="{E9E69D8D-9182-4877-AB31-055F7D4E9859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8CC63-658E-44BD-9072-607FDDD021F8}" type="pres">
      <dgm:prSet presAssocID="{3E3E575C-0406-4E2B-9C39-565CB57922C2}" presName="spacing" presStyleCnt="0"/>
      <dgm:spPr/>
    </dgm:pt>
    <dgm:pt modelId="{C9380229-AFFD-4787-91C3-ED9FA8FFC66D}" type="pres">
      <dgm:prSet presAssocID="{FFF878FA-A632-4982-A938-F64610231086}" presName="composite" presStyleCnt="0"/>
      <dgm:spPr/>
    </dgm:pt>
    <dgm:pt modelId="{3428919C-F559-431F-86E5-C31E91B2E43A}" type="pres">
      <dgm:prSet presAssocID="{FFF878FA-A632-4982-A938-F64610231086}" presName="imgShp" presStyleLbl="fgImgPlace1" presStyleIdx="6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98918B-2A27-43F2-8130-B706652F44D3}" type="pres">
      <dgm:prSet presAssocID="{FFF878FA-A632-4982-A938-F64610231086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BCE2FE-92E7-4023-B62C-948395C1695B}" type="presOf" srcId="{FFF878FA-A632-4982-A938-F64610231086}" destId="{4098918B-2A27-43F2-8130-B706652F44D3}" srcOrd="0" destOrd="0" presId="urn:microsoft.com/office/officeart/2005/8/layout/vList3"/>
    <dgm:cxn modelId="{9A3DDB0A-C847-41C2-8512-7533B4F00E38}" type="presOf" srcId="{E9E69D8D-9182-4877-AB31-055F7D4E9859}" destId="{6FE64EBD-B950-4615-A39C-652ABA37C9DF}" srcOrd="0" destOrd="0" presId="urn:microsoft.com/office/officeart/2005/8/layout/vList3"/>
    <dgm:cxn modelId="{BFB7FF2E-745A-4694-891C-75174368991A}" type="presOf" srcId="{F5C00D3A-ED56-42FC-A5A0-BD9C5E5A0E85}" destId="{919CDF0A-B9E7-454F-BDC9-EEC511F019F9}" srcOrd="0" destOrd="0" presId="urn:microsoft.com/office/officeart/2005/8/layout/vList3"/>
    <dgm:cxn modelId="{0468E8ED-879B-4CF9-8471-A795FBB1FC90}" type="presOf" srcId="{28DB121E-B126-423D-B3B4-FEB6D79E6E91}" destId="{F85DD71D-FC92-48F8-950D-3562645F35AE}" srcOrd="0" destOrd="0" presId="urn:microsoft.com/office/officeart/2005/8/layout/vList3"/>
    <dgm:cxn modelId="{784A8127-9F64-4758-BE02-8667EEE4E301}" type="presOf" srcId="{C5B80AE0-5592-46A2-976D-70180E932C0F}" destId="{B9FF313D-1FD0-429A-911A-3D77E5B509DD}" srcOrd="0" destOrd="0" presId="urn:microsoft.com/office/officeart/2005/8/layout/vList3"/>
    <dgm:cxn modelId="{FFA72490-CD27-4BF0-967D-56D197D76FC6}" srcId="{DDCA3F8C-949B-4FAB-8518-BA55F971D26F}" destId="{C5B80AE0-5592-46A2-976D-70180E932C0F}" srcOrd="0" destOrd="0" parTransId="{75F10580-5568-4B31-A1C5-E427A4659AB4}" sibTransId="{DC99F1C6-9980-4306-9950-E8AB2AFA8639}"/>
    <dgm:cxn modelId="{22275808-6392-4ADB-BCB8-325B0E3E315D}" srcId="{DDCA3F8C-949B-4FAB-8518-BA55F971D26F}" destId="{F5C00D3A-ED56-42FC-A5A0-BD9C5E5A0E85}" srcOrd="3" destOrd="0" parTransId="{7D1C1FDC-97DD-49AF-985C-4A516120C058}" sibTransId="{56D7A8E1-4BF7-4166-B7F5-77B6244D78FC}"/>
    <dgm:cxn modelId="{B73291C9-3B26-48C9-AAE1-4152C220317E}" srcId="{DDCA3F8C-949B-4FAB-8518-BA55F971D26F}" destId="{14C471CC-1778-46AC-AF74-4E1A9DE10205}" srcOrd="2" destOrd="0" parTransId="{D9A12229-4AF7-47E1-8086-DF2711BD239F}" sibTransId="{74E3CE26-F6D3-447D-8776-3E24C78AB703}"/>
    <dgm:cxn modelId="{A3FC67A7-187D-4A82-9E1B-6E7EE44CB41E}" srcId="{DDCA3F8C-949B-4FAB-8518-BA55F971D26F}" destId="{FFF878FA-A632-4982-A938-F64610231086}" srcOrd="6" destOrd="0" parTransId="{51256F60-24F1-47BC-A2F4-336DF165357E}" sibTransId="{688B2342-669C-4821-9ED1-3131164DDD30}"/>
    <dgm:cxn modelId="{DB99916C-A917-4D0C-AB62-68805A93CF4A}" srcId="{DDCA3F8C-949B-4FAB-8518-BA55F971D26F}" destId="{28DB121E-B126-423D-B3B4-FEB6D79E6E91}" srcOrd="4" destOrd="0" parTransId="{8CF8932F-A9A0-45FA-B5E8-C901C31557F4}" sibTransId="{DDA5693A-FF85-4087-ADF7-DEF6AA994CF1}"/>
    <dgm:cxn modelId="{FE569234-BD53-4C93-A451-27DC9B821675}" type="presOf" srcId="{F1F346B0-7D6A-4A73-8D14-5367676A347B}" destId="{C9C4C2FB-AA85-44C2-8EC1-10811B296DDE}" srcOrd="0" destOrd="0" presId="urn:microsoft.com/office/officeart/2005/8/layout/vList3"/>
    <dgm:cxn modelId="{607A9840-FCE4-441C-84F0-515F72005496}" type="presOf" srcId="{14C471CC-1778-46AC-AF74-4E1A9DE10205}" destId="{A0412DBF-7C66-4E13-B037-DA6CB6DE8429}" srcOrd="0" destOrd="0" presId="urn:microsoft.com/office/officeart/2005/8/layout/vList3"/>
    <dgm:cxn modelId="{9C6D09B5-1821-4827-A6BE-D8173EDBD4D7}" srcId="{DDCA3F8C-949B-4FAB-8518-BA55F971D26F}" destId="{E9E69D8D-9182-4877-AB31-055F7D4E9859}" srcOrd="5" destOrd="0" parTransId="{8AF5F8CE-E50F-4A1D-8411-AF5BD09260AA}" sibTransId="{3E3E575C-0406-4E2B-9C39-565CB57922C2}"/>
    <dgm:cxn modelId="{9D89F6C8-82F2-4F7A-9070-666BE4B461DE}" srcId="{DDCA3F8C-949B-4FAB-8518-BA55F971D26F}" destId="{F1F346B0-7D6A-4A73-8D14-5367676A347B}" srcOrd="1" destOrd="0" parTransId="{B28995CA-2EAA-4839-8681-3F05C6929D25}" sibTransId="{AEAB5A79-321B-49AB-89E4-F766C319364B}"/>
    <dgm:cxn modelId="{B13DF1CF-5FD2-4DA3-A1CA-B96DA5B8F9D2}" type="presOf" srcId="{DDCA3F8C-949B-4FAB-8518-BA55F971D26F}" destId="{6E6DBEEB-61A6-4E1D-A405-86238C31707E}" srcOrd="0" destOrd="0" presId="urn:microsoft.com/office/officeart/2005/8/layout/vList3"/>
    <dgm:cxn modelId="{FE883F16-781A-40CB-843F-F448934C3891}" type="presParOf" srcId="{6E6DBEEB-61A6-4E1D-A405-86238C31707E}" destId="{1BBADBBE-CD7B-4D72-973F-62297AAD4107}" srcOrd="0" destOrd="0" presId="urn:microsoft.com/office/officeart/2005/8/layout/vList3"/>
    <dgm:cxn modelId="{49E5B5BE-2C67-4E01-A9C9-5EEEABE0F681}" type="presParOf" srcId="{1BBADBBE-CD7B-4D72-973F-62297AAD4107}" destId="{0A77673C-3FE0-4C40-992B-2B2CD683CA04}" srcOrd="0" destOrd="0" presId="urn:microsoft.com/office/officeart/2005/8/layout/vList3"/>
    <dgm:cxn modelId="{B289B2E6-9488-40BF-BFA2-475D72E6204A}" type="presParOf" srcId="{1BBADBBE-CD7B-4D72-973F-62297AAD4107}" destId="{B9FF313D-1FD0-429A-911A-3D77E5B509DD}" srcOrd="1" destOrd="0" presId="urn:microsoft.com/office/officeart/2005/8/layout/vList3"/>
    <dgm:cxn modelId="{54C27286-3BEB-4EF7-B099-250A3A41EB14}" type="presParOf" srcId="{6E6DBEEB-61A6-4E1D-A405-86238C31707E}" destId="{15D5DBFA-8EBF-4654-8C6A-2742C8990823}" srcOrd="1" destOrd="0" presId="urn:microsoft.com/office/officeart/2005/8/layout/vList3"/>
    <dgm:cxn modelId="{0BC534E8-3A68-401E-B7C2-A26A39493451}" type="presParOf" srcId="{6E6DBEEB-61A6-4E1D-A405-86238C31707E}" destId="{27BA8099-9128-477B-87FF-91C76DA6937E}" srcOrd="2" destOrd="0" presId="urn:microsoft.com/office/officeart/2005/8/layout/vList3"/>
    <dgm:cxn modelId="{BA9B23D2-4F61-48B7-973E-DAE3AACC70B1}" type="presParOf" srcId="{27BA8099-9128-477B-87FF-91C76DA6937E}" destId="{DE5CA31C-ACF2-41C9-8F31-C51CDBDD704C}" srcOrd="0" destOrd="0" presId="urn:microsoft.com/office/officeart/2005/8/layout/vList3"/>
    <dgm:cxn modelId="{D9B82D93-84E5-4BAC-A9D4-33E7AAA680C9}" type="presParOf" srcId="{27BA8099-9128-477B-87FF-91C76DA6937E}" destId="{C9C4C2FB-AA85-44C2-8EC1-10811B296DDE}" srcOrd="1" destOrd="0" presId="urn:microsoft.com/office/officeart/2005/8/layout/vList3"/>
    <dgm:cxn modelId="{18FC44BB-E025-4690-B815-047D54B9636A}" type="presParOf" srcId="{6E6DBEEB-61A6-4E1D-A405-86238C31707E}" destId="{E197F534-8DCC-4877-B13A-839C71245AD0}" srcOrd="3" destOrd="0" presId="urn:microsoft.com/office/officeart/2005/8/layout/vList3"/>
    <dgm:cxn modelId="{942F8D63-8056-4536-8DA5-A7A1C6CDCC33}" type="presParOf" srcId="{6E6DBEEB-61A6-4E1D-A405-86238C31707E}" destId="{5E078B7F-DB3C-4C4F-B0BA-D54C26E024F4}" srcOrd="4" destOrd="0" presId="urn:microsoft.com/office/officeart/2005/8/layout/vList3"/>
    <dgm:cxn modelId="{F917BAE3-6D99-4368-B7B0-E4DB43850EBD}" type="presParOf" srcId="{5E078B7F-DB3C-4C4F-B0BA-D54C26E024F4}" destId="{B81F5A32-580C-4EC0-9C1F-9FCB272C0F53}" srcOrd="0" destOrd="0" presId="urn:microsoft.com/office/officeart/2005/8/layout/vList3"/>
    <dgm:cxn modelId="{E803A01D-3E73-4E63-BB03-142EDC9949AE}" type="presParOf" srcId="{5E078B7F-DB3C-4C4F-B0BA-D54C26E024F4}" destId="{A0412DBF-7C66-4E13-B037-DA6CB6DE8429}" srcOrd="1" destOrd="0" presId="urn:microsoft.com/office/officeart/2005/8/layout/vList3"/>
    <dgm:cxn modelId="{2F304F38-7E87-4AF9-8AE8-2C6B5D6078CE}" type="presParOf" srcId="{6E6DBEEB-61A6-4E1D-A405-86238C31707E}" destId="{2B478C60-C996-4141-9F4E-64B0AC1A1CEB}" srcOrd="5" destOrd="0" presId="urn:microsoft.com/office/officeart/2005/8/layout/vList3"/>
    <dgm:cxn modelId="{B0D6E7FF-957F-43EE-A7CE-2FF56B451CFE}" type="presParOf" srcId="{6E6DBEEB-61A6-4E1D-A405-86238C31707E}" destId="{A41A6A94-18B9-4EA5-90E7-9F1FB36AEB57}" srcOrd="6" destOrd="0" presId="urn:microsoft.com/office/officeart/2005/8/layout/vList3"/>
    <dgm:cxn modelId="{0B007873-21A6-4FF4-BB51-508C53EBE5EF}" type="presParOf" srcId="{A41A6A94-18B9-4EA5-90E7-9F1FB36AEB57}" destId="{E0E2B556-B780-4C76-AFA8-16DDB0BD868F}" srcOrd="0" destOrd="0" presId="urn:microsoft.com/office/officeart/2005/8/layout/vList3"/>
    <dgm:cxn modelId="{4C3E825F-801C-4BEE-87B6-034AE929328F}" type="presParOf" srcId="{A41A6A94-18B9-4EA5-90E7-9F1FB36AEB57}" destId="{919CDF0A-B9E7-454F-BDC9-EEC511F019F9}" srcOrd="1" destOrd="0" presId="urn:microsoft.com/office/officeart/2005/8/layout/vList3"/>
    <dgm:cxn modelId="{73C234E7-5345-4B75-AB42-1CCB3FDBAA0D}" type="presParOf" srcId="{6E6DBEEB-61A6-4E1D-A405-86238C31707E}" destId="{BB0704C7-8033-4F1D-9A14-C9F625074C45}" srcOrd="7" destOrd="0" presId="urn:microsoft.com/office/officeart/2005/8/layout/vList3"/>
    <dgm:cxn modelId="{C3E6E6A0-0513-47D2-AFD7-201A26E4B08D}" type="presParOf" srcId="{6E6DBEEB-61A6-4E1D-A405-86238C31707E}" destId="{4D2AC0F8-BE2A-4CF1-84DA-F06F0DF28475}" srcOrd="8" destOrd="0" presId="urn:microsoft.com/office/officeart/2005/8/layout/vList3"/>
    <dgm:cxn modelId="{C6C36B17-7C57-44B9-A998-50E3323D8FD5}" type="presParOf" srcId="{4D2AC0F8-BE2A-4CF1-84DA-F06F0DF28475}" destId="{ACEF28A3-1013-44F4-83E6-4F89D4955391}" srcOrd="0" destOrd="0" presId="urn:microsoft.com/office/officeart/2005/8/layout/vList3"/>
    <dgm:cxn modelId="{08645267-36E2-49AC-A203-AC5AE0E205B3}" type="presParOf" srcId="{4D2AC0F8-BE2A-4CF1-84DA-F06F0DF28475}" destId="{F85DD71D-FC92-48F8-950D-3562645F35AE}" srcOrd="1" destOrd="0" presId="urn:microsoft.com/office/officeart/2005/8/layout/vList3"/>
    <dgm:cxn modelId="{49F057D3-86A0-44DD-8EC7-E3C2FD38CCA2}" type="presParOf" srcId="{6E6DBEEB-61A6-4E1D-A405-86238C31707E}" destId="{92DA5645-54DB-43CC-BDCB-7B7685349503}" srcOrd="9" destOrd="0" presId="urn:microsoft.com/office/officeart/2005/8/layout/vList3"/>
    <dgm:cxn modelId="{C73AF11C-7482-4F75-BDF8-24CFDA364494}" type="presParOf" srcId="{6E6DBEEB-61A6-4E1D-A405-86238C31707E}" destId="{5A5DE5A9-B9C4-4F65-B506-907798112D82}" srcOrd="10" destOrd="0" presId="urn:microsoft.com/office/officeart/2005/8/layout/vList3"/>
    <dgm:cxn modelId="{477DB0A0-1A05-4D11-A4CE-C75AD9224642}" type="presParOf" srcId="{5A5DE5A9-B9C4-4F65-B506-907798112D82}" destId="{DEEE2DC8-964B-4BD0-8BD8-293623E32134}" srcOrd="0" destOrd="0" presId="urn:microsoft.com/office/officeart/2005/8/layout/vList3"/>
    <dgm:cxn modelId="{07AE6369-999A-4F22-A8F1-35CCBDB12DE7}" type="presParOf" srcId="{5A5DE5A9-B9C4-4F65-B506-907798112D82}" destId="{6FE64EBD-B950-4615-A39C-652ABA37C9DF}" srcOrd="1" destOrd="0" presId="urn:microsoft.com/office/officeart/2005/8/layout/vList3"/>
    <dgm:cxn modelId="{B9E3B7A2-0ECE-42FA-9E38-E8DF6680107B}" type="presParOf" srcId="{6E6DBEEB-61A6-4E1D-A405-86238C31707E}" destId="{D7A8CC63-658E-44BD-9072-607FDDD021F8}" srcOrd="11" destOrd="0" presId="urn:microsoft.com/office/officeart/2005/8/layout/vList3"/>
    <dgm:cxn modelId="{B94FF06C-9A6A-4A46-BAFD-80F5D2D302A2}" type="presParOf" srcId="{6E6DBEEB-61A6-4E1D-A405-86238C31707E}" destId="{C9380229-AFFD-4787-91C3-ED9FA8FFC66D}" srcOrd="12" destOrd="0" presId="urn:microsoft.com/office/officeart/2005/8/layout/vList3"/>
    <dgm:cxn modelId="{6BF2842B-5AA8-449E-A277-2CAE1A50D6D3}" type="presParOf" srcId="{C9380229-AFFD-4787-91C3-ED9FA8FFC66D}" destId="{3428919C-F559-431F-86E5-C31E91B2E43A}" srcOrd="0" destOrd="0" presId="urn:microsoft.com/office/officeart/2005/8/layout/vList3"/>
    <dgm:cxn modelId="{EDBCEBE5-68E8-4CDF-80A1-7E6E91576049}" type="presParOf" srcId="{C9380229-AFFD-4787-91C3-ED9FA8FFC66D}" destId="{4098918B-2A27-43F2-8130-B706652F44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A3F8C-949B-4FAB-8518-BA55F971D26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CC15601A-A56E-419A-AF4D-38939770EEB7}">
      <dgm:prSet custT="1"/>
      <dgm:spPr/>
      <dgm:t>
        <a:bodyPr/>
        <a:lstStyle/>
        <a:p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феморо-ацетабулярного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импиджмента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(ФАИ); </a:t>
          </a:r>
        </a:p>
      </dgm:t>
    </dgm:pt>
    <dgm:pt modelId="{0845CF68-C7BF-4986-99BF-06C6623D4A46}" type="parTrans" cxnId="{B1A93876-5E28-4A1E-861D-594E7A20C321}">
      <dgm:prSet/>
      <dgm:spPr/>
      <dgm:t>
        <a:bodyPr/>
        <a:lstStyle/>
        <a:p>
          <a:endParaRPr lang="ru-RU"/>
        </a:p>
      </dgm:t>
    </dgm:pt>
    <dgm:pt modelId="{0EB95497-4958-4B83-96F1-E567F468EC01}" type="sibTrans" cxnId="{B1A93876-5E28-4A1E-861D-594E7A20C321}">
      <dgm:prSet/>
      <dgm:spPr/>
      <dgm:t>
        <a:bodyPr/>
        <a:lstStyle/>
        <a:p>
          <a:endParaRPr lang="ru-RU"/>
        </a:p>
      </dgm:t>
    </dgm:pt>
    <dgm:pt modelId="{525E0F73-2529-4D22-8348-588D8278EC4E}">
      <dgm:prSet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переломов вертлужной впадины 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(посттравматический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коксартроз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F08C4-7409-4BBE-BFC9-1A7AEDEEBE46}" type="parTrans" cxnId="{F855043F-7022-4BAA-A439-06506846B46B}">
      <dgm:prSet/>
      <dgm:spPr/>
      <dgm:t>
        <a:bodyPr/>
        <a:lstStyle/>
        <a:p>
          <a:endParaRPr lang="ru-RU"/>
        </a:p>
      </dgm:t>
    </dgm:pt>
    <dgm:pt modelId="{B072684E-B5DB-4B5F-A21C-BBA8DB2ECBD9}" type="sibTrans" cxnId="{F855043F-7022-4BAA-A439-06506846B46B}">
      <dgm:prSet/>
      <dgm:spPr/>
      <dgm:t>
        <a:bodyPr/>
        <a:lstStyle/>
        <a:p>
          <a:endParaRPr lang="ru-RU"/>
        </a:p>
      </dgm:t>
    </dgm:pt>
    <dgm:pt modelId="{CF202AD8-DFC5-4CBD-A0EF-384BB9DECBF4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фоне врожденных дефектов развития ТБС после консервативного и оперативного лечения (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диспластический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коксартроз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9D1DA-C355-4A32-ABB3-6C4A3581E055}" type="parTrans" cxnId="{522E2FDB-C247-491E-9886-D32DDF706AF0}">
      <dgm:prSet/>
      <dgm:spPr/>
      <dgm:t>
        <a:bodyPr/>
        <a:lstStyle/>
        <a:p>
          <a:endParaRPr lang="ru-RU"/>
        </a:p>
      </dgm:t>
    </dgm:pt>
    <dgm:pt modelId="{2C4E0313-F06B-4A3E-BD5F-F35D037A6AD9}" type="sibTrans" cxnId="{522E2FDB-C247-491E-9886-D32DDF706AF0}">
      <dgm:prSet/>
      <dgm:spPr/>
      <dgm:t>
        <a:bodyPr/>
        <a:lstStyle/>
        <a:p>
          <a:endParaRPr lang="ru-RU"/>
        </a:p>
      </dgm:t>
    </dgm:pt>
    <dgm:pt modelId="{6E6DBEEB-61A6-4E1D-A405-86238C31707E}" type="pres">
      <dgm:prSet presAssocID="{DDCA3F8C-949B-4FAB-8518-BA55F971D26F}" presName="linearFlow" presStyleCnt="0">
        <dgm:presLayoutVars>
          <dgm:dir/>
          <dgm:resizeHandles val="exact"/>
        </dgm:presLayoutVars>
      </dgm:prSet>
      <dgm:spPr/>
    </dgm:pt>
    <dgm:pt modelId="{4124F32D-4DA2-4CAD-AB5B-C60C2C444DE9}" type="pres">
      <dgm:prSet presAssocID="{CC15601A-A56E-419A-AF4D-38939770EEB7}" presName="composite" presStyleCnt="0"/>
      <dgm:spPr/>
    </dgm:pt>
    <dgm:pt modelId="{332B392F-F897-4FD8-82F9-698A7B4E77FD}" type="pres">
      <dgm:prSet presAssocID="{CC15601A-A56E-419A-AF4D-38939770EEB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688A31-A629-46AF-B45C-96E9DDA831F7}" type="pres">
      <dgm:prSet presAssocID="{CC15601A-A56E-419A-AF4D-38939770EEB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4EC22-0E79-43F1-AEFE-1CE2AC204040}" type="pres">
      <dgm:prSet presAssocID="{0EB95497-4958-4B83-96F1-E567F468EC01}" presName="spacing" presStyleCnt="0"/>
      <dgm:spPr/>
    </dgm:pt>
    <dgm:pt modelId="{2E357078-6F0E-4377-99E0-8017A7596EAE}" type="pres">
      <dgm:prSet presAssocID="{525E0F73-2529-4D22-8348-588D8278EC4E}" presName="composite" presStyleCnt="0"/>
      <dgm:spPr/>
    </dgm:pt>
    <dgm:pt modelId="{BB27EA33-E562-4C07-A652-BDF3F63A7AC3}" type="pres">
      <dgm:prSet presAssocID="{525E0F73-2529-4D22-8348-588D8278EC4E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02E0DE-4D09-489D-B1AC-2B2DDB1199CB}" type="pres">
      <dgm:prSet presAssocID="{525E0F73-2529-4D22-8348-588D8278EC4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451C3-24E6-45A1-A371-E115F3C8552B}" type="pres">
      <dgm:prSet presAssocID="{B072684E-B5DB-4B5F-A21C-BBA8DB2ECBD9}" presName="spacing" presStyleCnt="0"/>
      <dgm:spPr/>
    </dgm:pt>
    <dgm:pt modelId="{E4713A44-5CBA-4764-B0F3-A01B07708C98}" type="pres">
      <dgm:prSet presAssocID="{CF202AD8-DFC5-4CBD-A0EF-384BB9DECBF4}" presName="composite" presStyleCnt="0"/>
      <dgm:spPr/>
    </dgm:pt>
    <dgm:pt modelId="{D661DB33-E7EC-431D-8B27-40EA5421631D}" type="pres">
      <dgm:prSet presAssocID="{CF202AD8-DFC5-4CBD-A0EF-384BB9DECBF4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F4544D-9044-42D8-9F4E-90973DBBFFC3}" type="pres">
      <dgm:prSet presAssocID="{CF202AD8-DFC5-4CBD-A0EF-384BB9DECBF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0B1F7-D39D-4CA9-A86A-03A941807DE0}" type="presOf" srcId="{CC15601A-A56E-419A-AF4D-38939770EEB7}" destId="{4E688A31-A629-46AF-B45C-96E9DDA831F7}" srcOrd="0" destOrd="0" presId="urn:microsoft.com/office/officeart/2005/8/layout/vList3"/>
    <dgm:cxn modelId="{B1A93876-5E28-4A1E-861D-594E7A20C321}" srcId="{DDCA3F8C-949B-4FAB-8518-BA55F971D26F}" destId="{CC15601A-A56E-419A-AF4D-38939770EEB7}" srcOrd="0" destOrd="0" parTransId="{0845CF68-C7BF-4986-99BF-06C6623D4A46}" sibTransId="{0EB95497-4958-4B83-96F1-E567F468EC01}"/>
    <dgm:cxn modelId="{B13DF1CF-5FD2-4DA3-A1CA-B96DA5B8F9D2}" type="presOf" srcId="{DDCA3F8C-949B-4FAB-8518-BA55F971D26F}" destId="{6E6DBEEB-61A6-4E1D-A405-86238C31707E}" srcOrd="0" destOrd="0" presId="urn:microsoft.com/office/officeart/2005/8/layout/vList3"/>
    <dgm:cxn modelId="{508AF048-E99A-41B4-9B98-40E9283C8CBE}" type="presOf" srcId="{CF202AD8-DFC5-4CBD-A0EF-384BB9DECBF4}" destId="{15F4544D-9044-42D8-9F4E-90973DBBFFC3}" srcOrd="0" destOrd="0" presId="urn:microsoft.com/office/officeart/2005/8/layout/vList3"/>
    <dgm:cxn modelId="{B0858C28-30CD-4A3B-AE9D-DE1C3AB9F50A}" type="presOf" srcId="{525E0F73-2529-4D22-8348-588D8278EC4E}" destId="{9302E0DE-4D09-489D-B1AC-2B2DDB1199CB}" srcOrd="0" destOrd="0" presId="urn:microsoft.com/office/officeart/2005/8/layout/vList3"/>
    <dgm:cxn modelId="{522E2FDB-C247-491E-9886-D32DDF706AF0}" srcId="{DDCA3F8C-949B-4FAB-8518-BA55F971D26F}" destId="{CF202AD8-DFC5-4CBD-A0EF-384BB9DECBF4}" srcOrd="2" destOrd="0" parTransId="{02B9D1DA-C355-4A32-ABB3-6C4A3581E055}" sibTransId="{2C4E0313-F06B-4A3E-BD5F-F35D037A6AD9}"/>
    <dgm:cxn modelId="{F855043F-7022-4BAA-A439-06506846B46B}" srcId="{DDCA3F8C-949B-4FAB-8518-BA55F971D26F}" destId="{525E0F73-2529-4D22-8348-588D8278EC4E}" srcOrd="1" destOrd="0" parTransId="{DFBF08C4-7409-4BBE-BFC9-1A7AEDEEBE46}" sibTransId="{B072684E-B5DB-4B5F-A21C-BBA8DB2ECBD9}"/>
    <dgm:cxn modelId="{F5655A5B-7850-4AA1-8F2D-07633D80DAF4}" type="presParOf" srcId="{6E6DBEEB-61A6-4E1D-A405-86238C31707E}" destId="{4124F32D-4DA2-4CAD-AB5B-C60C2C444DE9}" srcOrd="0" destOrd="0" presId="urn:microsoft.com/office/officeart/2005/8/layout/vList3"/>
    <dgm:cxn modelId="{4EC16AE9-F1C7-434B-89EF-CC2AE19D2C73}" type="presParOf" srcId="{4124F32D-4DA2-4CAD-AB5B-C60C2C444DE9}" destId="{332B392F-F897-4FD8-82F9-698A7B4E77FD}" srcOrd="0" destOrd="0" presId="urn:microsoft.com/office/officeart/2005/8/layout/vList3"/>
    <dgm:cxn modelId="{0C8ECA08-B542-476F-8584-F8EEDD00C233}" type="presParOf" srcId="{4124F32D-4DA2-4CAD-AB5B-C60C2C444DE9}" destId="{4E688A31-A629-46AF-B45C-96E9DDA831F7}" srcOrd="1" destOrd="0" presId="urn:microsoft.com/office/officeart/2005/8/layout/vList3"/>
    <dgm:cxn modelId="{0CCC3A51-8295-47C3-9BC2-C1E109F00D9C}" type="presParOf" srcId="{6E6DBEEB-61A6-4E1D-A405-86238C31707E}" destId="{5394EC22-0E79-43F1-AEFE-1CE2AC204040}" srcOrd="1" destOrd="0" presId="urn:microsoft.com/office/officeart/2005/8/layout/vList3"/>
    <dgm:cxn modelId="{C4640CEB-BA13-49A0-988A-38B17E82DA7D}" type="presParOf" srcId="{6E6DBEEB-61A6-4E1D-A405-86238C31707E}" destId="{2E357078-6F0E-4377-99E0-8017A7596EAE}" srcOrd="2" destOrd="0" presId="urn:microsoft.com/office/officeart/2005/8/layout/vList3"/>
    <dgm:cxn modelId="{87491290-2F11-4E44-BCE4-8B3BEBC18686}" type="presParOf" srcId="{2E357078-6F0E-4377-99E0-8017A7596EAE}" destId="{BB27EA33-E562-4C07-A652-BDF3F63A7AC3}" srcOrd="0" destOrd="0" presId="urn:microsoft.com/office/officeart/2005/8/layout/vList3"/>
    <dgm:cxn modelId="{445C3250-7A44-42D4-B8EF-D2686C8662F2}" type="presParOf" srcId="{2E357078-6F0E-4377-99E0-8017A7596EAE}" destId="{9302E0DE-4D09-489D-B1AC-2B2DDB1199CB}" srcOrd="1" destOrd="0" presId="urn:microsoft.com/office/officeart/2005/8/layout/vList3"/>
    <dgm:cxn modelId="{F585CB85-159E-46E3-A7DB-B120A086361C}" type="presParOf" srcId="{6E6DBEEB-61A6-4E1D-A405-86238C31707E}" destId="{722451C3-24E6-45A1-A371-E115F3C8552B}" srcOrd="3" destOrd="0" presId="urn:microsoft.com/office/officeart/2005/8/layout/vList3"/>
    <dgm:cxn modelId="{B61F4A60-EC13-4CEF-8BBE-6B9539043201}" type="presParOf" srcId="{6E6DBEEB-61A6-4E1D-A405-86238C31707E}" destId="{E4713A44-5CBA-4764-B0F3-A01B07708C98}" srcOrd="4" destOrd="0" presId="urn:microsoft.com/office/officeart/2005/8/layout/vList3"/>
    <dgm:cxn modelId="{4A506DE0-A2D1-4DDA-93EB-B149CD96B866}" type="presParOf" srcId="{E4713A44-5CBA-4764-B0F3-A01B07708C98}" destId="{D661DB33-E7EC-431D-8B27-40EA5421631D}" srcOrd="0" destOrd="0" presId="urn:microsoft.com/office/officeart/2005/8/layout/vList3"/>
    <dgm:cxn modelId="{3CDB99B1-9672-4B67-BB44-2C8197D60B4A}" type="presParOf" srcId="{E4713A44-5CBA-4764-B0F3-A01B07708C98}" destId="{15F4544D-9044-42D8-9F4E-90973DBBFF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CFFB2-F4D8-40B9-A025-838B6AE9F28E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DFF87A00-9538-47A5-9F57-80DEE994166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Боль, усиливающаяся при движениях или нагрузке на сустав, особенно – к концу дня, при охлаждении и в сырую погоду;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1CE48-6B8F-4C69-A859-613AE817BAB6}" type="parTrans" cxnId="{4B9AF65B-AD56-473C-A7A4-28B6211C228C}">
      <dgm:prSet/>
      <dgm:spPr/>
      <dgm:t>
        <a:bodyPr/>
        <a:lstStyle/>
        <a:p>
          <a:endParaRPr lang="ru-RU"/>
        </a:p>
      </dgm:t>
    </dgm:pt>
    <dgm:pt modelId="{0BD3D944-7770-4E21-BAE3-C25212867488}" type="sibTrans" cxnId="{4B9AF65B-AD56-473C-A7A4-28B6211C228C}">
      <dgm:prSet/>
      <dgm:spPr/>
      <dgm:t>
        <a:bodyPr/>
        <a:lstStyle/>
        <a:p>
          <a:endParaRPr lang="ru-RU"/>
        </a:p>
      </dgm:t>
    </dgm:pt>
    <dgm:pt modelId="{5749892B-EE64-4EB4-85FD-632C7527A42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Жалобы на хромоту, необходимость в дополнительной опоре на трость при ходьбе;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DD1A2-1CBB-4B44-849C-9921AAAC589C}" type="parTrans" cxnId="{33BC3DB1-9940-49B8-BCAF-7779E0C0472E}">
      <dgm:prSet/>
      <dgm:spPr/>
      <dgm:t>
        <a:bodyPr/>
        <a:lstStyle/>
        <a:p>
          <a:endParaRPr lang="ru-RU"/>
        </a:p>
      </dgm:t>
    </dgm:pt>
    <dgm:pt modelId="{216F36EF-765B-4AB0-874F-A65832134ACF}" type="sibTrans" cxnId="{33BC3DB1-9940-49B8-BCAF-7779E0C0472E}">
      <dgm:prSet/>
      <dgm:spPr/>
      <dgm:t>
        <a:bodyPr/>
        <a:lstStyle/>
        <a:p>
          <a:endParaRPr lang="ru-RU"/>
        </a:p>
      </dgm:t>
    </dgm:pt>
    <dgm:pt modelId="{C0DC642C-0C92-456D-9712-E262DD65E9C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Затруднения при подъеме или спуске по лестнице, а также при подъеме со стула или кресла.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22F76-9641-4D9A-B38D-91F9B7F13B14}" type="parTrans" cxnId="{886065CA-BCB8-4D4D-AB53-10ABA1A53CB6}">
      <dgm:prSet/>
      <dgm:spPr/>
      <dgm:t>
        <a:bodyPr/>
        <a:lstStyle/>
        <a:p>
          <a:endParaRPr lang="ru-RU"/>
        </a:p>
      </dgm:t>
    </dgm:pt>
    <dgm:pt modelId="{811FDF68-C607-4322-8973-8CAE2F35829A}" type="sibTrans" cxnId="{886065CA-BCB8-4D4D-AB53-10ABA1A53CB6}">
      <dgm:prSet/>
      <dgm:spPr/>
      <dgm:t>
        <a:bodyPr/>
        <a:lstStyle/>
        <a:p>
          <a:endParaRPr lang="ru-RU"/>
        </a:p>
      </dgm:t>
    </dgm:pt>
    <dgm:pt modelId="{7BC7E46D-8551-4F8C-B9E4-162121CBEFD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амплитуды движений в ТБС (контрактура);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5D737-0DE6-40A6-88BE-B84767C66B16}" type="parTrans" cxnId="{D8C5CAF6-B1E1-483B-AC36-C9597A396281}">
      <dgm:prSet/>
      <dgm:spPr/>
      <dgm:t>
        <a:bodyPr/>
        <a:lstStyle/>
        <a:p>
          <a:endParaRPr lang="ru-RU"/>
        </a:p>
      </dgm:t>
    </dgm:pt>
    <dgm:pt modelId="{12E7E7F3-4446-4310-BCF7-993AE26E4D65}" type="sibTrans" cxnId="{D8C5CAF6-B1E1-483B-AC36-C9597A396281}">
      <dgm:prSet/>
      <dgm:spPr/>
      <dgm:t>
        <a:bodyPr/>
        <a:lstStyle/>
        <a:p>
          <a:endParaRPr lang="ru-RU"/>
        </a:p>
      </dgm:t>
    </dgm:pt>
    <dgm:pt modelId="{7B8BF3FB-F43E-4254-B10E-F23B896576C6}" type="pres">
      <dgm:prSet presAssocID="{4D4CFFB2-F4D8-40B9-A025-838B6AE9F28E}" presName="linearFlow" presStyleCnt="0">
        <dgm:presLayoutVars>
          <dgm:dir/>
          <dgm:resizeHandles val="exact"/>
        </dgm:presLayoutVars>
      </dgm:prSet>
      <dgm:spPr/>
    </dgm:pt>
    <dgm:pt modelId="{E321CCC4-672E-44EC-A927-31C0CA6E7FF1}" type="pres">
      <dgm:prSet presAssocID="{DFF87A00-9538-47A5-9F57-80DEE994166C}" presName="composite" presStyleCnt="0"/>
      <dgm:spPr/>
    </dgm:pt>
    <dgm:pt modelId="{D937C59E-4BBD-4EEF-AD1C-54851D20E7AE}" type="pres">
      <dgm:prSet presAssocID="{DFF87A00-9538-47A5-9F57-80DEE994166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7D93F6BE-2A63-4FE5-8746-27DD7A679843}" type="pres">
      <dgm:prSet presAssocID="{DFF87A00-9538-47A5-9F57-80DEE994166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93F4-D6E1-4AD8-81EB-75591EDF66A5}" type="pres">
      <dgm:prSet presAssocID="{0BD3D944-7770-4E21-BAE3-C25212867488}" presName="spacing" presStyleCnt="0"/>
      <dgm:spPr/>
    </dgm:pt>
    <dgm:pt modelId="{844DA89E-4974-4125-BC5A-73BE8DE32C63}" type="pres">
      <dgm:prSet presAssocID="{5749892B-EE64-4EB4-85FD-632C7527A42B}" presName="composite" presStyleCnt="0"/>
      <dgm:spPr/>
    </dgm:pt>
    <dgm:pt modelId="{721FDC42-0493-4573-97B9-9066D0C2A6F2}" type="pres">
      <dgm:prSet presAssocID="{5749892B-EE64-4EB4-85FD-632C7527A42B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B32C41D2-29D1-4D79-BBE0-9B7E2FAD04C8}" type="pres">
      <dgm:prSet presAssocID="{5749892B-EE64-4EB4-85FD-632C7527A42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5F5D-2A1A-4905-A466-237D572D40A7}" type="pres">
      <dgm:prSet presAssocID="{216F36EF-765B-4AB0-874F-A65832134ACF}" presName="spacing" presStyleCnt="0"/>
      <dgm:spPr/>
    </dgm:pt>
    <dgm:pt modelId="{5B61405F-793C-4FF4-8C3A-C0F47B09CB98}" type="pres">
      <dgm:prSet presAssocID="{7BC7E46D-8551-4F8C-B9E4-162121CBEFD8}" presName="composite" presStyleCnt="0"/>
      <dgm:spPr/>
    </dgm:pt>
    <dgm:pt modelId="{FCBF1C95-C88F-45D4-99B3-99F77961A892}" type="pres">
      <dgm:prSet presAssocID="{7BC7E46D-8551-4F8C-B9E4-162121CBEFD8}" presName="imgShp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B28F1D4-B598-4434-ACAD-7E036FC8A639}" type="pres">
      <dgm:prSet presAssocID="{7BC7E46D-8551-4F8C-B9E4-162121CBEFD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0C724-3442-43E5-9D25-B15A207E1145}" type="pres">
      <dgm:prSet presAssocID="{12E7E7F3-4446-4310-BCF7-993AE26E4D65}" presName="spacing" presStyleCnt="0"/>
      <dgm:spPr/>
    </dgm:pt>
    <dgm:pt modelId="{DA58AC04-CA76-4375-97D9-AD056984A865}" type="pres">
      <dgm:prSet presAssocID="{C0DC642C-0C92-456D-9712-E262DD65E9C8}" presName="composite" presStyleCnt="0"/>
      <dgm:spPr/>
    </dgm:pt>
    <dgm:pt modelId="{EF6225D9-82E9-43B9-BCEE-DA2279366C82}" type="pres">
      <dgm:prSet presAssocID="{C0DC642C-0C92-456D-9712-E262DD65E9C8}" presName="imgShp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82F94D-1006-45C2-93DF-6E939618194E}" type="pres">
      <dgm:prSet presAssocID="{C0DC642C-0C92-456D-9712-E262DD65E9C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AF65B-AD56-473C-A7A4-28B6211C228C}" srcId="{4D4CFFB2-F4D8-40B9-A025-838B6AE9F28E}" destId="{DFF87A00-9538-47A5-9F57-80DEE994166C}" srcOrd="0" destOrd="0" parTransId="{0F81CE48-6B8F-4C69-A859-613AE817BAB6}" sibTransId="{0BD3D944-7770-4E21-BAE3-C25212867488}"/>
    <dgm:cxn modelId="{33BC3DB1-9940-49B8-BCAF-7779E0C0472E}" srcId="{4D4CFFB2-F4D8-40B9-A025-838B6AE9F28E}" destId="{5749892B-EE64-4EB4-85FD-632C7527A42B}" srcOrd="1" destOrd="0" parTransId="{502DD1A2-1CBB-4B44-849C-9921AAAC589C}" sibTransId="{216F36EF-765B-4AB0-874F-A65832134ACF}"/>
    <dgm:cxn modelId="{D8C5CAF6-B1E1-483B-AC36-C9597A396281}" srcId="{4D4CFFB2-F4D8-40B9-A025-838B6AE9F28E}" destId="{7BC7E46D-8551-4F8C-B9E4-162121CBEFD8}" srcOrd="2" destOrd="0" parTransId="{9415D737-0DE6-40A6-88BE-B84767C66B16}" sibTransId="{12E7E7F3-4446-4310-BCF7-993AE26E4D65}"/>
    <dgm:cxn modelId="{BFDC1DD2-7BE8-471C-A579-8824E497FC2F}" type="presOf" srcId="{7BC7E46D-8551-4F8C-B9E4-162121CBEFD8}" destId="{5B28F1D4-B598-4434-ACAD-7E036FC8A639}" srcOrd="0" destOrd="0" presId="urn:microsoft.com/office/officeart/2005/8/layout/vList3"/>
    <dgm:cxn modelId="{886065CA-BCB8-4D4D-AB53-10ABA1A53CB6}" srcId="{4D4CFFB2-F4D8-40B9-A025-838B6AE9F28E}" destId="{C0DC642C-0C92-456D-9712-E262DD65E9C8}" srcOrd="3" destOrd="0" parTransId="{09B22F76-9641-4D9A-B38D-91F9B7F13B14}" sibTransId="{811FDF68-C607-4322-8973-8CAE2F35829A}"/>
    <dgm:cxn modelId="{CC938D95-B7BF-4ABD-A9BA-23136B322190}" type="presOf" srcId="{C0DC642C-0C92-456D-9712-E262DD65E9C8}" destId="{B782F94D-1006-45C2-93DF-6E939618194E}" srcOrd="0" destOrd="0" presId="urn:microsoft.com/office/officeart/2005/8/layout/vList3"/>
    <dgm:cxn modelId="{8CC1666C-1838-438F-BE44-B1073EFC12EA}" type="presOf" srcId="{4D4CFFB2-F4D8-40B9-A025-838B6AE9F28E}" destId="{7B8BF3FB-F43E-4254-B10E-F23B896576C6}" srcOrd="0" destOrd="0" presId="urn:microsoft.com/office/officeart/2005/8/layout/vList3"/>
    <dgm:cxn modelId="{E28C7E1F-F4CA-4C9A-923C-E035FAF9DE53}" type="presOf" srcId="{5749892B-EE64-4EB4-85FD-632C7527A42B}" destId="{B32C41D2-29D1-4D79-BBE0-9B7E2FAD04C8}" srcOrd="0" destOrd="0" presId="urn:microsoft.com/office/officeart/2005/8/layout/vList3"/>
    <dgm:cxn modelId="{B5B39653-8354-4775-A7F5-7BA6BBDBC1AE}" type="presOf" srcId="{DFF87A00-9538-47A5-9F57-80DEE994166C}" destId="{7D93F6BE-2A63-4FE5-8746-27DD7A679843}" srcOrd="0" destOrd="0" presId="urn:microsoft.com/office/officeart/2005/8/layout/vList3"/>
    <dgm:cxn modelId="{F4EAD9F2-076A-44F2-893B-E21F9B583801}" type="presParOf" srcId="{7B8BF3FB-F43E-4254-B10E-F23B896576C6}" destId="{E321CCC4-672E-44EC-A927-31C0CA6E7FF1}" srcOrd="0" destOrd="0" presId="urn:microsoft.com/office/officeart/2005/8/layout/vList3"/>
    <dgm:cxn modelId="{2B064D65-590E-4DD0-A7F7-95020ABD235F}" type="presParOf" srcId="{E321CCC4-672E-44EC-A927-31C0CA6E7FF1}" destId="{D937C59E-4BBD-4EEF-AD1C-54851D20E7AE}" srcOrd="0" destOrd="0" presId="urn:microsoft.com/office/officeart/2005/8/layout/vList3"/>
    <dgm:cxn modelId="{D00DB532-3323-4583-8122-D66A6A367DBB}" type="presParOf" srcId="{E321CCC4-672E-44EC-A927-31C0CA6E7FF1}" destId="{7D93F6BE-2A63-4FE5-8746-27DD7A679843}" srcOrd="1" destOrd="0" presId="urn:microsoft.com/office/officeart/2005/8/layout/vList3"/>
    <dgm:cxn modelId="{18E20004-7401-4C6D-B1E9-8EFB880B0CB2}" type="presParOf" srcId="{7B8BF3FB-F43E-4254-B10E-F23B896576C6}" destId="{E04993F4-D6E1-4AD8-81EB-75591EDF66A5}" srcOrd="1" destOrd="0" presId="urn:microsoft.com/office/officeart/2005/8/layout/vList3"/>
    <dgm:cxn modelId="{FA92E8D7-1B74-4981-9411-D64C9997E7B6}" type="presParOf" srcId="{7B8BF3FB-F43E-4254-B10E-F23B896576C6}" destId="{844DA89E-4974-4125-BC5A-73BE8DE32C63}" srcOrd="2" destOrd="0" presId="urn:microsoft.com/office/officeart/2005/8/layout/vList3"/>
    <dgm:cxn modelId="{09CC2CE2-6187-4BF2-8B62-6A6ED4FEE1BA}" type="presParOf" srcId="{844DA89E-4974-4125-BC5A-73BE8DE32C63}" destId="{721FDC42-0493-4573-97B9-9066D0C2A6F2}" srcOrd="0" destOrd="0" presId="urn:microsoft.com/office/officeart/2005/8/layout/vList3"/>
    <dgm:cxn modelId="{F4DD7643-BDA7-48EF-BF67-02DB4B82D654}" type="presParOf" srcId="{844DA89E-4974-4125-BC5A-73BE8DE32C63}" destId="{B32C41D2-29D1-4D79-BBE0-9B7E2FAD04C8}" srcOrd="1" destOrd="0" presId="urn:microsoft.com/office/officeart/2005/8/layout/vList3"/>
    <dgm:cxn modelId="{9871A75D-98A0-434C-A345-BDCB959F4DAF}" type="presParOf" srcId="{7B8BF3FB-F43E-4254-B10E-F23B896576C6}" destId="{177F5F5D-2A1A-4905-A466-237D572D40A7}" srcOrd="3" destOrd="0" presId="urn:microsoft.com/office/officeart/2005/8/layout/vList3"/>
    <dgm:cxn modelId="{649620BA-8B03-4E29-83F8-01B40ACA455D}" type="presParOf" srcId="{7B8BF3FB-F43E-4254-B10E-F23B896576C6}" destId="{5B61405F-793C-4FF4-8C3A-C0F47B09CB98}" srcOrd="4" destOrd="0" presId="urn:microsoft.com/office/officeart/2005/8/layout/vList3"/>
    <dgm:cxn modelId="{B4AAD3EB-0718-4A6A-AB4D-BBB345753481}" type="presParOf" srcId="{5B61405F-793C-4FF4-8C3A-C0F47B09CB98}" destId="{FCBF1C95-C88F-45D4-99B3-99F77961A892}" srcOrd="0" destOrd="0" presId="urn:microsoft.com/office/officeart/2005/8/layout/vList3"/>
    <dgm:cxn modelId="{93864D8F-276C-4230-B942-DA3C51D5B211}" type="presParOf" srcId="{5B61405F-793C-4FF4-8C3A-C0F47B09CB98}" destId="{5B28F1D4-B598-4434-ACAD-7E036FC8A639}" srcOrd="1" destOrd="0" presId="urn:microsoft.com/office/officeart/2005/8/layout/vList3"/>
    <dgm:cxn modelId="{A8E2EEF7-010B-483A-B9A9-8FE12E3D3EC7}" type="presParOf" srcId="{7B8BF3FB-F43E-4254-B10E-F23B896576C6}" destId="{F6C0C724-3442-43E5-9D25-B15A207E1145}" srcOrd="5" destOrd="0" presId="urn:microsoft.com/office/officeart/2005/8/layout/vList3"/>
    <dgm:cxn modelId="{5FAD188E-6601-47FA-BDB5-398560CA9664}" type="presParOf" srcId="{7B8BF3FB-F43E-4254-B10E-F23B896576C6}" destId="{DA58AC04-CA76-4375-97D9-AD056984A865}" srcOrd="6" destOrd="0" presId="urn:microsoft.com/office/officeart/2005/8/layout/vList3"/>
    <dgm:cxn modelId="{FC109E53-BA6E-44BE-A571-47861386972E}" type="presParOf" srcId="{DA58AC04-CA76-4375-97D9-AD056984A865}" destId="{EF6225D9-82E9-43B9-BCEE-DA2279366C82}" srcOrd="0" destOrd="0" presId="urn:microsoft.com/office/officeart/2005/8/layout/vList3"/>
    <dgm:cxn modelId="{A7A1FD94-7935-4549-8C72-1440EC7CFEFD}" type="presParOf" srcId="{DA58AC04-CA76-4375-97D9-AD056984A865}" destId="{B782F94D-1006-45C2-93DF-6E93961819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77DA21-CD14-4EB5-8BCF-AB8C148ADC88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65DE5123-C5D1-4F81-99C5-E23B7856EDBA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болевого синдрома;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107F3-10B0-406A-BD88-E9F630B9166E}" type="parTrans" cxnId="{262BDCC2-C97F-4CAD-91D1-C7B356D8B71E}">
      <dgm:prSet/>
      <dgm:spPr/>
      <dgm:t>
        <a:bodyPr/>
        <a:lstStyle/>
        <a:p>
          <a:endParaRPr lang="ru-RU"/>
        </a:p>
      </dgm:t>
    </dgm:pt>
    <dgm:pt modelId="{55A42404-E7C8-4542-A285-4211C5A29127}" type="sibTrans" cxnId="{262BDCC2-C97F-4CAD-91D1-C7B356D8B71E}">
      <dgm:prSet/>
      <dgm:spPr/>
      <dgm:t>
        <a:bodyPr/>
        <a:lstStyle/>
        <a:p>
          <a:endParaRPr lang="ru-RU"/>
        </a:p>
      </dgm:t>
    </dgm:pt>
    <dgm:pt modelId="{0C4B8DAB-EFCA-4B1D-83A2-0EE32A54FCD1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щелчки, хруст, треск при движениях.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902DD-FB61-46B9-B65D-CAA2E802460B}" type="parTrans" cxnId="{0313771D-886B-4C7D-8D72-0AA5042F526A}">
      <dgm:prSet/>
      <dgm:spPr/>
      <dgm:t>
        <a:bodyPr/>
        <a:lstStyle/>
        <a:p>
          <a:endParaRPr lang="ru-RU"/>
        </a:p>
      </dgm:t>
    </dgm:pt>
    <dgm:pt modelId="{181E781F-BD9C-496B-9F01-D5DEC4652861}" type="sibTrans" cxnId="{0313771D-886B-4C7D-8D72-0AA5042F526A}">
      <dgm:prSet/>
      <dgm:spPr/>
      <dgm:t>
        <a:bodyPr/>
        <a:lstStyle/>
        <a:p>
          <a:endParaRPr lang="ru-RU"/>
        </a:p>
      </dgm:t>
    </dgm:pt>
    <dgm:pt modelId="{2461AD97-83A2-4AC3-9CB3-8D595C731CF6}" type="pres">
      <dgm:prSet presAssocID="{CA77DA21-CD14-4EB5-8BCF-AB8C148ADC88}" presName="linearFlow" presStyleCnt="0">
        <dgm:presLayoutVars>
          <dgm:dir/>
          <dgm:resizeHandles val="exact"/>
        </dgm:presLayoutVars>
      </dgm:prSet>
      <dgm:spPr/>
    </dgm:pt>
    <dgm:pt modelId="{4FD6B1A4-E083-4CAB-8D94-D5CB4CAB22C6}" type="pres">
      <dgm:prSet presAssocID="{65DE5123-C5D1-4F81-99C5-E23B7856EDBA}" presName="composite" presStyleCnt="0"/>
      <dgm:spPr/>
    </dgm:pt>
    <dgm:pt modelId="{F4B57DA2-ED1E-45F7-B802-EBD6BCA6FEA2}" type="pres">
      <dgm:prSet presAssocID="{65DE5123-C5D1-4F81-99C5-E23B7856EDBA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806729-03E7-4801-8E63-7F375EAA97E4}" type="pres">
      <dgm:prSet presAssocID="{65DE5123-C5D1-4F81-99C5-E23B7856EDB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4E091-64D5-405D-84BB-2CC317D9FB45}" type="pres">
      <dgm:prSet presAssocID="{55A42404-E7C8-4542-A285-4211C5A29127}" presName="spacing" presStyleCnt="0"/>
      <dgm:spPr/>
    </dgm:pt>
    <dgm:pt modelId="{256E1668-2249-43DC-87F9-5F902B917A8D}" type="pres">
      <dgm:prSet presAssocID="{0C4B8DAB-EFCA-4B1D-83A2-0EE32A54FCD1}" presName="composite" presStyleCnt="0"/>
      <dgm:spPr/>
    </dgm:pt>
    <dgm:pt modelId="{F7C2A40C-CDA0-4943-B2BF-8011C7DDF270}" type="pres">
      <dgm:prSet presAssocID="{0C4B8DAB-EFCA-4B1D-83A2-0EE32A54FCD1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DB2D1AA-D6B7-44D7-8A90-7B8F24E9481D}" type="pres">
      <dgm:prSet presAssocID="{0C4B8DAB-EFCA-4B1D-83A2-0EE32A54FCD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BDCC2-C97F-4CAD-91D1-C7B356D8B71E}" srcId="{CA77DA21-CD14-4EB5-8BCF-AB8C148ADC88}" destId="{65DE5123-C5D1-4F81-99C5-E23B7856EDBA}" srcOrd="0" destOrd="0" parTransId="{492107F3-10B0-406A-BD88-E9F630B9166E}" sibTransId="{55A42404-E7C8-4542-A285-4211C5A29127}"/>
    <dgm:cxn modelId="{B0A4C7DF-D845-4A70-B54D-A17B806EF063}" type="presOf" srcId="{0C4B8DAB-EFCA-4B1D-83A2-0EE32A54FCD1}" destId="{5DB2D1AA-D6B7-44D7-8A90-7B8F24E9481D}" srcOrd="0" destOrd="0" presId="urn:microsoft.com/office/officeart/2005/8/layout/vList3"/>
    <dgm:cxn modelId="{A16BA723-A940-4E0E-B3F8-5A3612024558}" type="presOf" srcId="{CA77DA21-CD14-4EB5-8BCF-AB8C148ADC88}" destId="{2461AD97-83A2-4AC3-9CB3-8D595C731CF6}" srcOrd="0" destOrd="0" presId="urn:microsoft.com/office/officeart/2005/8/layout/vList3"/>
    <dgm:cxn modelId="{0313771D-886B-4C7D-8D72-0AA5042F526A}" srcId="{CA77DA21-CD14-4EB5-8BCF-AB8C148ADC88}" destId="{0C4B8DAB-EFCA-4B1D-83A2-0EE32A54FCD1}" srcOrd="1" destOrd="0" parTransId="{9D8902DD-FB61-46B9-B65D-CAA2E802460B}" sibTransId="{181E781F-BD9C-496B-9F01-D5DEC4652861}"/>
    <dgm:cxn modelId="{4641052B-467F-484E-9C90-28CB92A17B1F}" type="presOf" srcId="{65DE5123-C5D1-4F81-99C5-E23B7856EDBA}" destId="{87806729-03E7-4801-8E63-7F375EAA97E4}" srcOrd="0" destOrd="0" presId="urn:microsoft.com/office/officeart/2005/8/layout/vList3"/>
    <dgm:cxn modelId="{9714FB6F-425C-433C-9304-42E163602292}" type="presParOf" srcId="{2461AD97-83A2-4AC3-9CB3-8D595C731CF6}" destId="{4FD6B1A4-E083-4CAB-8D94-D5CB4CAB22C6}" srcOrd="0" destOrd="0" presId="urn:microsoft.com/office/officeart/2005/8/layout/vList3"/>
    <dgm:cxn modelId="{D17245C9-96E3-483C-A418-7D7252D1080E}" type="presParOf" srcId="{4FD6B1A4-E083-4CAB-8D94-D5CB4CAB22C6}" destId="{F4B57DA2-ED1E-45F7-B802-EBD6BCA6FEA2}" srcOrd="0" destOrd="0" presId="urn:microsoft.com/office/officeart/2005/8/layout/vList3"/>
    <dgm:cxn modelId="{7FBF26E9-6C04-4880-8703-134F04CD0C35}" type="presParOf" srcId="{4FD6B1A4-E083-4CAB-8D94-D5CB4CAB22C6}" destId="{87806729-03E7-4801-8E63-7F375EAA97E4}" srcOrd="1" destOrd="0" presId="urn:microsoft.com/office/officeart/2005/8/layout/vList3"/>
    <dgm:cxn modelId="{DF12F928-9371-46F9-B6F3-6D54DB0E0420}" type="presParOf" srcId="{2461AD97-83A2-4AC3-9CB3-8D595C731CF6}" destId="{0734E091-64D5-405D-84BB-2CC317D9FB45}" srcOrd="1" destOrd="0" presId="urn:microsoft.com/office/officeart/2005/8/layout/vList3"/>
    <dgm:cxn modelId="{DA53B39C-9E46-4D4A-BD64-4CF8C7F68A7E}" type="presParOf" srcId="{2461AD97-83A2-4AC3-9CB3-8D595C731CF6}" destId="{256E1668-2249-43DC-87F9-5F902B917A8D}" srcOrd="2" destOrd="0" presId="urn:microsoft.com/office/officeart/2005/8/layout/vList3"/>
    <dgm:cxn modelId="{E5ECE122-91B8-447A-84EC-F5ADB2073181}" type="presParOf" srcId="{256E1668-2249-43DC-87F9-5F902B917A8D}" destId="{F7C2A40C-CDA0-4943-B2BF-8011C7DDF270}" srcOrd="0" destOrd="0" presId="urn:microsoft.com/office/officeart/2005/8/layout/vList3"/>
    <dgm:cxn modelId="{27E14CC4-5D5A-402B-A3B8-0E2C526992ED}" type="presParOf" srcId="{256E1668-2249-43DC-87F9-5F902B917A8D}" destId="{5DB2D1AA-D6B7-44D7-8A90-7B8F24E948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832B58-0EEE-4EC5-A994-803639060027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DEC18618-36FD-439B-A019-574F55F45CB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Сужение суставной полости наполовину;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F1DE6-B19F-459A-B436-97E2D9008D7C}" type="parTrans" cxnId="{1ABF59F1-C40F-40D6-B39C-C1385D2C545C}">
      <dgm:prSet/>
      <dgm:spPr/>
      <dgm:t>
        <a:bodyPr/>
        <a:lstStyle/>
        <a:p>
          <a:endParaRPr lang="ru-RU"/>
        </a:p>
      </dgm:t>
    </dgm:pt>
    <dgm:pt modelId="{C02F69CE-9F86-46E2-A974-E443FC300E9C}" type="sibTrans" cxnId="{1ABF59F1-C40F-40D6-B39C-C1385D2C545C}">
      <dgm:prSet/>
      <dgm:spPr/>
      <dgm:t>
        <a:bodyPr/>
        <a:lstStyle/>
        <a:p>
          <a:endParaRPr lang="ru-RU"/>
        </a:p>
      </dgm:t>
    </dgm:pt>
    <dgm:pt modelId="{6E594EBE-8414-4DA9-B747-D66C984586C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Ограничивается подвижность</a:t>
          </a:r>
          <a:endParaRPr lang="ru-RU" sz="3400" dirty="0"/>
        </a:p>
      </dgm:t>
    </dgm:pt>
    <dgm:pt modelId="{900D0629-680F-4332-BB29-F0CF704550BC}" type="parTrans" cxnId="{9325CB78-46EE-4BC0-A9BE-C7A813B7EAA1}">
      <dgm:prSet/>
      <dgm:spPr/>
      <dgm:t>
        <a:bodyPr/>
        <a:lstStyle/>
        <a:p>
          <a:endParaRPr lang="ru-RU"/>
        </a:p>
      </dgm:t>
    </dgm:pt>
    <dgm:pt modelId="{72C0580E-93DF-4CFB-9646-EDED77A33A7A}" type="sibTrans" cxnId="{9325CB78-46EE-4BC0-A9BE-C7A813B7EAA1}">
      <dgm:prSet/>
      <dgm:spPr/>
      <dgm:t>
        <a:bodyPr/>
        <a:lstStyle/>
        <a:p>
          <a:endParaRPr lang="ru-RU"/>
        </a:p>
      </dgm:t>
    </dgm:pt>
    <dgm:pt modelId="{0A9E8BBA-A5C4-46A8-AF2A-A1F2A91F86A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и смещение суставной части бедренной кости;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4BB0D-296F-42E9-88C0-6B1F5DA00F07}" type="parTrans" cxnId="{A84981AB-7DC3-446B-BDD4-18036104AD45}">
      <dgm:prSet/>
      <dgm:spPr/>
      <dgm:t>
        <a:bodyPr/>
        <a:lstStyle/>
        <a:p>
          <a:endParaRPr lang="ru-RU"/>
        </a:p>
      </dgm:t>
    </dgm:pt>
    <dgm:pt modelId="{13084B2D-642C-45B9-999E-D89A94621494}" type="sibTrans" cxnId="{A84981AB-7DC3-446B-BDD4-18036104AD45}">
      <dgm:prSet/>
      <dgm:spPr/>
      <dgm:t>
        <a:bodyPr/>
        <a:lstStyle/>
        <a:p>
          <a:endParaRPr lang="ru-RU"/>
        </a:p>
      </dgm:t>
    </dgm:pt>
    <dgm:pt modelId="{0B87888C-ECFD-4D2F-9B2C-C178D38426E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Костные наросты, распространяющиеся за пределы хрящевой губы;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157E2-7402-4F82-A183-786E42BB4EC9}" type="parTrans" cxnId="{0366DB29-DB3C-4EA0-9970-3F4CF7605E14}">
      <dgm:prSet/>
      <dgm:spPr/>
      <dgm:t>
        <a:bodyPr/>
        <a:lstStyle/>
        <a:p>
          <a:endParaRPr lang="ru-RU"/>
        </a:p>
      </dgm:t>
    </dgm:pt>
    <dgm:pt modelId="{A0DB1DA4-5B63-4352-A4CB-62FB21E31B52}" type="sibTrans" cxnId="{0366DB29-DB3C-4EA0-9970-3F4CF7605E14}">
      <dgm:prSet/>
      <dgm:spPr/>
      <dgm:t>
        <a:bodyPr/>
        <a:lstStyle/>
        <a:p>
          <a:endParaRPr lang="ru-RU"/>
        </a:p>
      </dgm:t>
    </dgm:pt>
    <dgm:pt modelId="{D4724D6F-74C7-4F84-ADCC-F60059FFF5C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Жалобы на хронические тупые боли, п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 активных движениях боли становятся острыми;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819FD-B25B-4417-BB58-F7B2C24DC077}" type="parTrans" cxnId="{A52841A6-AA29-4820-95B2-FA2474E9EFD7}">
      <dgm:prSet/>
      <dgm:spPr/>
      <dgm:t>
        <a:bodyPr/>
        <a:lstStyle/>
        <a:p>
          <a:endParaRPr lang="ru-RU"/>
        </a:p>
      </dgm:t>
    </dgm:pt>
    <dgm:pt modelId="{6CF25763-AF53-4541-963A-3365EF5FE9E4}" type="sibTrans" cxnId="{A52841A6-AA29-4820-95B2-FA2474E9EFD7}">
      <dgm:prSet/>
      <dgm:spPr/>
      <dgm:t>
        <a:bodyPr/>
        <a:lstStyle/>
        <a:p>
          <a:endParaRPr lang="ru-RU"/>
        </a:p>
      </dgm:t>
    </dgm:pt>
    <dgm:pt modelId="{726F8844-5D30-40C0-A561-27987F6787C9}" type="pres">
      <dgm:prSet presAssocID="{40832B58-0EEE-4EC5-A994-803639060027}" presName="linearFlow" presStyleCnt="0">
        <dgm:presLayoutVars>
          <dgm:dir/>
          <dgm:resizeHandles val="exact"/>
        </dgm:presLayoutVars>
      </dgm:prSet>
      <dgm:spPr/>
    </dgm:pt>
    <dgm:pt modelId="{9F3B49F0-379E-4452-B44A-FB30A7429B74}" type="pres">
      <dgm:prSet presAssocID="{DEC18618-36FD-439B-A019-574F55F45CB6}" presName="composite" presStyleCnt="0"/>
      <dgm:spPr/>
    </dgm:pt>
    <dgm:pt modelId="{C2584A7A-C40D-410D-8538-E248B10AC5C3}" type="pres">
      <dgm:prSet presAssocID="{DEC18618-36FD-439B-A019-574F55F45CB6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F80CF7-679F-46D7-9F0E-04A35B39C601}" type="pres">
      <dgm:prSet presAssocID="{DEC18618-36FD-439B-A019-574F55F45CB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085B3-A914-41A7-A3B7-495420C567C7}" type="pres">
      <dgm:prSet presAssocID="{C02F69CE-9F86-46E2-A974-E443FC300E9C}" presName="spacing" presStyleCnt="0"/>
      <dgm:spPr/>
    </dgm:pt>
    <dgm:pt modelId="{8241A2C9-920A-4436-8FEE-EEF5AC939E8E}" type="pres">
      <dgm:prSet presAssocID="{0A9E8BBA-A5C4-46A8-AF2A-A1F2A91F86A7}" presName="composite" presStyleCnt="0"/>
      <dgm:spPr/>
    </dgm:pt>
    <dgm:pt modelId="{55E3C731-1A23-4F52-A287-EE2334271A33}" type="pres">
      <dgm:prSet presAssocID="{0A9E8BBA-A5C4-46A8-AF2A-A1F2A91F86A7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3083FA-B16B-4099-A266-6E8C6F2D4BCD}" type="pres">
      <dgm:prSet presAssocID="{0A9E8BBA-A5C4-46A8-AF2A-A1F2A91F86A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BCD79-EEF8-4EC6-8C41-27B14BE7712B}" type="pres">
      <dgm:prSet presAssocID="{13084B2D-642C-45B9-999E-D89A94621494}" presName="spacing" presStyleCnt="0"/>
      <dgm:spPr/>
    </dgm:pt>
    <dgm:pt modelId="{9C526BC6-487A-4364-9BE2-49B52289BE28}" type="pres">
      <dgm:prSet presAssocID="{0B87888C-ECFD-4D2F-9B2C-C178D38426E4}" presName="composite" presStyleCnt="0"/>
      <dgm:spPr/>
    </dgm:pt>
    <dgm:pt modelId="{21DFBAC1-4598-4FCF-8A41-AA976CAF31C7}" type="pres">
      <dgm:prSet presAssocID="{0B87888C-ECFD-4D2F-9B2C-C178D38426E4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59643F-75E2-41DB-A8BF-81947E8D3A0C}" type="pres">
      <dgm:prSet presAssocID="{0B87888C-ECFD-4D2F-9B2C-C178D38426E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E386-F260-4E7A-B846-6DD5C1B2BE04}" type="pres">
      <dgm:prSet presAssocID="{A0DB1DA4-5B63-4352-A4CB-62FB21E31B52}" presName="spacing" presStyleCnt="0"/>
      <dgm:spPr/>
    </dgm:pt>
    <dgm:pt modelId="{C855E314-236B-43A1-AE66-FAF9DE4E4C89}" type="pres">
      <dgm:prSet presAssocID="{D4724D6F-74C7-4F84-ADCC-F60059FFF5C3}" presName="composite" presStyleCnt="0"/>
      <dgm:spPr/>
    </dgm:pt>
    <dgm:pt modelId="{AA41FE14-2887-4C11-B4EF-B6A36CA0CC0C}" type="pres">
      <dgm:prSet presAssocID="{D4724D6F-74C7-4F84-ADCC-F60059FFF5C3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83601F-B63B-4B84-902D-75533045B0F7}" type="pres">
      <dgm:prSet presAssocID="{D4724D6F-74C7-4F84-ADCC-F60059FFF5C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F8729-88BD-413B-8E95-843ECF84B032}" type="pres">
      <dgm:prSet presAssocID="{6CF25763-AF53-4541-963A-3365EF5FE9E4}" presName="spacing" presStyleCnt="0"/>
      <dgm:spPr/>
    </dgm:pt>
    <dgm:pt modelId="{F2795679-5DA1-4549-BA70-5CBDDCDEE929}" type="pres">
      <dgm:prSet presAssocID="{6E594EBE-8414-4DA9-B747-D66C984586C1}" presName="composite" presStyleCnt="0"/>
      <dgm:spPr/>
    </dgm:pt>
    <dgm:pt modelId="{A6B601E0-643E-4444-ADD3-64F190DCCAC1}" type="pres">
      <dgm:prSet presAssocID="{6E594EBE-8414-4DA9-B747-D66C984586C1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23266A-F9C2-4C0B-8452-2A42CCDE7890}" type="pres">
      <dgm:prSet presAssocID="{6E594EBE-8414-4DA9-B747-D66C984586C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868728-A3FF-4FAA-8E06-09DD242A8858}" type="presOf" srcId="{6E594EBE-8414-4DA9-B747-D66C984586C1}" destId="{4C23266A-F9C2-4C0B-8452-2A42CCDE7890}" srcOrd="0" destOrd="0" presId="urn:microsoft.com/office/officeart/2005/8/layout/vList3"/>
    <dgm:cxn modelId="{1ABF59F1-C40F-40D6-B39C-C1385D2C545C}" srcId="{40832B58-0EEE-4EC5-A994-803639060027}" destId="{DEC18618-36FD-439B-A019-574F55F45CB6}" srcOrd="0" destOrd="0" parTransId="{72BF1DE6-B19F-459A-B436-97E2D9008D7C}" sibTransId="{C02F69CE-9F86-46E2-A974-E443FC300E9C}"/>
    <dgm:cxn modelId="{9325CB78-46EE-4BC0-A9BE-C7A813B7EAA1}" srcId="{40832B58-0EEE-4EC5-A994-803639060027}" destId="{6E594EBE-8414-4DA9-B747-D66C984586C1}" srcOrd="4" destOrd="0" parTransId="{900D0629-680F-4332-BB29-F0CF704550BC}" sibTransId="{72C0580E-93DF-4CFB-9646-EDED77A33A7A}"/>
    <dgm:cxn modelId="{B4AA3519-B035-472C-A601-CC3FCC9CDA98}" type="presOf" srcId="{0B87888C-ECFD-4D2F-9B2C-C178D38426E4}" destId="{7359643F-75E2-41DB-A8BF-81947E8D3A0C}" srcOrd="0" destOrd="0" presId="urn:microsoft.com/office/officeart/2005/8/layout/vList3"/>
    <dgm:cxn modelId="{A84981AB-7DC3-446B-BDD4-18036104AD45}" srcId="{40832B58-0EEE-4EC5-A994-803639060027}" destId="{0A9E8BBA-A5C4-46A8-AF2A-A1F2A91F86A7}" srcOrd="1" destOrd="0" parTransId="{4974BB0D-296F-42E9-88C0-6B1F5DA00F07}" sibTransId="{13084B2D-642C-45B9-999E-D89A94621494}"/>
    <dgm:cxn modelId="{58984604-ABF4-42AF-B0D3-7BE31EF8E209}" type="presOf" srcId="{D4724D6F-74C7-4F84-ADCC-F60059FFF5C3}" destId="{3983601F-B63B-4B84-902D-75533045B0F7}" srcOrd="0" destOrd="0" presId="urn:microsoft.com/office/officeart/2005/8/layout/vList3"/>
    <dgm:cxn modelId="{1F55E383-C2FB-4784-871F-0A4A25DCF794}" type="presOf" srcId="{DEC18618-36FD-439B-A019-574F55F45CB6}" destId="{00F80CF7-679F-46D7-9F0E-04A35B39C601}" srcOrd="0" destOrd="0" presId="urn:microsoft.com/office/officeart/2005/8/layout/vList3"/>
    <dgm:cxn modelId="{0366DB29-DB3C-4EA0-9970-3F4CF7605E14}" srcId="{40832B58-0EEE-4EC5-A994-803639060027}" destId="{0B87888C-ECFD-4D2F-9B2C-C178D38426E4}" srcOrd="2" destOrd="0" parTransId="{646157E2-7402-4F82-A183-786E42BB4EC9}" sibTransId="{A0DB1DA4-5B63-4352-A4CB-62FB21E31B52}"/>
    <dgm:cxn modelId="{053A7854-DEBE-4116-8667-0BD485CD3E84}" type="presOf" srcId="{0A9E8BBA-A5C4-46A8-AF2A-A1F2A91F86A7}" destId="{A33083FA-B16B-4099-A266-6E8C6F2D4BCD}" srcOrd="0" destOrd="0" presId="urn:microsoft.com/office/officeart/2005/8/layout/vList3"/>
    <dgm:cxn modelId="{A52841A6-AA29-4820-95B2-FA2474E9EFD7}" srcId="{40832B58-0EEE-4EC5-A994-803639060027}" destId="{D4724D6F-74C7-4F84-ADCC-F60059FFF5C3}" srcOrd="3" destOrd="0" parTransId="{0E9819FD-B25B-4417-BB58-F7B2C24DC077}" sibTransId="{6CF25763-AF53-4541-963A-3365EF5FE9E4}"/>
    <dgm:cxn modelId="{88EC4974-D574-4605-8786-DA387D6ED285}" type="presOf" srcId="{40832B58-0EEE-4EC5-A994-803639060027}" destId="{726F8844-5D30-40C0-A561-27987F6787C9}" srcOrd="0" destOrd="0" presId="urn:microsoft.com/office/officeart/2005/8/layout/vList3"/>
    <dgm:cxn modelId="{FC82B459-A164-4507-AD37-0352A8F9F7A7}" type="presParOf" srcId="{726F8844-5D30-40C0-A561-27987F6787C9}" destId="{9F3B49F0-379E-4452-B44A-FB30A7429B74}" srcOrd="0" destOrd="0" presId="urn:microsoft.com/office/officeart/2005/8/layout/vList3"/>
    <dgm:cxn modelId="{F0C9E414-9854-48AB-A0C2-AE300C15310C}" type="presParOf" srcId="{9F3B49F0-379E-4452-B44A-FB30A7429B74}" destId="{C2584A7A-C40D-410D-8538-E248B10AC5C3}" srcOrd="0" destOrd="0" presId="urn:microsoft.com/office/officeart/2005/8/layout/vList3"/>
    <dgm:cxn modelId="{F4EF8821-87B7-4B7E-90D9-E4F6927570C5}" type="presParOf" srcId="{9F3B49F0-379E-4452-B44A-FB30A7429B74}" destId="{00F80CF7-679F-46D7-9F0E-04A35B39C601}" srcOrd="1" destOrd="0" presId="urn:microsoft.com/office/officeart/2005/8/layout/vList3"/>
    <dgm:cxn modelId="{E200A357-68E8-44A3-90EC-3118E07FD885}" type="presParOf" srcId="{726F8844-5D30-40C0-A561-27987F6787C9}" destId="{304085B3-A914-41A7-A3B7-495420C567C7}" srcOrd="1" destOrd="0" presId="urn:microsoft.com/office/officeart/2005/8/layout/vList3"/>
    <dgm:cxn modelId="{A54D3FCF-1427-462A-95FF-11F1F76C97B8}" type="presParOf" srcId="{726F8844-5D30-40C0-A561-27987F6787C9}" destId="{8241A2C9-920A-4436-8FEE-EEF5AC939E8E}" srcOrd="2" destOrd="0" presId="urn:microsoft.com/office/officeart/2005/8/layout/vList3"/>
    <dgm:cxn modelId="{490645A7-1848-4A2B-AC96-5A9E0BC17B8F}" type="presParOf" srcId="{8241A2C9-920A-4436-8FEE-EEF5AC939E8E}" destId="{55E3C731-1A23-4F52-A287-EE2334271A33}" srcOrd="0" destOrd="0" presId="urn:microsoft.com/office/officeart/2005/8/layout/vList3"/>
    <dgm:cxn modelId="{834AF713-A2B4-460A-844C-C0675F6F07C9}" type="presParOf" srcId="{8241A2C9-920A-4436-8FEE-EEF5AC939E8E}" destId="{A33083FA-B16B-4099-A266-6E8C6F2D4BCD}" srcOrd="1" destOrd="0" presId="urn:microsoft.com/office/officeart/2005/8/layout/vList3"/>
    <dgm:cxn modelId="{1540212D-E06C-45AF-A97A-80941AFAE080}" type="presParOf" srcId="{726F8844-5D30-40C0-A561-27987F6787C9}" destId="{FFABCD79-EEF8-4EC6-8C41-27B14BE7712B}" srcOrd="3" destOrd="0" presId="urn:microsoft.com/office/officeart/2005/8/layout/vList3"/>
    <dgm:cxn modelId="{42EE4866-9174-44F3-BCBA-F3FBB6B2718A}" type="presParOf" srcId="{726F8844-5D30-40C0-A561-27987F6787C9}" destId="{9C526BC6-487A-4364-9BE2-49B52289BE28}" srcOrd="4" destOrd="0" presId="urn:microsoft.com/office/officeart/2005/8/layout/vList3"/>
    <dgm:cxn modelId="{C62D136C-BAA0-4871-B3EE-8D97069F480C}" type="presParOf" srcId="{9C526BC6-487A-4364-9BE2-49B52289BE28}" destId="{21DFBAC1-4598-4FCF-8A41-AA976CAF31C7}" srcOrd="0" destOrd="0" presId="urn:microsoft.com/office/officeart/2005/8/layout/vList3"/>
    <dgm:cxn modelId="{3AD5B6D7-CDA4-4B1F-9437-2D0B0AA33809}" type="presParOf" srcId="{9C526BC6-487A-4364-9BE2-49B52289BE28}" destId="{7359643F-75E2-41DB-A8BF-81947E8D3A0C}" srcOrd="1" destOrd="0" presId="urn:microsoft.com/office/officeart/2005/8/layout/vList3"/>
    <dgm:cxn modelId="{C095FAF3-7FD2-41EB-B8E6-8635F14FF4E2}" type="presParOf" srcId="{726F8844-5D30-40C0-A561-27987F6787C9}" destId="{DFE3E386-F260-4E7A-B846-6DD5C1B2BE04}" srcOrd="5" destOrd="0" presId="urn:microsoft.com/office/officeart/2005/8/layout/vList3"/>
    <dgm:cxn modelId="{0CCAE24D-E3BD-422F-97C3-A039C60564F0}" type="presParOf" srcId="{726F8844-5D30-40C0-A561-27987F6787C9}" destId="{C855E314-236B-43A1-AE66-FAF9DE4E4C89}" srcOrd="6" destOrd="0" presId="urn:microsoft.com/office/officeart/2005/8/layout/vList3"/>
    <dgm:cxn modelId="{6A58BF47-5136-4D6E-8B9E-FEF1D9C3AF6F}" type="presParOf" srcId="{C855E314-236B-43A1-AE66-FAF9DE4E4C89}" destId="{AA41FE14-2887-4C11-B4EF-B6A36CA0CC0C}" srcOrd="0" destOrd="0" presId="urn:microsoft.com/office/officeart/2005/8/layout/vList3"/>
    <dgm:cxn modelId="{3ADF7B26-3C50-4A2D-ACD1-43556EEF4D49}" type="presParOf" srcId="{C855E314-236B-43A1-AE66-FAF9DE4E4C89}" destId="{3983601F-B63B-4B84-902D-75533045B0F7}" srcOrd="1" destOrd="0" presId="urn:microsoft.com/office/officeart/2005/8/layout/vList3"/>
    <dgm:cxn modelId="{B74A9812-1ADB-41E2-924A-C2E683AC8096}" type="presParOf" srcId="{726F8844-5D30-40C0-A561-27987F6787C9}" destId="{678F8729-88BD-413B-8E95-843ECF84B032}" srcOrd="7" destOrd="0" presId="urn:microsoft.com/office/officeart/2005/8/layout/vList3"/>
    <dgm:cxn modelId="{E8E522AB-1E6D-40A9-B1CE-BC7A5F2288D5}" type="presParOf" srcId="{726F8844-5D30-40C0-A561-27987F6787C9}" destId="{F2795679-5DA1-4549-BA70-5CBDDCDEE929}" srcOrd="8" destOrd="0" presId="urn:microsoft.com/office/officeart/2005/8/layout/vList3"/>
    <dgm:cxn modelId="{0A27B71A-377C-4515-A865-F6456DBD5E20}" type="presParOf" srcId="{F2795679-5DA1-4549-BA70-5CBDDCDEE929}" destId="{A6B601E0-643E-4444-ADD3-64F190DCCAC1}" srcOrd="0" destOrd="0" presId="urn:microsoft.com/office/officeart/2005/8/layout/vList3"/>
    <dgm:cxn modelId="{F92D7AEC-A9FF-431F-ADD6-B22D348EB71D}" type="presParOf" srcId="{F2795679-5DA1-4549-BA70-5CBDDCDEE929}" destId="{4C23266A-F9C2-4C0B-8452-2A42CCDE78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D119A6-D716-46BA-B0C9-3D47FBC8C89D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A8FD0A51-BA8E-4A8D-BDEF-735DE00DCC45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боли в любое время суток, провоцирующих бессонницу;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5A67-C1E5-41A5-8288-45C18FBDB33C}" type="parTrans" cxnId="{00B84056-773D-46F4-AC7D-1011E2BFE025}">
      <dgm:prSet/>
      <dgm:spPr/>
      <dgm:t>
        <a:bodyPr/>
        <a:lstStyle/>
        <a:p>
          <a:endParaRPr lang="ru-RU"/>
        </a:p>
      </dgm:t>
    </dgm:pt>
    <dgm:pt modelId="{2688BBEE-82CA-4BA4-8389-032A74A6B643}" type="sibTrans" cxnId="{00B84056-773D-46F4-AC7D-1011E2BFE025}">
      <dgm:prSet/>
      <dgm:spPr/>
      <dgm:t>
        <a:bodyPr/>
        <a:lstStyle/>
        <a:p>
          <a:endParaRPr lang="ru-RU"/>
        </a:p>
      </dgm:t>
    </dgm:pt>
    <dgm:pt modelId="{3B9E09C1-BF67-4DFA-977D-AF7659C71302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болевого синдрома от тазобедренного сустава на голень;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7EC86-5B8C-4636-9E42-0C34C2DEF9A8}" type="parTrans" cxnId="{CD573F5A-F326-44F6-81B3-48BD34A0CE27}">
      <dgm:prSet/>
      <dgm:spPr/>
      <dgm:t>
        <a:bodyPr/>
        <a:lstStyle/>
        <a:p>
          <a:endParaRPr lang="ru-RU"/>
        </a:p>
      </dgm:t>
    </dgm:pt>
    <dgm:pt modelId="{02E40EC0-4046-4977-9EFB-B0421B3BCCB2}" type="sibTrans" cxnId="{CD573F5A-F326-44F6-81B3-48BD34A0CE27}">
      <dgm:prSet/>
      <dgm:spPr/>
      <dgm:t>
        <a:bodyPr/>
        <a:lstStyle/>
        <a:p>
          <a:endParaRPr lang="ru-RU"/>
        </a:p>
      </dgm:t>
    </dgm:pt>
    <dgm:pt modelId="{D59F8F8C-16A4-4477-AF61-C5319DB79D9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Ограничены движения, при ходьбе требуется костыль, трость.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785F0-74D3-4B8C-A510-552E295BB0E5}" type="parTrans" cxnId="{65F44C93-9663-4A2C-8C27-E281B14D0810}">
      <dgm:prSet/>
      <dgm:spPr/>
      <dgm:t>
        <a:bodyPr/>
        <a:lstStyle/>
        <a:p>
          <a:endParaRPr lang="ru-RU"/>
        </a:p>
      </dgm:t>
    </dgm:pt>
    <dgm:pt modelId="{EF61D93E-C289-4D26-812A-4B1E4D54404C}" type="sibTrans" cxnId="{65F44C93-9663-4A2C-8C27-E281B14D0810}">
      <dgm:prSet/>
      <dgm:spPr/>
      <dgm:t>
        <a:bodyPr/>
        <a:lstStyle/>
        <a:p>
          <a:endParaRPr lang="ru-RU"/>
        </a:p>
      </dgm:t>
    </dgm:pt>
    <dgm:pt modelId="{792B41DC-1779-4407-929C-8B9F9528424D}" type="pres">
      <dgm:prSet presAssocID="{16D119A6-D716-46BA-B0C9-3D47FBC8C89D}" presName="linearFlow" presStyleCnt="0">
        <dgm:presLayoutVars>
          <dgm:dir/>
          <dgm:resizeHandles val="exact"/>
        </dgm:presLayoutVars>
      </dgm:prSet>
      <dgm:spPr/>
    </dgm:pt>
    <dgm:pt modelId="{3C3C947B-AD3E-4F1A-A37A-D532830AC0C7}" type="pres">
      <dgm:prSet presAssocID="{A8FD0A51-BA8E-4A8D-BDEF-735DE00DCC45}" presName="composite" presStyleCnt="0"/>
      <dgm:spPr/>
    </dgm:pt>
    <dgm:pt modelId="{1BFA4D43-F94F-4D61-A7B1-C5346F2B5709}" type="pres">
      <dgm:prSet presAssocID="{A8FD0A51-BA8E-4A8D-BDEF-735DE00DCC4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729230-F5E9-4ACA-B5D2-E699ADB558A0}" type="pres">
      <dgm:prSet presAssocID="{A8FD0A51-BA8E-4A8D-BDEF-735DE00DCC4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538D0-41C5-4975-B0B5-0078CDD015E5}" type="pres">
      <dgm:prSet presAssocID="{2688BBEE-82CA-4BA4-8389-032A74A6B643}" presName="spacing" presStyleCnt="0"/>
      <dgm:spPr/>
    </dgm:pt>
    <dgm:pt modelId="{4187FA74-2237-4EAD-BC11-7AA6F6154DA0}" type="pres">
      <dgm:prSet presAssocID="{3B9E09C1-BF67-4DFA-977D-AF7659C71302}" presName="composite" presStyleCnt="0"/>
      <dgm:spPr/>
    </dgm:pt>
    <dgm:pt modelId="{ACC9DABB-59B0-4FFF-A750-111A70508748}" type="pres">
      <dgm:prSet presAssocID="{3B9E09C1-BF67-4DFA-977D-AF7659C71302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BAB43C-D6D1-4E17-A669-A895393AF9DE}" type="pres">
      <dgm:prSet presAssocID="{3B9E09C1-BF67-4DFA-977D-AF7659C7130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9F499-8DEE-48FF-AE85-22431FCA19D1}" type="pres">
      <dgm:prSet presAssocID="{02E40EC0-4046-4977-9EFB-B0421B3BCCB2}" presName="spacing" presStyleCnt="0"/>
      <dgm:spPr/>
    </dgm:pt>
    <dgm:pt modelId="{82AC58D2-0349-443F-BFE5-FCDF0FDDD666}" type="pres">
      <dgm:prSet presAssocID="{D59F8F8C-16A4-4477-AF61-C5319DB79D95}" presName="composite" presStyleCnt="0"/>
      <dgm:spPr/>
    </dgm:pt>
    <dgm:pt modelId="{88656AD6-FAC4-4373-8410-B97A87D26E80}" type="pres">
      <dgm:prSet presAssocID="{D59F8F8C-16A4-4477-AF61-C5319DB79D95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E32226-7AAA-4032-A8FB-29C38A6E5635}" type="pres">
      <dgm:prSet presAssocID="{D59F8F8C-16A4-4477-AF61-C5319DB79D9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73F5A-F326-44F6-81B3-48BD34A0CE27}" srcId="{16D119A6-D716-46BA-B0C9-3D47FBC8C89D}" destId="{3B9E09C1-BF67-4DFA-977D-AF7659C71302}" srcOrd="1" destOrd="0" parTransId="{8C97EC86-5B8C-4636-9E42-0C34C2DEF9A8}" sibTransId="{02E40EC0-4046-4977-9EFB-B0421B3BCCB2}"/>
    <dgm:cxn modelId="{00B84056-773D-46F4-AC7D-1011E2BFE025}" srcId="{16D119A6-D716-46BA-B0C9-3D47FBC8C89D}" destId="{A8FD0A51-BA8E-4A8D-BDEF-735DE00DCC45}" srcOrd="0" destOrd="0" parTransId="{C0E65A67-C1E5-41A5-8288-45C18FBDB33C}" sibTransId="{2688BBEE-82CA-4BA4-8389-032A74A6B643}"/>
    <dgm:cxn modelId="{6B783BA1-9918-42F1-BE0F-C1D5B642D75B}" type="presOf" srcId="{3B9E09C1-BF67-4DFA-977D-AF7659C71302}" destId="{F4BAB43C-D6D1-4E17-A669-A895393AF9DE}" srcOrd="0" destOrd="0" presId="urn:microsoft.com/office/officeart/2005/8/layout/vList3"/>
    <dgm:cxn modelId="{FD6A8D04-526D-4601-ADE9-4569821A18D2}" type="presOf" srcId="{16D119A6-D716-46BA-B0C9-3D47FBC8C89D}" destId="{792B41DC-1779-4407-929C-8B9F9528424D}" srcOrd="0" destOrd="0" presId="urn:microsoft.com/office/officeart/2005/8/layout/vList3"/>
    <dgm:cxn modelId="{353F2738-B87A-4FFE-85B3-307B880CE6A1}" type="presOf" srcId="{A8FD0A51-BA8E-4A8D-BDEF-735DE00DCC45}" destId="{A5729230-F5E9-4ACA-B5D2-E699ADB558A0}" srcOrd="0" destOrd="0" presId="urn:microsoft.com/office/officeart/2005/8/layout/vList3"/>
    <dgm:cxn modelId="{65F44C93-9663-4A2C-8C27-E281B14D0810}" srcId="{16D119A6-D716-46BA-B0C9-3D47FBC8C89D}" destId="{D59F8F8C-16A4-4477-AF61-C5319DB79D95}" srcOrd="2" destOrd="0" parTransId="{F37785F0-74D3-4B8C-A510-552E295BB0E5}" sibTransId="{EF61D93E-C289-4D26-812A-4B1E4D54404C}"/>
    <dgm:cxn modelId="{D5279ADB-7690-4A62-A46C-1B51602B211B}" type="presOf" srcId="{D59F8F8C-16A4-4477-AF61-C5319DB79D95}" destId="{88E32226-7AAA-4032-A8FB-29C38A6E5635}" srcOrd="0" destOrd="0" presId="urn:microsoft.com/office/officeart/2005/8/layout/vList3"/>
    <dgm:cxn modelId="{054E6DA6-C21E-4A22-A366-0E5EDA6105DA}" type="presParOf" srcId="{792B41DC-1779-4407-929C-8B9F9528424D}" destId="{3C3C947B-AD3E-4F1A-A37A-D532830AC0C7}" srcOrd="0" destOrd="0" presId="urn:microsoft.com/office/officeart/2005/8/layout/vList3"/>
    <dgm:cxn modelId="{B94F1519-F2C3-4A8A-A848-9034C1DB290D}" type="presParOf" srcId="{3C3C947B-AD3E-4F1A-A37A-D532830AC0C7}" destId="{1BFA4D43-F94F-4D61-A7B1-C5346F2B5709}" srcOrd="0" destOrd="0" presId="urn:microsoft.com/office/officeart/2005/8/layout/vList3"/>
    <dgm:cxn modelId="{8B155886-407A-4663-ABD5-3F72F0CEECC1}" type="presParOf" srcId="{3C3C947B-AD3E-4F1A-A37A-D532830AC0C7}" destId="{A5729230-F5E9-4ACA-B5D2-E699ADB558A0}" srcOrd="1" destOrd="0" presId="urn:microsoft.com/office/officeart/2005/8/layout/vList3"/>
    <dgm:cxn modelId="{E6225875-EC0D-4FD4-9FF6-2FB595BF73C2}" type="presParOf" srcId="{792B41DC-1779-4407-929C-8B9F9528424D}" destId="{D2B538D0-41C5-4975-B0B5-0078CDD015E5}" srcOrd="1" destOrd="0" presId="urn:microsoft.com/office/officeart/2005/8/layout/vList3"/>
    <dgm:cxn modelId="{13699C44-21EE-4CFB-B412-3315B6D78975}" type="presParOf" srcId="{792B41DC-1779-4407-929C-8B9F9528424D}" destId="{4187FA74-2237-4EAD-BC11-7AA6F6154DA0}" srcOrd="2" destOrd="0" presId="urn:microsoft.com/office/officeart/2005/8/layout/vList3"/>
    <dgm:cxn modelId="{11B82CA0-DCA8-435A-9F4A-42C4D3D972FD}" type="presParOf" srcId="{4187FA74-2237-4EAD-BC11-7AA6F6154DA0}" destId="{ACC9DABB-59B0-4FFF-A750-111A70508748}" srcOrd="0" destOrd="0" presId="urn:microsoft.com/office/officeart/2005/8/layout/vList3"/>
    <dgm:cxn modelId="{950EBA72-8FFB-4209-919D-E9A97E28F3E1}" type="presParOf" srcId="{4187FA74-2237-4EAD-BC11-7AA6F6154DA0}" destId="{F4BAB43C-D6D1-4E17-A669-A895393AF9DE}" srcOrd="1" destOrd="0" presId="urn:microsoft.com/office/officeart/2005/8/layout/vList3"/>
    <dgm:cxn modelId="{1F6D2EA6-D260-43E5-BEDA-EE501B5BC738}" type="presParOf" srcId="{792B41DC-1779-4407-929C-8B9F9528424D}" destId="{5449F499-8DEE-48FF-AE85-22431FCA19D1}" srcOrd="3" destOrd="0" presId="urn:microsoft.com/office/officeart/2005/8/layout/vList3"/>
    <dgm:cxn modelId="{4E5D6450-607E-445B-BCA9-482C71E84B8A}" type="presParOf" srcId="{792B41DC-1779-4407-929C-8B9F9528424D}" destId="{82AC58D2-0349-443F-BFE5-FCDF0FDDD666}" srcOrd="4" destOrd="0" presId="urn:microsoft.com/office/officeart/2005/8/layout/vList3"/>
    <dgm:cxn modelId="{9FA2B134-AAC6-488F-AA45-F85F0FEDBE9E}" type="presParOf" srcId="{82AC58D2-0349-443F-BFE5-FCDF0FDDD666}" destId="{88656AD6-FAC4-4373-8410-B97A87D26E80}" srcOrd="0" destOrd="0" presId="urn:microsoft.com/office/officeart/2005/8/layout/vList3"/>
    <dgm:cxn modelId="{CE83F3E7-137C-4C91-8CAA-547191D99E0C}" type="presParOf" srcId="{82AC58D2-0349-443F-BFE5-FCDF0FDDD666}" destId="{88E32226-7AAA-4032-A8FB-29C38A6E56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1A10BE-ADA3-4D93-A95F-13B7971AB2C7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CFBD2D08-F146-4459-A266-8234FD1DC439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Разрушение тазобедренного сустава;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57EF7-50AA-49CC-AE21-232563996875}" type="parTrans" cxnId="{F96D4FC1-926B-4885-8D06-24BE4BAF97DA}">
      <dgm:prSet/>
      <dgm:spPr/>
      <dgm:t>
        <a:bodyPr/>
        <a:lstStyle/>
        <a:p>
          <a:endParaRPr lang="ru-RU"/>
        </a:p>
      </dgm:t>
    </dgm:pt>
    <dgm:pt modelId="{D038867D-D7E3-46D2-B8D4-CB6E8EAEAE27}" type="sibTrans" cxnId="{F96D4FC1-926B-4885-8D06-24BE4BAF97DA}">
      <dgm:prSet/>
      <dgm:spPr/>
      <dgm:t>
        <a:bodyPr/>
        <a:lstStyle/>
        <a:p>
          <a:endParaRPr lang="ru-RU"/>
        </a:p>
      </dgm:t>
    </dgm:pt>
    <dgm:pt modelId="{3C2D3FC1-A99E-4BCA-8A67-ED8C229A15C7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Деформация суставной поверхности костей;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39F9A-88A4-494D-980A-67E1613A0F41}" type="parTrans" cxnId="{08984971-3DA3-4609-B6B1-7E32E12E4FE7}">
      <dgm:prSet/>
      <dgm:spPr/>
      <dgm:t>
        <a:bodyPr/>
        <a:lstStyle/>
        <a:p>
          <a:endParaRPr lang="ru-RU"/>
        </a:p>
      </dgm:t>
    </dgm:pt>
    <dgm:pt modelId="{61B1915D-3E06-4E16-B406-760D267E6552}" type="sibTrans" cxnId="{08984971-3DA3-4609-B6B1-7E32E12E4FE7}">
      <dgm:prSet/>
      <dgm:spPr/>
      <dgm:t>
        <a:bodyPr/>
        <a:lstStyle/>
        <a:p>
          <a:endParaRPr lang="ru-RU"/>
        </a:p>
      </dgm:t>
    </dgm:pt>
    <dgm:pt modelId="{7C77B807-C7B3-4ABD-AAE0-0835CC0D000A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Остеофиты</a:t>
          </a:r>
          <a:endParaRPr lang="ru-RU" sz="4600" dirty="0"/>
        </a:p>
      </dgm:t>
    </dgm:pt>
    <dgm:pt modelId="{8734DA93-2924-4F28-9D04-4482400A2BEC}" type="parTrans" cxnId="{94B80DE1-0DD3-41CC-80F1-2C58268ACD27}">
      <dgm:prSet/>
      <dgm:spPr/>
      <dgm:t>
        <a:bodyPr/>
        <a:lstStyle/>
        <a:p>
          <a:endParaRPr lang="ru-RU"/>
        </a:p>
      </dgm:t>
    </dgm:pt>
    <dgm:pt modelId="{472561A2-17EF-417D-A116-CE4793036BA5}" type="sibTrans" cxnId="{94B80DE1-0DD3-41CC-80F1-2C58268ACD27}">
      <dgm:prSet/>
      <dgm:spPr/>
      <dgm:t>
        <a:bodyPr/>
        <a:lstStyle/>
        <a:p>
          <a:endParaRPr lang="ru-RU"/>
        </a:p>
      </dgm:t>
    </dgm:pt>
    <dgm:pt modelId="{77A495D9-B3FE-4E03-8B2A-2E9B5455140D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Сужение суставной щели;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A2AD6-9AFE-4BA6-AC85-C5DB0BCE6D9A}" type="parTrans" cxnId="{AB6627C5-3969-4AA9-829C-77F1655233B9}">
      <dgm:prSet/>
      <dgm:spPr/>
      <dgm:t>
        <a:bodyPr/>
        <a:lstStyle/>
        <a:p>
          <a:endParaRPr lang="ru-RU"/>
        </a:p>
      </dgm:t>
    </dgm:pt>
    <dgm:pt modelId="{EA4666C5-A378-4D12-9B06-27E745285D35}" type="sibTrans" cxnId="{AB6627C5-3969-4AA9-829C-77F1655233B9}">
      <dgm:prSet/>
      <dgm:spPr/>
      <dgm:t>
        <a:bodyPr/>
        <a:lstStyle/>
        <a:p>
          <a:endParaRPr lang="ru-RU"/>
        </a:p>
      </dgm:t>
    </dgm:pt>
    <dgm:pt modelId="{34039040-60A4-43F9-BA62-96924564B5FF}" type="pres">
      <dgm:prSet presAssocID="{921A10BE-ADA3-4D93-A95F-13B7971AB2C7}" presName="linearFlow" presStyleCnt="0">
        <dgm:presLayoutVars>
          <dgm:dir/>
          <dgm:resizeHandles val="exact"/>
        </dgm:presLayoutVars>
      </dgm:prSet>
      <dgm:spPr/>
    </dgm:pt>
    <dgm:pt modelId="{6CE97579-43D4-496D-BC9B-6B4B4504439F}" type="pres">
      <dgm:prSet presAssocID="{CFBD2D08-F146-4459-A266-8234FD1DC439}" presName="composite" presStyleCnt="0"/>
      <dgm:spPr/>
    </dgm:pt>
    <dgm:pt modelId="{EF330B9B-8F7F-4DF0-9185-AEAB1CC851B3}" type="pres">
      <dgm:prSet presAssocID="{CFBD2D08-F146-4459-A266-8234FD1DC439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FB6D54-C3F5-4E66-BB0C-CACE311D0A10}" type="pres">
      <dgm:prSet presAssocID="{CFBD2D08-F146-4459-A266-8234FD1DC43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737C2-8E51-4905-93D6-5F0BB9F12B0A}" type="pres">
      <dgm:prSet presAssocID="{D038867D-D7E3-46D2-B8D4-CB6E8EAEAE27}" presName="spacing" presStyleCnt="0"/>
      <dgm:spPr/>
    </dgm:pt>
    <dgm:pt modelId="{D8E6CFF2-ED01-4D58-85FE-29C79C61C530}" type="pres">
      <dgm:prSet presAssocID="{77A495D9-B3FE-4E03-8B2A-2E9B5455140D}" presName="composite" presStyleCnt="0"/>
      <dgm:spPr/>
    </dgm:pt>
    <dgm:pt modelId="{56ACF073-ADE7-42F0-8F0B-70B7F1D92641}" type="pres">
      <dgm:prSet presAssocID="{77A495D9-B3FE-4E03-8B2A-2E9B5455140D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84167C-4C87-4EED-867F-461D59EDE6D7}" type="pres">
      <dgm:prSet presAssocID="{77A495D9-B3FE-4E03-8B2A-2E9B5455140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7D8CE-48BD-447E-9CC5-A836CF259FC6}" type="pres">
      <dgm:prSet presAssocID="{EA4666C5-A378-4D12-9B06-27E745285D35}" presName="spacing" presStyleCnt="0"/>
      <dgm:spPr/>
    </dgm:pt>
    <dgm:pt modelId="{7521BA71-5B28-4BC8-AFC8-A62CF5395BE0}" type="pres">
      <dgm:prSet presAssocID="{3C2D3FC1-A99E-4BCA-8A67-ED8C229A15C7}" presName="composite" presStyleCnt="0"/>
      <dgm:spPr/>
    </dgm:pt>
    <dgm:pt modelId="{5DB4022C-1411-4719-B42F-38518FA53012}" type="pres">
      <dgm:prSet presAssocID="{3C2D3FC1-A99E-4BCA-8A67-ED8C229A15C7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F4F5C7-FDC2-4DBC-8528-75B12F65ADC9}" type="pres">
      <dgm:prSet presAssocID="{3C2D3FC1-A99E-4BCA-8A67-ED8C229A15C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4A16A-F033-41AE-8A3F-6597851A29D3}" type="pres">
      <dgm:prSet presAssocID="{61B1915D-3E06-4E16-B406-760D267E6552}" presName="spacing" presStyleCnt="0"/>
      <dgm:spPr/>
    </dgm:pt>
    <dgm:pt modelId="{F110005B-24E9-4438-9F65-53EA61D2C197}" type="pres">
      <dgm:prSet presAssocID="{7C77B807-C7B3-4ABD-AAE0-0835CC0D000A}" presName="composite" presStyleCnt="0"/>
      <dgm:spPr/>
    </dgm:pt>
    <dgm:pt modelId="{0C0CBA09-1EC7-4F25-9C4D-DC5A94CB6E11}" type="pres">
      <dgm:prSet presAssocID="{7C77B807-C7B3-4ABD-AAE0-0835CC0D000A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CAFAEE-60C8-4A0E-A93C-76F87C6CA761}" type="pres">
      <dgm:prSet presAssocID="{7C77B807-C7B3-4ABD-AAE0-0835CC0D000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0927F-0C5A-477A-B29C-A1D37C56979A}" type="presOf" srcId="{7C77B807-C7B3-4ABD-AAE0-0835CC0D000A}" destId="{68CAFAEE-60C8-4A0E-A93C-76F87C6CA761}" srcOrd="0" destOrd="0" presId="urn:microsoft.com/office/officeart/2005/8/layout/vList3"/>
    <dgm:cxn modelId="{94B80DE1-0DD3-41CC-80F1-2C58268ACD27}" srcId="{921A10BE-ADA3-4D93-A95F-13B7971AB2C7}" destId="{7C77B807-C7B3-4ABD-AAE0-0835CC0D000A}" srcOrd="3" destOrd="0" parTransId="{8734DA93-2924-4F28-9D04-4482400A2BEC}" sibTransId="{472561A2-17EF-417D-A116-CE4793036BA5}"/>
    <dgm:cxn modelId="{AB6627C5-3969-4AA9-829C-77F1655233B9}" srcId="{921A10BE-ADA3-4D93-A95F-13B7971AB2C7}" destId="{77A495D9-B3FE-4E03-8B2A-2E9B5455140D}" srcOrd="1" destOrd="0" parTransId="{3ADA2AD6-9AFE-4BA6-AC85-C5DB0BCE6D9A}" sibTransId="{EA4666C5-A378-4D12-9B06-27E745285D35}"/>
    <dgm:cxn modelId="{8F9FA34F-D3F5-428F-9E55-B4CADA809D88}" type="presOf" srcId="{77A495D9-B3FE-4E03-8B2A-2E9B5455140D}" destId="{A584167C-4C87-4EED-867F-461D59EDE6D7}" srcOrd="0" destOrd="0" presId="urn:microsoft.com/office/officeart/2005/8/layout/vList3"/>
    <dgm:cxn modelId="{71DD6B58-7225-4B46-88E5-CA51ADF53616}" type="presOf" srcId="{921A10BE-ADA3-4D93-A95F-13B7971AB2C7}" destId="{34039040-60A4-43F9-BA62-96924564B5FF}" srcOrd="0" destOrd="0" presId="urn:microsoft.com/office/officeart/2005/8/layout/vList3"/>
    <dgm:cxn modelId="{F96D4FC1-926B-4885-8D06-24BE4BAF97DA}" srcId="{921A10BE-ADA3-4D93-A95F-13B7971AB2C7}" destId="{CFBD2D08-F146-4459-A266-8234FD1DC439}" srcOrd="0" destOrd="0" parTransId="{AD357EF7-50AA-49CC-AE21-232563996875}" sibTransId="{D038867D-D7E3-46D2-B8D4-CB6E8EAEAE27}"/>
    <dgm:cxn modelId="{08984971-3DA3-4609-B6B1-7E32E12E4FE7}" srcId="{921A10BE-ADA3-4D93-A95F-13B7971AB2C7}" destId="{3C2D3FC1-A99E-4BCA-8A67-ED8C229A15C7}" srcOrd="2" destOrd="0" parTransId="{9D239F9A-88A4-494D-980A-67E1613A0F41}" sibTransId="{61B1915D-3E06-4E16-B406-760D267E6552}"/>
    <dgm:cxn modelId="{8E867F21-E0AE-42EA-943E-CE9309E82D7E}" type="presOf" srcId="{3C2D3FC1-A99E-4BCA-8A67-ED8C229A15C7}" destId="{D5F4F5C7-FDC2-4DBC-8528-75B12F65ADC9}" srcOrd="0" destOrd="0" presId="urn:microsoft.com/office/officeart/2005/8/layout/vList3"/>
    <dgm:cxn modelId="{637F2869-9CC5-40D6-86C8-39710C861381}" type="presOf" srcId="{CFBD2D08-F146-4459-A266-8234FD1DC439}" destId="{D5FB6D54-C3F5-4E66-BB0C-CACE311D0A10}" srcOrd="0" destOrd="0" presId="urn:microsoft.com/office/officeart/2005/8/layout/vList3"/>
    <dgm:cxn modelId="{FECFAE90-52C1-41B2-812D-A54CCC2EF706}" type="presParOf" srcId="{34039040-60A4-43F9-BA62-96924564B5FF}" destId="{6CE97579-43D4-496D-BC9B-6B4B4504439F}" srcOrd="0" destOrd="0" presId="urn:microsoft.com/office/officeart/2005/8/layout/vList3"/>
    <dgm:cxn modelId="{B38FF12C-7A86-40CD-A3F6-28E1205DB5D1}" type="presParOf" srcId="{6CE97579-43D4-496D-BC9B-6B4B4504439F}" destId="{EF330B9B-8F7F-4DF0-9185-AEAB1CC851B3}" srcOrd="0" destOrd="0" presId="urn:microsoft.com/office/officeart/2005/8/layout/vList3"/>
    <dgm:cxn modelId="{27506053-8E0A-435E-8EE1-C8E7E356D768}" type="presParOf" srcId="{6CE97579-43D4-496D-BC9B-6B4B4504439F}" destId="{D5FB6D54-C3F5-4E66-BB0C-CACE311D0A10}" srcOrd="1" destOrd="0" presId="urn:microsoft.com/office/officeart/2005/8/layout/vList3"/>
    <dgm:cxn modelId="{F3F6AE1F-D2D4-4307-987A-F135BD12E4DD}" type="presParOf" srcId="{34039040-60A4-43F9-BA62-96924564B5FF}" destId="{1EC737C2-8E51-4905-93D6-5F0BB9F12B0A}" srcOrd="1" destOrd="0" presId="urn:microsoft.com/office/officeart/2005/8/layout/vList3"/>
    <dgm:cxn modelId="{B6533289-EA5E-4CFB-86E6-20708BE0E4AF}" type="presParOf" srcId="{34039040-60A4-43F9-BA62-96924564B5FF}" destId="{D8E6CFF2-ED01-4D58-85FE-29C79C61C530}" srcOrd="2" destOrd="0" presId="urn:microsoft.com/office/officeart/2005/8/layout/vList3"/>
    <dgm:cxn modelId="{37B4034F-63F8-4BA2-B753-F7687D85F811}" type="presParOf" srcId="{D8E6CFF2-ED01-4D58-85FE-29C79C61C530}" destId="{56ACF073-ADE7-42F0-8F0B-70B7F1D92641}" srcOrd="0" destOrd="0" presId="urn:microsoft.com/office/officeart/2005/8/layout/vList3"/>
    <dgm:cxn modelId="{A1D15789-BD2E-477A-8775-513EE629E946}" type="presParOf" srcId="{D8E6CFF2-ED01-4D58-85FE-29C79C61C530}" destId="{A584167C-4C87-4EED-867F-461D59EDE6D7}" srcOrd="1" destOrd="0" presId="urn:microsoft.com/office/officeart/2005/8/layout/vList3"/>
    <dgm:cxn modelId="{DF3629EE-8135-4C62-AD31-601B4D8783C3}" type="presParOf" srcId="{34039040-60A4-43F9-BA62-96924564B5FF}" destId="{7187D8CE-48BD-447E-9CC5-A836CF259FC6}" srcOrd="3" destOrd="0" presId="urn:microsoft.com/office/officeart/2005/8/layout/vList3"/>
    <dgm:cxn modelId="{5D7FB772-4A66-47FD-87F3-965276240E66}" type="presParOf" srcId="{34039040-60A4-43F9-BA62-96924564B5FF}" destId="{7521BA71-5B28-4BC8-AFC8-A62CF5395BE0}" srcOrd="4" destOrd="0" presId="urn:microsoft.com/office/officeart/2005/8/layout/vList3"/>
    <dgm:cxn modelId="{FE81D492-48BA-4384-BDAF-C423B8CC80CC}" type="presParOf" srcId="{7521BA71-5B28-4BC8-AFC8-A62CF5395BE0}" destId="{5DB4022C-1411-4719-B42F-38518FA53012}" srcOrd="0" destOrd="0" presId="urn:microsoft.com/office/officeart/2005/8/layout/vList3"/>
    <dgm:cxn modelId="{7F972E46-8B0A-4144-949F-BA7C628D8234}" type="presParOf" srcId="{7521BA71-5B28-4BC8-AFC8-A62CF5395BE0}" destId="{D5F4F5C7-FDC2-4DBC-8528-75B12F65ADC9}" srcOrd="1" destOrd="0" presId="urn:microsoft.com/office/officeart/2005/8/layout/vList3"/>
    <dgm:cxn modelId="{DAF74A60-2C9F-43CD-804D-C52850F9DF1F}" type="presParOf" srcId="{34039040-60A4-43F9-BA62-96924564B5FF}" destId="{70B4A16A-F033-41AE-8A3F-6597851A29D3}" srcOrd="5" destOrd="0" presId="urn:microsoft.com/office/officeart/2005/8/layout/vList3"/>
    <dgm:cxn modelId="{C7751672-7A57-484F-B6D3-1939FBE878C4}" type="presParOf" srcId="{34039040-60A4-43F9-BA62-96924564B5FF}" destId="{F110005B-24E9-4438-9F65-53EA61D2C197}" srcOrd="6" destOrd="0" presId="urn:microsoft.com/office/officeart/2005/8/layout/vList3"/>
    <dgm:cxn modelId="{E774E270-9377-4284-84F1-F9E0610E2194}" type="presParOf" srcId="{F110005B-24E9-4438-9F65-53EA61D2C197}" destId="{0C0CBA09-1EC7-4F25-9C4D-DC5A94CB6E11}" srcOrd="0" destOrd="0" presId="urn:microsoft.com/office/officeart/2005/8/layout/vList3"/>
    <dgm:cxn modelId="{921A74C0-CC9A-4E31-AB45-EBE4EE670601}" type="presParOf" srcId="{F110005B-24E9-4438-9F65-53EA61D2C197}" destId="{68CAFAEE-60C8-4A0E-A93C-76F87C6CA7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A1C658-7DE5-48CF-B7A0-78158F9D70F9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8A73CE13-514C-4909-8AEF-8D6E8053701C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Степень утолщения костной структуры;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0E11E-D725-4859-914C-B8B8395FE98A}" type="parTrans" cxnId="{A5770362-6678-44A7-B975-A4C6546B0072}">
      <dgm:prSet/>
      <dgm:spPr/>
      <dgm:t>
        <a:bodyPr/>
        <a:lstStyle/>
        <a:p>
          <a:endParaRPr lang="ru-RU"/>
        </a:p>
      </dgm:t>
    </dgm:pt>
    <dgm:pt modelId="{8F81396C-C53E-4EB6-BD3B-9FFDD3276D5E}" type="sibTrans" cxnId="{A5770362-6678-44A7-B975-A4C6546B0072}">
      <dgm:prSet/>
      <dgm:spPr/>
      <dgm:t>
        <a:bodyPr/>
        <a:lstStyle/>
        <a:p>
          <a:endParaRPr lang="ru-RU"/>
        </a:p>
      </dgm:t>
    </dgm:pt>
    <dgm:pt modelId="{8772AD1D-1277-42CB-81D3-B5084D92279C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Состояние связочного аппарата, сухожилий;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C1709-D4DF-472F-93D5-0965B3A09C95}" type="parTrans" cxnId="{B2C0527E-B9D6-4713-A7BA-2B731DE454BB}">
      <dgm:prSet/>
      <dgm:spPr/>
      <dgm:t>
        <a:bodyPr/>
        <a:lstStyle/>
        <a:p>
          <a:endParaRPr lang="ru-RU"/>
        </a:p>
      </dgm:t>
    </dgm:pt>
    <dgm:pt modelId="{697C68FA-EC2F-412A-A43A-223D8C071385}" type="sibTrans" cxnId="{B2C0527E-B9D6-4713-A7BA-2B731DE454BB}">
      <dgm:prSet/>
      <dgm:spPr/>
      <dgm:t>
        <a:bodyPr/>
        <a:lstStyle/>
        <a:p>
          <a:endParaRPr lang="ru-RU"/>
        </a:p>
      </dgm:t>
    </dgm:pt>
    <dgm:pt modelId="{3AD23D86-24AC-4EAB-B73A-280150396E9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Повреждение нервов, мышц, кровеносных сосудов при обширных воспалительных процессах и деструкции костей.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62EDB-B642-4E3F-A268-8C0EBC8F985C}" type="parTrans" cxnId="{3EF32CA0-938F-4C53-BCCF-D6081211BF7D}">
      <dgm:prSet/>
      <dgm:spPr/>
      <dgm:t>
        <a:bodyPr/>
        <a:lstStyle/>
        <a:p>
          <a:endParaRPr lang="ru-RU"/>
        </a:p>
      </dgm:t>
    </dgm:pt>
    <dgm:pt modelId="{CB590067-FDE2-4264-9551-614B367F433A}" type="sibTrans" cxnId="{3EF32CA0-938F-4C53-BCCF-D6081211BF7D}">
      <dgm:prSet/>
      <dgm:spPr/>
      <dgm:t>
        <a:bodyPr/>
        <a:lstStyle/>
        <a:p>
          <a:endParaRPr lang="ru-RU"/>
        </a:p>
      </dgm:t>
    </dgm:pt>
    <dgm:pt modelId="{B88EA0D9-C05E-498D-8F29-27AA7BB7439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Поражение гиалинового хряща;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9B1AA-6EFD-46FE-9D3E-B4340D2EB13D}" type="parTrans" cxnId="{B98A39A1-9625-40DD-930C-6A7C69D16BA9}">
      <dgm:prSet/>
      <dgm:spPr/>
      <dgm:t>
        <a:bodyPr/>
        <a:lstStyle/>
        <a:p>
          <a:endParaRPr lang="ru-RU"/>
        </a:p>
      </dgm:t>
    </dgm:pt>
    <dgm:pt modelId="{0AD87E62-B5E4-4795-A551-43755FB608AB}" type="sibTrans" cxnId="{B98A39A1-9625-40DD-930C-6A7C69D16BA9}">
      <dgm:prSet/>
      <dgm:spPr/>
      <dgm:t>
        <a:bodyPr/>
        <a:lstStyle/>
        <a:p>
          <a:endParaRPr lang="ru-RU"/>
        </a:p>
      </dgm:t>
    </dgm:pt>
    <dgm:pt modelId="{6E5C61F1-B961-4A4D-BF0A-12811C57324B}" type="pres">
      <dgm:prSet presAssocID="{E4A1C658-7DE5-48CF-B7A0-78158F9D70F9}" presName="linearFlow" presStyleCnt="0">
        <dgm:presLayoutVars>
          <dgm:dir/>
          <dgm:resizeHandles val="exact"/>
        </dgm:presLayoutVars>
      </dgm:prSet>
      <dgm:spPr/>
    </dgm:pt>
    <dgm:pt modelId="{F7838509-8E6C-4B5D-B427-F2B666595F01}" type="pres">
      <dgm:prSet presAssocID="{8A73CE13-514C-4909-8AEF-8D6E8053701C}" presName="composite" presStyleCnt="0"/>
      <dgm:spPr/>
    </dgm:pt>
    <dgm:pt modelId="{42EA5BB1-B5F4-4897-A022-555A41990B57}" type="pres">
      <dgm:prSet presAssocID="{8A73CE13-514C-4909-8AEF-8D6E8053701C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F9E7D1-93DB-48F1-9FBB-1E2FD0AD27FC}" type="pres">
      <dgm:prSet presAssocID="{8A73CE13-514C-4909-8AEF-8D6E8053701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DDE74-95B7-4076-A4FF-A578674BC5EA}" type="pres">
      <dgm:prSet presAssocID="{8F81396C-C53E-4EB6-BD3B-9FFDD3276D5E}" presName="spacing" presStyleCnt="0"/>
      <dgm:spPr/>
    </dgm:pt>
    <dgm:pt modelId="{0E87A737-757B-401C-B828-38DD01DCC14C}" type="pres">
      <dgm:prSet presAssocID="{B88EA0D9-C05E-498D-8F29-27AA7BB7439E}" presName="composite" presStyleCnt="0"/>
      <dgm:spPr/>
    </dgm:pt>
    <dgm:pt modelId="{EC8DB7DD-EFA8-4322-98EB-C78B410CCB7B}" type="pres">
      <dgm:prSet presAssocID="{B88EA0D9-C05E-498D-8F29-27AA7BB7439E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A88C33-BEE6-4579-8354-4DF25DF3801E}" type="pres">
      <dgm:prSet presAssocID="{B88EA0D9-C05E-498D-8F29-27AA7BB7439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2162F-3484-4FAA-B71D-564ACE44127A}" type="pres">
      <dgm:prSet presAssocID="{0AD87E62-B5E4-4795-A551-43755FB608AB}" presName="spacing" presStyleCnt="0"/>
      <dgm:spPr/>
    </dgm:pt>
    <dgm:pt modelId="{A354CB98-8302-4F00-BEB2-3ECB51AB313E}" type="pres">
      <dgm:prSet presAssocID="{8772AD1D-1277-42CB-81D3-B5084D92279C}" presName="composite" presStyleCnt="0"/>
      <dgm:spPr/>
    </dgm:pt>
    <dgm:pt modelId="{BC39E26A-0754-45E1-8192-1B777DF57BF2}" type="pres">
      <dgm:prSet presAssocID="{8772AD1D-1277-42CB-81D3-B5084D92279C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E40A76-1AA9-48C8-B128-3A177E3DBF35}" type="pres">
      <dgm:prSet presAssocID="{8772AD1D-1277-42CB-81D3-B5084D92279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838CF-4DB6-4F7A-BEAE-DEFBA0D7024A}" type="pres">
      <dgm:prSet presAssocID="{697C68FA-EC2F-412A-A43A-223D8C071385}" presName="spacing" presStyleCnt="0"/>
      <dgm:spPr/>
    </dgm:pt>
    <dgm:pt modelId="{6268851A-885D-45DC-945F-7BC53A7D0BA3}" type="pres">
      <dgm:prSet presAssocID="{3AD23D86-24AC-4EAB-B73A-280150396E9A}" presName="composite" presStyleCnt="0"/>
      <dgm:spPr/>
    </dgm:pt>
    <dgm:pt modelId="{96FCD315-8E33-4951-895F-3E5CF9ADFBCD}" type="pres">
      <dgm:prSet presAssocID="{3AD23D86-24AC-4EAB-B73A-280150396E9A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D0FA2F-1E49-4533-9988-A565C401C17C}" type="pres">
      <dgm:prSet presAssocID="{3AD23D86-24AC-4EAB-B73A-280150396E9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632C1-0505-4E0E-8A33-7BBF12065508}" type="presOf" srcId="{8A73CE13-514C-4909-8AEF-8D6E8053701C}" destId="{73F9E7D1-93DB-48F1-9FBB-1E2FD0AD27FC}" srcOrd="0" destOrd="0" presId="urn:microsoft.com/office/officeart/2005/8/layout/vList3"/>
    <dgm:cxn modelId="{4A27DF7A-30FD-40A4-A95A-0FBF425238A6}" type="presOf" srcId="{3AD23D86-24AC-4EAB-B73A-280150396E9A}" destId="{2AD0FA2F-1E49-4533-9988-A565C401C17C}" srcOrd="0" destOrd="0" presId="urn:microsoft.com/office/officeart/2005/8/layout/vList3"/>
    <dgm:cxn modelId="{B22703D6-B696-415C-B205-C04A0F17C112}" type="presOf" srcId="{E4A1C658-7DE5-48CF-B7A0-78158F9D70F9}" destId="{6E5C61F1-B961-4A4D-BF0A-12811C57324B}" srcOrd="0" destOrd="0" presId="urn:microsoft.com/office/officeart/2005/8/layout/vList3"/>
    <dgm:cxn modelId="{0133B8C0-2251-4877-98F4-94C3BCBD2D0C}" type="presOf" srcId="{B88EA0D9-C05E-498D-8F29-27AA7BB7439E}" destId="{28A88C33-BEE6-4579-8354-4DF25DF3801E}" srcOrd="0" destOrd="0" presId="urn:microsoft.com/office/officeart/2005/8/layout/vList3"/>
    <dgm:cxn modelId="{A5770362-6678-44A7-B975-A4C6546B0072}" srcId="{E4A1C658-7DE5-48CF-B7A0-78158F9D70F9}" destId="{8A73CE13-514C-4909-8AEF-8D6E8053701C}" srcOrd="0" destOrd="0" parTransId="{2B30E11E-D725-4859-914C-B8B8395FE98A}" sibTransId="{8F81396C-C53E-4EB6-BD3B-9FFDD3276D5E}"/>
    <dgm:cxn modelId="{B98A39A1-9625-40DD-930C-6A7C69D16BA9}" srcId="{E4A1C658-7DE5-48CF-B7A0-78158F9D70F9}" destId="{B88EA0D9-C05E-498D-8F29-27AA7BB7439E}" srcOrd="1" destOrd="0" parTransId="{3F19B1AA-6EFD-46FE-9D3E-B4340D2EB13D}" sibTransId="{0AD87E62-B5E4-4795-A551-43755FB608AB}"/>
    <dgm:cxn modelId="{1008C0CE-0A81-4BD6-9385-8D47A396BE40}" type="presOf" srcId="{8772AD1D-1277-42CB-81D3-B5084D92279C}" destId="{EBE40A76-1AA9-48C8-B128-3A177E3DBF35}" srcOrd="0" destOrd="0" presId="urn:microsoft.com/office/officeart/2005/8/layout/vList3"/>
    <dgm:cxn modelId="{3EF32CA0-938F-4C53-BCCF-D6081211BF7D}" srcId="{E4A1C658-7DE5-48CF-B7A0-78158F9D70F9}" destId="{3AD23D86-24AC-4EAB-B73A-280150396E9A}" srcOrd="3" destOrd="0" parTransId="{17462EDB-B642-4E3F-A268-8C0EBC8F985C}" sibTransId="{CB590067-FDE2-4264-9551-614B367F433A}"/>
    <dgm:cxn modelId="{B2C0527E-B9D6-4713-A7BA-2B731DE454BB}" srcId="{E4A1C658-7DE5-48CF-B7A0-78158F9D70F9}" destId="{8772AD1D-1277-42CB-81D3-B5084D92279C}" srcOrd="2" destOrd="0" parTransId="{4F3C1709-D4DF-472F-93D5-0965B3A09C95}" sibTransId="{697C68FA-EC2F-412A-A43A-223D8C071385}"/>
    <dgm:cxn modelId="{722B7541-2987-4A66-AB83-EA939FDA3EC9}" type="presParOf" srcId="{6E5C61F1-B961-4A4D-BF0A-12811C57324B}" destId="{F7838509-8E6C-4B5D-B427-F2B666595F01}" srcOrd="0" destOrd="0" presId="urn:microsoft.com/office/officeart/2005/8/layout/vList3"/>
    <dgm:cxn modelId="{F2C2916F-0F46-4F75-90B8-F4A414AC1054}" type="presParOf" srcId="{F7838509-8E6C-4B5D-B427-F2B666595F01}" destId="{42EA5BB1-B5F4-4897-A022-555A41990B57}" srcOrd="0" destOrd="0" presId="urn:microsoft.com/office/officeart/2005/8/layout/vList3"/>
    <dgm:cxn modelId="{94B98F92-A770-4643-A3AE-883B88DA21D3}" type="presParOf" srcId="{F7838509-8E6C-4B5D-B427-F2B666595F01}" destId="{73F9E7D1-93DB-48F1-9FBB-1E2FD0AD27FC}" srcOrd="1" destOrd="0" presId="urn:microsoft.com/office/officeart/2005/8/layout/vList3"/>
    <dgm:cxn modelId="{428E9C1D-C0AF-42F3-866D-FC876488E378}" type="presParOf" srcId="{6E5C61F1-B961-4A4D-BF0A-12811C57324B}" destId="{01ADDE74-95B7-4076-A4FF-A578674BC5EA}" srcOrd="1" destOrd="0" presId="urn:microsoft.com/office/officeart/2005/8/layout/vList3"/>
    <dgm:cxn modelId="{68447AC0-2831-42A2-9AB6-189672FF29AA}" type="presParOf" srcId="{6E5C61F1-B961-4A4D-BF0A-12811C57324B}" destId="{0E87A737-757B-401C-B828-38DD01DCC14C}" srcOrd="2" destOrd="0" presId="urn:microsoft.com/office/officeart/2005/8/layout/vList3"/>
    <dgm:cxn modelId="{CBC9F1C6-7ECB-41BA-8F63-211FEA23B7BE}" type="presParOf" srcId="{0E87A737-757B-401C-B828-38DD01DCC14C}" destId="{EC8DB7DD-EFA8-4322-98EB-C78B410CCB7B}" srcOrd="0" destOrd="0" presId="urn:microsoft.com/office/officeart/2005/8/layout/vList3"/>
    <dgm:cxn modelId="{42F9822E-0C36-42EA-9111-FDCF6B794E19}" type="presParOf" srcId="{0E87A737-757B-401C-B828-38DD01DCC14C}" destId="{28A88C33-BEE6-4579-8354-4DF25DF3801E}" srcOrd="1" destOrd="0" presId="urn:microsoft.com/office/officeart/2005/8/layout/vList3"/>
    <dgm:cxn modelId="{2F31A305-6C03-4151-AAB0-7C4ECA553DDC}" type="presParOf" srcId="{6E5C61F1-B961-4A4D-BF0A-12811C57324B}" destId="{B7D2162F-3484-4FAA-B71D-564ACE44127A}" srcOrd="3" destOrd="0" presId="urn:microsoft.com/office/officeart/2005/8/layout/vList3"/>
    <dgm:cxn modelId="{8D84E9E8-95AE-4A46-9108-008F47EBEAB4}" type="presParOf" srcId="{6E5C61F1-B961-4A4D-BF0A-12811C57324B}" destId="{A354CB98-8302-4F00-BEB2-3ECB51AB313E}" srcOrd="4" destOrd="0" presId="urn:microsoft.com/office/officeart/2005/8/layout/vList3"/>
    <dgm:cxn modelId="{38294BE7-6002-4D08-885E-465A20719A18}" type="presParOf" srcId="{A354CB98-8302-4F00-BEB2-3ECB51AB313E}" destId="{BC39E26A-0754-45E1-8192-1B777DF57BF2}" srcOrd="0" destOrd="0" presId="urn:microsoft.com/office/officeart/2005/8/layout/vList3"/>
    <dgm:cxn modelId="{4D9B87B7-7F06-47B2-AF2F-30980EE14B92}" type="presParOf" srcId="{A354CB98-8302-4F00-BEB2-3ECB51AB313E}" destId="{EBE40A76-1AA9-48C8-B128-3A177E3DBF35}" srcOrd="1" destOrd="0" presId="urn:microsoft.com/office/officeart/2005/8/layout/vList3"/>
    <dgm:cxn modelId="{59600BA9-5CC8-43A0-811D-18DD2A5A210E}" type="presParOf" srcId="{6E5C61F1-B961-4A4D-BF0A-12811C57324B}" destId="{E2B838CF-4DB6-4F7A-BEAE-DEFBA0D7024A}" srcOrd="5" destOrd="0" presId="urn:microsoft.com/office/officeart/2005/8/layout/vList3"/>
    <dgm:cxn modelId="{22CFB1ED-95BC-44C6-A803-69341E93820C}" type="presParOf" srcId="{6E5C61F1-B961-4A4D-BF0A-12811C57324B}" destId="{6268851A-885D-45DC-945F-7BC53A7D0BA3}" srcOrd="6" destOrd="0" presId="urn:microsoft.com/office/officeart/2005/8/layout/vList3"/>
    <dgm:cxn modelId="{43F2665A-E18F-4FDD-8061-41EE6F3A72D4}" type="presParOf" srcId="{6268851A-885D-45DC-945F-7BC53A7D0BA3}" destId="{96FCD315-8E33-4951-895F-3E5CF9ADFBCD}" srcOrd="0" destOrd="0" presId="urn:microsoft.com/office/officeart/2005/8/layout/vList3"/>
    <dgm:cxn modelId="{24705AE7-AA69-4077-B20E-AC1A5425656B}" type="presParOf" srcId="{6268851A-885D-45DC-945F-7BC53A7D0BA3}" destId="{2AD0FA2F-1E49-4533-9988-A565C401C1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6BB53-B382-40CB-921C-A7F3E2D372D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949B5-693B-4C00-85A9-852443883B8D}">
      <dsp:nvSpPr>
        <dsp:cNvPr id="0" name=""/>
        <dsp:cNvSpPr/>
      </dsp:nvSpPr>
      <dsp:spPr>
        <a:xfrm>
          <a:off x="509717" y="338558"/>
          <a:ext cx="8981517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Этиология и патогенез заболевания;</a:t>
          </a:r>
          <a:endParaRPr lang="ru-RU" sz="3600" b="0" kern="1200" dirty="0"/>
        </a:p>
      </dsp:txBody>
      <dsp:txXfrm>
        <a:off x="509717" y="338558"/>
        <a:ext cx="8981517" cy="677550"/>
      </dsp:txXfrm>
    </dsp:sp>
    <dsp:sp modelId="{7F6BC9DC-3BAC-4BA2-BD66-2D02B2607220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61D8A-A070-49E9-AD36-075485DFA7AF}">
      <dsp:nvSpPr>
        <dsp:cNvPr id="0" name=""/>
        <dsp:cNvSpPr/>
      </dsp:nvSpPr>
      <dsp:spPr>
        <a:xfrm>
          <a:off x="995230" y="1354558"/>
          <a:ext cx="8496004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Клиническая картина КА;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1354558"/>
        <a:ext cx="8496004" cy="677550"/>
      </dsp:txXfrm>
    </dsp:sp>
    <dsp:sp modelId="{74977C5A-A3BC-46F6-9D8A-DA5F6D16E57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8FC2F-1931-4B12-A620-A129C2467267}">
      <dsp:nvSpPr>
        <dsp:cNvPr id="0" name=""/>
        <dsp:cNvSpPr/>
      </dsp:nvSpPr>
      <dsp:spPr>
        <a:xfrm>
          <a:off x="1144243" y="2370558"/>
          <a:ext cx="8346991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Степени КА;</a:t>
          </a:r>
          <a:endParaRPr lang="ru-RU" sz="3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243" y="2370558"/>
        <a:ext cx="8346991" cy="677550"/>
      </dsp:txXfrm>
    </dsp:sp>
    <dsp:sp modelId="{22E06840-37BD-4AD5-A948-3C667985B4A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AECCC-59C7-4145-9323-473A2B2D2851}">
      <dsp:nvSpPr>
        <dsp:cNvPr id="0" name=""/>
        <dsp:cNvSpPr/>
      </dsp:nvSpPr>
      <dsp:spPr>
        <a:xfrm>
          <a:off x="995230" y="3386558"/>
          <a:ext cx="8496004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диагностики КА;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3386558"/>
        <a:ext cx="8496004" cy="677550"/>
      </dsp:txXfrm>
    </dsp:sp>
    <dsp:sp modelId="{DB93FB35-3182-4323-A4E2-4CD6E7F773A1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8CC8C-4668-4DAD-A458-7F395D46C49E}">
      <dsp:nvSpPr>
        <dsp:cNvPr id="0" name=""/>
        <dsp:cNvSpPr/>
      </dsp:nvSpPr>
      <dsp:spPr>
        <a:xfrm>
          <a:off x="509717" y="4402558"/>
          <a:ext cx="8981517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КА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4402558"/>
        <a:ext cx="8981517" cy="677550"/>
      </dsp:txXfrm>
    </dsp:sp>
    <dsp:sp modelId="{7441FC29-2451-4E90-B518-2F70E64E6E5D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D8B71-6D07-43FB-8989-87B777CA2584}">
      <dsp:nvSpPr>
        <dsp:cNvPr id="0" name=""/>
        <dsp:cNvSpPr/>
      </dsp:nvSpPr>
      <dsp:spPr>
        <a:xfrm rot="10800000">
          <a:off x="2478174" y="484"/>
          <a:ext cx="8712860" cy="113432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Затрудненность кровоснабжения тканей при помощи МРТ с добавлением контрастного вещества;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61755" y="484"/>
        <a:ext cx="8429279" cy="1134325"/>
      </dsp:txXfrm>
    </dsp:sp>
    <dsp:sp modelId="{3812ADA0-2E8C-46FB-90E4-421FEB4FC957}">
      <dsp:nvSpPr>
        <dsp:cNvPr id="0" name=""/>
        <dsp:cNvSpPr/>
      </dsp:nvSpPr>
      <dsp:spPr>
        <a:xfrm>
          <a:off x="1911011" y="484"/>
          <a:ext cx="1134325" cy="11343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66CDD-BA74-4F61-AF88-CFA57738AD92}">
      <dsp:nvSpPr>
        <dsp:cNvPr id="0" name=""/>
        <dsp:cNvSpPr/>
      </dsp:nvSpPr>
      <dsp:spPr>
        <a:xfrm rot="10800000">
          <a:off x="2478174" y="1418391"/>
          <a:ext cx="8712860" cy="113432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Степень повреждения костей, связок;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61755" y="1418391"/>
        <a:ext cx="8429279" cy="1134325"/>
      </dsp:txXfrm>
    </dsp:sp>
    <dsp:sp modelId="{F970DAA2-ABB2-4B52-96CE-B1419BFA7F7D}">
      <dsp:nvSpPr>
        <dsp:cNvPr id="0" name=""/>
        <dsp:cNvSpPr/>
      </dsp:nvSpPr>
      <dsp:spPr>
        <a:xfrm>
          <a:off x="1911011" y="1418391"/>
          <a:ext cx="1134325" cy="11343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CE0D6-173D-449E-BB9A-201BB4C7C0D6}">
      <dsp:nvSpPr>
        <dsp:cNvPr id="0" name=""/>
        <dsp:cNvSpPr/>
      </dsp:nvSpPr>
      <dsp:spPr>
        <a:xfrm rot="10800000">
          <a:off x="2478174" y="2836298"/>
          <a:ext cx="8712860" cy="113432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Прорастание фиброзной ткани.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61755" y="2836298"/>
        <a:ext cx="8429279" cy="1134325"/>
      </dsp:txXfrm>
    </dsp:sp>
    <dsp:sp modelId="{E46E3F5A-C787-4A1C-B694-5550D6556907}">
      <dsp:nvSpPr>
        <dsp:cNvPr id="0" name=""/>
        <dsp:cNvSpPr/>
      </dsp:nvSpPr>
      <dsp:spPr>
        <a:xfrm>
          <a:off x="1911011" y="2836298"/>
          <a:ext cx="1134325" cy="11343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0C80C-A03B-46F1-A791-5CA5E75CDA51}">
      <dsp:nvSpPr>
        <dsp:cNvPr id="0" name=""/>
        <dsp:cNvSpPr/>
      </dsp:nvSpPr>
      <dsp:spPr>
        <a:xfrm rot="10800000">
          <a:off x="2249088" y="2256"/>
          <a:ext cx="8122157" cy="81312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Немедикаментозная терапия; 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370" y="2256"/>
        <a:ext cx="7918875" cy="813128"/>
      </dsp:txXfrm>
    </dsp:sp>
    <dsp:sp modelId="{0A04CD4A-6508-4E97-A577-A9CF6F646AE8}">
      <dsp:nvSpPr>
        <dsp:cNvPr id="0" name=""/>
        <dsp:cNvSpPr/>
      </dsp:nvSpPr>
      <dsp:spPr>
        <a:xfrm>
          <a:off x="1842524" y="2256"/>
          <a:ext cx="813128" cy="813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6CC5D-24A0-4712-8715-83FFB70AA2ED}">
      <dsp:nvSpPr>
        <dsp:cNvPr id="0" name=""/>
        <dsp:cNvSpPr/>
      </dsp:nvSpPr>
      <dsp:spPr>
        <a:xfrm rot="10800000">
          <a:off x="2249088" y="1036936"/>
          <a:ext cx="8122157" cy="81312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терапия; 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370" y="1036936"/>
        <a:ext cx="7918875" cy="813128"/>
      </dsp:txXfrm>
    </dsp:sp>
    <dsp:sp modelId="{D4F57A9D-2120-4A67-B716-5D779132DF1A}">
      <dsp:nvSpPr>
        <dsp:cNvPr id="0" name=""/>
        <dsp:cNvSpPr/>
      </dsp:nvSpPr>
      <dsp:spPr>
        <a:xfrm>
          <a:off x="1842524" y="1058109"/>
          <a:ext cx="813128" cy="813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EF786-6456-4E52-A868-74D3C44E2D5D}">
      <dsp:nvSpPr>
        <dsp:cNvPr id="0" name=""/>
        <dsp:cNvSpPr/>
      </dsp:nvSpPr>
      <dsp:spPr>
        <a:xfrm rot="10800000">
          <a:off x="2249088" y="2113962"/>
          <a:ext cx="8122157" cy="81312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Инъекционная терапия; 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370" y="2113962"/>
        <a:ext cx="7918875" cy="813128"/>
      </dsp:txXfrm>
    </dsp:sp>
    <dsp:sp modelId="{4AAB4B20-4D5D-4569-AB90-CE3C86D5C92D}">
      <dsp:nvSpPr>
        <dsp:cNvPr id="0" name=""/>
        <dsp:cNvSpPr/>
      </dsp:nvSpPr>
      <dsp:spPr>
        <a:xfrm>
          <a:off x="1842524" y="2113962"/>
          <a:ext cx="813128" cy="813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B9087-0058-41C1-B9CB-23999BD55902}">
      <dsp:nvSpPr>
        <dsp:cNvPr id="0" name=""/>
        <dsp:cNvSpPr/>
      </dsp:nvSpPr>
      <dsp:spPr>
        <a:xfrm rot="10800000">
          <a:off x="2307974" y="3157659"/>
          <a:ext cx="8122157" cy="81312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Органосохраняющие операции;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11256" y="3157659"/>
        <a:ext cx="7918875" cy="813128"/>
      </dsp:txXfrm>
    </dsp:sp>
    <dsp:sp modelId="{C66F6AB5-61D5-4FAA-8D96-05F007FC2070}">
      <dsp:nvSpPr>
        <dsp:cNvPr id="0" name=""/>
        <dsp:cNvSpPr/>
      </dsp:nvSpPr>
      <dsp:spPr>
        <a:xfrm>
          <a:off x="1842524" y="3169815"/>
          <a:ext cx="813128" cy="813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67ACA-A8C9-4C9B-99A1-D4F8EB9A2DF8}">
      <dsp:nvSpPr>
        <dsp:cNvPr id="0" name=""/>
        <dsp:cNvSpPr/>
      </dsp:nvSpPr>
      <dsp:spPr>
        <a:xfrm rot="10800000">
          <a:off x="2249088" y="4225668"/>
          <a:ext cx="8122157" cy="81312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6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Эндопротезирование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тбс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370" y="4225668"/>
        <a:ext cx="7918875" cy="813128"/>
      </dsp:txXfrm>
    </dsp:sp>
    <dsp:sp modelId="{0E0DAA33-4889-4E79-86F6-0D93F3BCE341}">
      <dsp:nvSpPr>
        <dsp:cNvPr id="0" name=""/>
        <dsp:cNvSpPr/>
      </dsp:nvSpPr>
      <dsp:spPr>
        <a:xfrm>
          <a:off x="1842524" y="4225668"/>
          <a:ext cx="813128" cy="813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F313D-1FD0-429A-911A-3D77E5B509DD}">
      <dsp:nvSpPr>
        <dsp:cNvPr id="0" name=""/>
        <dsp:cNvSpPr/>
      </dsp:nvSpPr>
      <dsp:spPr>
        <a:xfrm rot="10800000">
          <a:off x="2249400" y="2684"/>
          <a:ext cx="8321953" cy="6130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3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Метаболические расстройства;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2669" y="2684"/>
        <a:ext cx="8168684" cy="613077"/>
      </dsp:txXfrm>
    </dsp:sp>
    <dsp:sp modelId="{0A77673C-3FE0-4C40-992B-2B2CD683CA04}">
      <dsp:nvSpPr>
        <dsp:cNvPr id="0" name=""/>
        <dsp:cNvSpPr/>
      </dsp:nvSpPr>
      <dsp:spPr>
        <a:xfrm>
          <a:off x="1942861" y="2684"/>
          <a:ext cx="613077" cy="613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C2FB-AA85-44C2-8EC1-10811B296DDE}">
      <dsp:nvSpPr>
        <dsp:cNvPr id="0" name=""/>
        <dsp:cNvSpPr/>
      </dsp:nvSpPr>
      <dsp:spPr>
        <a:xfrm rot="10800000">
          <a:off x="2249400" y="798770"/>
          <a:ext cx="8321953" cy="6130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3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Генетическая или наследственная предрасположенность;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2669" y="798770"/>
        <a:ext cx="8168684" cy="613077"/>
      </dsp:txXfrm>
    </dsp:sp>
    <dsp:sp modelId="{DE5CA31C-ACF2-41C9-8F31-C51CDBDD704C}">
      <dsp:nvSpPr>
        <dsp:cNvPr id="0" name=""/>
        <dsp:cNvSpPr/>
      </dsp:nvSpPr>
      <dsp:spPr>
        <a:xfrm>
          <a:off x="1942861" y="798770"/>
          <a:ext cx="613077" cy="613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12DBF-7C66-4E13-B037-DA6CB6DE8429}">
      <dsp:nvSpPr>
        <dsp:cNvPr id="0" name=""/>
        <dsp:cNvSpPr/>
      </dsp:nvSpPr>
      <dsp:spPr>
        <a:xfrm rot="10800000">
          <a:off x="2249400" y="1594855"/>
          <a:ext cx="8321953" cy="6130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3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2669" y="1594855"/>
        <a:ext cx="8168684" cy="613077"/>
      </dsp:txXfrm>
    </dsp:sp>
    <dsp:sp modelId="{B81F5A32-580C-4EC0-9C1F-9FCB272C0F53}">
      <dsp:nvSpPr>
        <dsp:cNvPr id="0" name=""/>
        <dsp:cNvSpPr/>
      </dsp:nvSpPr>
      <dsp:spPr>
        <a:xfrm>
          <a:off x="1942861" y="1594855"/>
          <a:ext cx="613077" cy="613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CDF0A-B9E7-454F-BDC9-EEC511F019F9}">
      <dsp:nvSpPr>
        <dsp:cNvPr id="0" name=""/>
        <dsp:cNvSpPr/>
      </dsp:nvSpPr>
      <dsp:spPr>
        <a:xfrm rot="10800000">
          <a:off x="2249400" y="2390941"/>
          <a:ext cx="8321953" cy="6130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3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Аномалии развития сосудов;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2669" y="2390941"/>
        <a:ext cx="8168684" cy="613077"/>
      </dsp:txXfrm>
    </dsp:sp>
    <dsp:sp modelId="{E0E2B556-B780-4C76-AFA8-16DDB0BD868F}">
      <dsp:nvSpPr>
        <dsp:cNvPr id="0" name=""/>
        <dsp:cNvSpPr/>
      </dsp:nvSpPr>
      <dsp:spPr>
        <a:xfrm>
          <a:off x="1942861" y="2390941"/>
          <a:ext cx="613077" cy="613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DD71D-FC92-48F8-950D-3562645F35AE}">
      <dsp:nvSpPr>
        <dsp:cNvPr id="0" name=""/>
        <dsp:cNvSpPr/>
      </dsp:nvSpPr>
      <dsp:spPr>
        <a:xfrm rot="10800000">
          <a:off x="2249400" y="3187026"/>
          <a:ext cx="8321953" cy="6130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3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избыточного веса; 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2669" y="3187026"/>
        <a:ext cx="8168684" cy="613077"/>
      </dsp:txXfrm>
    </dsp:sp>
    <dsp:sp modelId="{ACEF28A3-1013-44F4-83E6-4F89D4955391}">
      <dsp:nvSpPr>
        <dsp:cNvPr id="0" name=""/>
        <dsp:cNvSpPr/>
      </dsp:nvSpPr>
      <dsp:spPr>
        <a:xfrm>
          <a:off x="1942861" y="3187026"/>
          <a:ext cx="613077" cy="613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64EBD-B950-4615-A39C-652ABA37C9DF}">
      <dsp:nvSpPr>
        <dsp:cNvPr id="0" name=""/>
        <dsp:cNvSpPr/>
      </dsp:nvSpPr>
      <dsp:spPr>
        <a:xfrm rot="10800000">
          <a:off x="2249400" y="3983112"/>
          <a:ext cx="8321953" cy="6130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3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Неблагоприятных условий окружающей среды и труда; 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2669" y="3983112"/>
        <a:ext cx="8168684" cy="613077"/>
      </dsp:txXfrm>
    </dsp:sp>
    <dsp:sp modelId="{DEEE2DC8-964B-4BD0-8BD8-293623E32134}">
      <dsp:nvSpPr>
        <dsp:cNvPr id="0" name=""/>
        <dsp:cNvSpPr/>
      </dsp:nvSpPr>
      <dsp:spPr>
        <a:xfrm>
          <a:off x="1942861" y="3983112"/>
          <a:ext cx="613077" cy="613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8918B-2A27-43F2-8130-B706652F44D3}">
      <dsp:nvSpPr>
        <dsp:cNvPr id="0" name=""/>
        <dsp:cNvSpPr/>
      </dsp:nvSpPr>
      <dsp:spPr>
        <a:xfrm rot="10800000">
          <a:off x="2249400" y="4779198"/>
          <a:ext cx="8321953" cy="6130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3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Сопутствующие заболевания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2669" y="4779198"/>
        <a:ext cx="8168684" cy="613077"/>
      </dsp:txXfrm>
    </dsp:sp>
    <dsp:sp modelId="{3428919C-F559-431F-86E5-C31E91B2E43A}">
      <dsp:nvSpPr>
        <dsp:cNvPr id="0" name=""/>
        <dsp:cNvSpPr/>
      </dsp:nvSpPr>
      <dsp:spPr>
        <a:xfrm>
          <a:off x="1942861" y="4779198"/>
          <a:ext cx="613077" cy="6130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88A31-A629-46AF-B45C-96E9DDA831F7}">
      <dsp:nvSpPr>
        <dsp:cNvPr id="0" name=""/>
        <dsp:cNvSpPr/>
      </dsp:nvSpPr>
      <dsp:spPr>
        <a:xfrm rot="10800000">
          <a:off x="2404205" y="1290"/>
          <a:ext cx="8321953" cy="123229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4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феморо-ацетабулярного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импиджмента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(ФАИ); </a:t>
          </a:r>
        </a:p>
      </dsp:txBody>
      <dsp:txXfrm rot="10800000">
        <a:off x="2712279" y="1290"/>
        <a:ext cx="8013879" cy="1232295"/>
      </dsp:txXfrm>
    </dsp:sp>
    <dsp:sp modelId="{332B392F-F897-4FD8-82F9-698A7B4E77FD}">
      <dsp:nvSpPr>
        <dsp:cNvPr id="0" name=""/>
        <dsp:cNvSpPr/>
      </dsp:nvSpPr>
      <dsp:spPr>
        <a:xfrm>
          <a:off x="1788057" y="1290"/>
          <a:ext cx="1232295" cy="12322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2E0DE-4D09-489D-B1AC-2B2DDB1199CB}">
      <dsp:nvSpPr>
        <dsp:cNvPr id="0" name=""/>
        <dsp:cNvSpPr/>
      </dsp:nvSpPr>
      <dsp:spPr>
        <a:xfrm rot="10800000">
          <a:off x="2404205" y="1552286"/>
          <a:ext cx="8321953" cy="123229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4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переломов вертлужной впадины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(посттравматический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коксартроз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12279" y="1552286"/>
        <a:ext cx="8013879" cy="1232295"/>
      </dsp:txXfrm>
    </dsp:sp>
    <dsp:sp modelId="{BB27EA33-E562-4C07-A652-BDF3F63A7AC3}">
      <dsp:nvSpPr>
        <dsp:cNvPr id="0" name=""/>
        <dsp:cNvSpPr/>
      </dsp:nvSpPr>
      <dsp:spPr>
        <a:xfrm>
          <a:off x="1788057" y="1552286"/>
          <a:ext cx="1232295" cy="12322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4544D-9044-42D8-9F4E-90973DBBFFC3}">
      <dsp:nvSpPr>
        <dsp:cNvPr id="0" name=""/>
        <dsp:cNvSpPr/>
      </dsp:nvSpPr>
      <dsp:spPr>
        <a:xfrm rot="10800000">
          <a:off x="2404205" y="3103283"/>
          <a:ext cx="8321953" cy="123229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4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фоне врожденных дефектов развития ТБС после консервативного и оперативного лечения (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диспластический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коксартроз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12279" y="3103283"/>
        <a:ext cx="8013879" cy="1232295"/>
      </dsp:txXfrm>
    </dsp:sp>
    <dsp:sp modelId="{D661DB33-E7EC-431D-8B27-40EA5421631D}">
      <dsp:nvSpPr>
        <dsp:cNvPr id="0" name=""/>
        <dsp:cNvSpPr/>
      </dsp:nvSpPr>
      <dsp:spPr>
        <a:xfrm>
          <a:off x="1788057" y="3103283"/>
          <a:ext cx="1232295" cy="12322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3F6BE-2A63-4FE5-8746-27DD7A679843}">
      <dsp:nvSpPr>
        <dsp:cNvPr id="0" name=""/>
        <dsp:cNvSpPr/>
      </dsp:nvSpPr>
      <dsp:spPr>
        <a:xfrm rot="10800000">
          <a:off x="2415134" y="1345"/>
          <a:ext cx="8489899" cy="110680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07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Боль, усиливающаяся при движениях или нагрузке на сустав, особенно – к концу дня, при охлаждении и в сырую погоду; 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91835" y="1345"/>
        <a:ext cx="8213198" cy="1106806"/>
      </dsp:txXfrm>
    </dsp:sp>
    <dsp:sp modelId="{D937C59E-4BBD-4EEF-AD1C-54851D20E7AE}">
      <dsp:nvSpPr>
        <dsp:cNvPr id="0" name=""/>
        <dsp:cNvSpPr/>
      </dsp:nvSpPr>
      <dsp:spPr>
        <a:xfrm>
          <a:off x="1861731" y="1345"/>
          <a:ext cx="1106806" cy="11068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C41D2-29D1-4D79-BBE0-9B7E2FAD04C8}">
      <dsp:nvSpPr>
        <dsp:cNvPr id="0" name=""/>
        <dsp:cNvSpPr/>
      </dsp:nvSpPr>
      <dsp:spPr>
        <a:xfrm rot="10800000">
          <a:off x="2415134" y="1438541"/>
          <a:ext cx="8489899" cy="110680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07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Жалобы на хромоту, необходимость в дополнительной опоре на трость при ходьбе;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91835" y="1438541"/>
        <a:ext cx="8213198" cy="1106806"/>
      </dsp:txXfrm>
    </dsp:sp>
    <dsp:sp modelId="{721FDC42-0493-4573-97B9-9066D0C2A6F2}">
      <dsp:nvSpPr>
        <dsp:cNvPr id="0" name=""/>
        <dsp:cNvSpPr/>
      </dsp:nvSpPr>
      <dsp:spPr>
        <a:xfrm>
          <a:off x="1861731" y="1438541"/>
          <a:ext cx="1106806" cy="11068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F1D4-B598-4434-ACAD-7E036FC8A639}">
      <dsp:nvSpPr>
        <dsp:cNvPr id="0" name=""/>
        <dsp:cNvSpPr/>
      </dsp:nvSpPr>
      <dsp:spPr>
        <a:xfrm rot="10800000">
          <a:off x="2415134" y="2875737"/>
          <a:ext cx="8489899" cy="110680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07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амплитуды движений в ТБС (контрактура); 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91835" y="2875737"/>
        <a:ext cx="8213198" cy="1106806"/>
      </dsp:txXfrm>
    </dsp:sp>
    <dsp:sp modelId="{FCBF1C95-C88F-45D4-99B3-99F77961A892}">
      <dsp:nvSpPr>
        <dsp:cNvPr id="0" name=""/>
        <dsp:cNvSpPr/>
      </dsp:nvSpPr>
      <dsp:spPr>
        <a:xfrm>
          <a:off x="1861731" y="2875737"/>
          <a:ext cx="1106806" cy="11068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2F94D-1006-45C2-93DF-6E939618194E}">
      <dsp:nvSpPr>
        <dsp:cNvPr id="0" name=""/>
        <dsp:cNvSpPr/>
      </dsp:nvSpPr>
      <dsp:spPr>
        <a:xfrm rot="10800000">
          <a:off x="2415134" y="4312934"/>
          <a:ext cx="8489899" cy="110680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07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Затруднения при подъеме или спуске по лестнице, а также при подъеме со стула или кресла. 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91835" y="4312934"/>
        <a:ext cx="8213198" cy="1106806"/>
      </dsp:txXfrm>
    </dsp:sp>
    <dsp:sp modelId="{EF6225D9-82E9-43B9-BCEE-DA2279366C82}">
      <dsp:nvSpPr>
        <dsp:cNvPr id="0" name=""/>
        <dsp:cNvSpPr/>
      </dsp:nvSpPr>
      <dsp:spPr>
        <a:xfrm>
          <a:off x="1861731" y="4312934"/>
          <a:ext cx="1106806" cy="11068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06729-03E7-4801-8E63-7F375EAA97E4}">
      <dsp:nvSpPr>
        <dsp:cNvPr id="0" name=""/>
        <dsp:cNvSpPr/>
      </dsp:nvSpPr>
      <dsp:spPr>
        <a:xfrm rot="10800000">
          <a:off x="2828054" y="376"/>
          <a:ext cx="9868204" cy="136981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5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болевого синдрома;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70507" y="376"/>
        <a:ext cx="9525751" cy="1369814"/>
      </dsp:txXfrm>
    </dsp:sp>
    <dsp:sp modelId="{F4B57DA2-ED1E-45F7-B802-EBD6BCA6FEA2}">
      <dsp:nvSpPr>
        <dsp:cNvPr id="0" name=""/>
        <dsp:cNvSpPr/>
      </dsp:nvSpPr>
      <dsp:spPr>
        <a:xfrm>
          <a:off x="2143146" y="376"/>
          <a:ext cx="1369814" cy="13698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2D1AA-D6B7-44D7-8A90-7B8F24E9481D}">
      <dsp:nvSpPr>
        <dsp:cNvPr id="0" name=""/>
        <dsp:cNvSpPr/>
      </dsp:nvSpPr>
      <dsp:spPr>
        <a:xfrm rot="10800000">
          <a:off x="2828054" y="1712644"/>
          <a:ext cx="9868204" cy="136981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5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щелчки, хруст, треск при движениях.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70507" y="1712644"/>
        <a:ext cx="9525751" cy="1369814"/>
      </dsp:txXfrm>
    </dsp:sp>
    <dsp:sp modelId="{F7C2A40C-CDA0-4943-B2BF-8011C7DDF270}">
      <dsp:nvSpPr>
        <dsp:cNvPr id="0" name=""/>
        <dsp:cNvSpPr/>
      </dsp:nvSpPr>
      <dsp:spPr>
        <a:xfrm>
          <a:off x="2143146" y="1712644"/>
          <a:ext cx="1369814" cy="13698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80CF7-679F-46D7-9F0E-04A35B39C601}">
      <dsp:nvSpPr>
        <dsp:cNvPr id="0" name=""/>
        <dsp:cNvSpPr/>
      </dsp:nvSpPr>
      <dsp:spPr>
        <a:xfrm rot="10800000">
          <a:off x="2649606" y="3543"/>
          <a:ext cx="9659721" cy="8660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9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Сужение суставной полости наполовину;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6124" y="3543"/>
        <a:ext cx="9443203" cy="866074"/>
      </dsp:txXfrm>
    </dsp:sp>
    <dsp:sp modelId="{C2584A7A-C40D-410D-8538-E248B10AC5C3}">
      <dsp:nvSpPr>
        <dsp:cNvPr id="0" name=""/>
        <dsp:cNvSpPr/>
      </dsp:nvSpPr>
      <dsp:spPr>
        <a:xfrm>
          <a:off x="2216569" y="3543"/>
          <a:ext cx="866074" cy="866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83FA-B16B-4099-A266-6E8C6F2D4BCD}">
      <dsp:nvSpPr>
        <dsp:cNvPr id="0" name=""/>
        <dsp:cNvSpPr/>
      </dsp:nvSpPr>
      <dsp:spPr>
        <a:xfrm rot="10800000">
          <a:off x="2649606" y="1104397"/>
          <a:ext cx="9659721" cy="8660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9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и смещение суставной части бедренной кости;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6124" y="1104397"/>
        <a:ext cx="9443203" cy="866074"/>
      </dsp:txXfrm>
    </dsp:sp>
    <dsp:sp modelId="{55E3C731-1A23-4F52-A287-EE2334271A33}">
      <dsp:nvSpPr>
        <dsp:cNvPr id="0" name=""/>
        <dsp:cNvSpPr/>
      </dsp:nvSpPr>
      <dsp:spPr>
        <a:xfrm>
          <a:off x="2216569" y="1104397"/>
          <a:ext cx="866074" cy="866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9643F-75E2-41DB-A8BF-81947E8D3A0C}">
      <dsp:nvSpPr>
        <dsp:cNvPr id="0" name=""/>
        <dsp:cNvSpPr/>
      </dsp:nvSpPr>
      <dsp:spPr>
        <a:xfrm rot="10800000">
          <a:off x="2649606" y="2205251"/>
          <a:ext cx="9659721" cy="8660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9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Костные наросты, распространяющиеся за пределы хрящевой губы;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6124" y="2205251"/>
        <a:ext cx="9443203" cy="866074"/>
      </dsp:txXfrm>
    </dsp:sp>
    <dsp:sp modelId="{21DFBAC1-4598-4FCF-8A41-AA976CAF31C7}">
      <dsp:nvSpPr>
        <dsp:cNvPr id="0" name=""/>
        <dsp:cNvSpPr/>
      </dsp:nvSpPr>
      <dsp:spPr>
        <a:xfrm>
          <a:off x="2216569" y="2205251"/>
          <a:ext cx="866074" cy="866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3601F-B63B-4B84-902D-75533045B0F7}">
      <dsp:nvSpPr>
        <dsp:cNvPr id="0" name=""/>
        <dsp:cNvSpPr/>
      </dsp:nvSpPr>
      <dsp:spPr>
        <a:xfrm rot="10800000">
          <a:off x="2649606" y="3306105"/>
          <a:ext cx="9659721" cy="8660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9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Жалобы на хронические тупые боли, п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 активных движениях боли становятся острыми;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6124" y="3306105"/>
        <a:ext cx="9443203" cy="866074"/>
      </dsp:txXfrm>
    </dsp:sp>
    <dsp:sp modelId="{AA41FE14-2887-4C11-B4EF-B6A36CA0CC0C}">
      <dsp:nvSpPr>
        <dsp:cNvPr id="0" name=""/>
        <dsp:cNvSpPr/>
      </dsp:nvSpPr>
      <dsp:spPr>
        <a:xfrm>
          <a:off x="2216569" y="3306105"/>
          <a:ext cx="866074" cy="866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3266A-F9C2-4C0B-8452-2A42CCDE7890}">
      <dsp:nvSpPr>
        <dsp:cNvPr id="0" name=""/>
        <dsp:cNvSpPr/>
      </dsp:nvSpPr>
      <dsp:spPr>
        <a:xfrm rot="10800000">
          <a:off x="2649606" y="4406959"/>
          <a:ext cx="9659721" cy="8660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9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Ограничивается подвижность</a:t>
          </a:r>
          <a:endParaRPr lang="ru-RU" sz="3400" kern="1200" dirty="0"/>
        </a:p>
      </dsp:txBody>
      <dsp:txXfrm rot="10800000">
        <a:off x="2866124" y="4406959"/>
        <a:ext cx="9443203" cy="866074"/>
      </dsp:txXfrm>
    </dsp:sp>
    <dsp:sp modelId="{A6B601E0-643E-4444-ADD3-64F190DCCAC1}">
      <dsp:nvSpPr>
        <dsp:cNvPr id="0" name=""/>
        <dsp:cNvSpPr/>
      </dsp:nvSpPr>
      <dsp:spPr>
        <a:xfrm>
          <a:off x="2216569" y="4406959"/>
          <a:ext cx="866074" cy="866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29230-F5E9-4ACA-B5D2-E699ADB558A0}">
      <dsp:nvSpPr>
        <dsp:cNvPr id="0" name=""/>
        <dsp:cNvSpPr/>
      </dsp:nvSpPr>
      <dsp:spPr>
        <a:xfrm rot="10800000">
          <a:off x="2684839" y="527"/>
          <a:ext cx="9434120" cy="12343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29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боли в любое время суток, провоцирующих бессонницу;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93415" y="527"/>
        <a:ext cx="9125544" cy="1234303"/>
      </dsp:txXfrm>
    </dsp:sp>
    <dsp:sp modelId="{1BFA4D43-F94F-4D61-A7B1-C5346F2B5709}">
      <dsp:nvSpPr>
        <dsp:cNvPr id="0" name=""/>
        <dsp:cNvSpPr/>
      </dsp:nvSpPr>
      <dsp:spPr>
        <a:xfrm>
          <a:off x="2067687" y="527"/>
          <a:ext cx="1234303" cy="12343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AB43C-D6D1-4E17-A669-A895393AF9DE}">
      <dsp:nvSpPr>
        <dsp:cNvPr id="0" name=""/>
        <dsp:cNvSpPr/>
      </dsp:nvSpPr>
      <dsp:spPr>
        <a:xfrm rot="10800000">
          <a:off x="2684839" y="1543406"/>
          <a:ext cx="9434120" cy="12343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29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болевого синдрома от тазобедренного сустава на голень;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93415" y="1543406"/>
        <a:ext cx="9125544" cy="1234303"/>
      </dsp:txXfrm>
    </dsp:sp>
    <dsp:sp modelId="{ACC9DABB-59B0-4FFF-A750-111A70508748}">
      <dsp:nvSpPr>
        <dsp:cNvPr id="0" name=""/>
        <dsp:cNvSpPr/>
      </dsp:nvSpPr>
      <dsp:spPr>
        <a:xfrm>
          <a:off x="2067687" y="1543406"/>
          <a:ext cx="1234303" cy="12343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32226-7AAA-4032-A8FB-29C38A6E5635}">
      <dsp:nvSpPr>
        <dsp:cNvPr id="0" name=""/>
        <dsp:cNvSpPr/>
      </dsp:nvSpPr>
      <dsp:spPr>
        <a:xfrm rot="10800000">
          <a:off x="2684839" y="3086286"/>
          <a:ext cx="9434120" cy="12343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29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Ограничены движения, при ходьбе требуется костыль, трость.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93415" y="3086286"/>
        <a:ext cx="9125544" cy="1234303"/>
      </dsp:txXfrm>
    </dsp:sp>
    <dsp:sp modelId="{88656AD6-FAC4-4373-8410-B97A87D26E80}">
      <dsp:nvSpPr>
        <dsp:cNvPr id="0" name=""/>
        <dsp:cNvSpPr/>
      </dsp:nvSpPr>
      <dsp:spPr>
        <a:xfrm>
          <a:off x="2067687" y="3086286"/>
          <a:ext cx="1234303" cy="12343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B6D54-C3F5-4E66-BB0C-CACE311D0A10}">
      <dsp:nvSpPr>
        <dsp:cNvPr id="0" name=""/>
        <dsp:cNvSpPr/>
      </dsp:nvSpPr>
      <dsp:spPr>
        <a:xfrm rot="10800000">
          <a:off x="2634625" y="815"/>
          <a:ext cx="9529419" cy="937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8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Разрушение тазобедренного сустава;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8983" y="815"/>
        <a:ext cx="9295061" cy="937432"/>
      </dsp:txXfrm>
    </dsp:sp>
    <dsp:sp modelId="{EF330B9B-8F7F-4DF0-9185-AEAB1CC851B3}">
      <dsp:nvSpPr>
        <dsp:cNvPr id="0" name=""/>
        <dsp:cNvSpPr/>
      </dsp:nvSpPr>
      <dsp:spPr>
        <a:xfrm>
          <a:off x="2165909" y="815"/>
          <a:ext cx="937432" cy="937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4167C-4C87-4EED-867F-461D59EDE6D7}">
      <dsp:nvSpPr>
        <dsp:cNvPr id="0" name=""/>
        <dsp:cNvSpPr/>
      </dsp:nvSpPr>
      <dsp:spPr>
        <a:xfrm rot="10800000">
          <a:off x="2634625" y="1172606"/>
          <a:ext cx="9529419" cy="937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8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Сужение суставной щели;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8983" y="1172606"/>
        <a:ext cx="9295061" cy="937432"/>
      </dsp:txXfrm>
    </dsp:sp>
    <dsp:sp modelId="{56ACF073-ADE7-42F0-8F0B-70B7F1D92641}">
      <dsp:nvSpPr>
        <dsp:cNvPr id="0" name=""/>
        <dsp:cNvSpPr/>
      </dsp:nvSpPr>
      <dsp:spPr>
        <a:xfrm>
          <a:off x="2165909" y="1172606"/>
          <a:ext cx="937432" cy="937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4F5C7-FDC2-4DBC-8528-75B12F65ADC9}">
      <dsp:nvSpPr>
        <dsp:cNvPr id="0" name=""/>
        <dsp:cNvSpPr/>
      </dsp:nvSpPr>
      <dsp:spPr>
        <a:xfrm rot="10800000">
          <a:off x="2634625" y="2344396"/>
          <a:ext cx="9529419" cy="937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8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Деформация суставной поверхности костей;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68983" y="2344396"/>
        <a:ext cx="9295061" cy="937432"/>
      </dsp:txXfrm>
    </dsp:sp>
    <dsp:sp modelId="{5DB4022C-1411-4719-B42F-38518FA53012}">
      <dsp:nvSpPr>
        <dsp:cNvPr id="0" name=""/>
        <dsp:cNvSpPr/>
      </dsp:nvSpPr>
      <dsp:spPr>
        <a:xfrm>
          <a:off x="2165909" y="2344396"/>
          <a:ext cx="937432" cy="937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AFAEE-60C8-4A0E-A93C-76F87C6CA761}">
      <dsp:nvSpPr>
        <dsp:cNvPr id="0" name=""/>
        <dsp:cNvSpPr/>
      </dsp:nvSpPr>
      <dsp:spPr>
        <a:xfrm rot="10800000">
          <a:off x="2634625" y="3516187"/>
          <a:ext cx="9529419" cy="9374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8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Остеофиты</a:t>
          </a:r>
          <a:endParaRPr lang="ru-RU" sz="4600" kern="1200" dirty="0"/>
        </a:p>
      </dsp:txBody>
      <dsp:txXfrm rot="10800000">
        <a:off x="2868983" y="3516187"/>
        <a:ext cx="9295061" cy="937432"/>
      </dsp:txXfrm>
    </dsp:sp>
    <dsp:sp modelId="{0C0CBA09-1EC7-4F25-9C4D-DC5A94CB6E11}">
      <dsp:nvSpPr>
        <dsp:cNvPr id="0" name=""/>
        <dsp:cNvSpPr/>
      </dsp:nvSpPr>
      <dsp:spPr>
        <a:xfrm>
          <a:off x="2165909" y="3516187"/>
          <a:ext cx="937432" cy="937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E7D1-93DB-48F1-9FBB-1E2FD0AD27FC}">
      <dsp:nvSpPr>
        <dsp:cNvPr id="0" name=""/>
        <dsp:cNvSpPr/>
      </dsp:nvSpPr>
      <dsp:spPr>
        <a:xfrm rot="10800000">
          <a:off x="2621006" y="760"/>
          <a:ext cx="9538106" cy="8742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9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Степень утолщения костной структуры;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39557" y="760"/>
        <a:ext cx="9319555" cy="874203"/>
      </dsp:txXfrm>
    </dsp:sp>
    <dsp:sp modelId="{42EA5BB1-B5F4-4897-A022-555A41990B57}">
      <dsp:nvSpPr>
        <dsp:cNvPr id="0" name=""/>
        <dsp:cNvSpPr/>
      </dsp:nvSpPr>
      <dsp:spPr>
        <a:xfrm>
          <a:off x="2183904" y="760"/>
          <a:ext cx="874203" cy="8742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88C33-BEE6-4579-8354-4DF25DF3801E}">
      <dsp:nvSpPr>
        <dsp:cNvPr id="0" name=""/>
        <dsp:cNvSpPr/>
      </dsp:nvSpPr>
      <dsp:spPr>
        <a:xfrm rot="10800000">
          <a:off x="2621006" y="1093515"/>
          <a:ext cx="9538106" cy="8742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9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Поражение гиалинового хряща;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39557" y="1093515"/>
        <a:ext cx="9319555" cy="874203"/>
      </dsp:txXfrm>
    </dsp:sp>
    <dsp:sp modelId="{EC8DB7DD-EFA8-4322-98EB-C78B410CCB7B}">
      <dsp:nvSpPr>
        <dsp:cNvPr id="0" name=""/>
        <dsp:cNvSpPr/>
      </dsp:nvSpPr>
      <dsp:spPr>
        <a:xfrm>
          <a:off x="2183904" y="1093515"/>
          <a:ext cx="874203" cy="8742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40A76-1AA9-48C8-B128-3A177E3DBF35}">
      <dsp:nvSpPr>
        <dsp:cNvPr id="0" name=""/>
        <dsp:cNvSpPr/>
      </dsp:nvSpPr>
      <dsp:spPr>
        <a:xfrm rot="10800000">
          <a:off x="2621006" y="2186269"/>
          <a:ext cx="9538106" cy="8742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9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Состояние связочного аппарата, сухожилий;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39557" y="2186269"/>
        <a:ext cx="9319555" cy="874203"/>
      </dsp:txXfrm>
    </dsp:sp>
    <dsp:sp modelId="{BC39E26A-0754-45E1-8192-1B777DF57BF2}">
      <dsp:nvSpPr>
        <dsp:cNvPr id="0" name=""/>
        <dsp:cNvSpPr/>
      </dsp:nvSpPr>
      <dsp:spPr>
        <a:xfrm>
          <a:off x="2183904" y="2186269"/>
          <a:ext cx="874203" cy="8742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0FA2F-1E49-4533-9988-A565C401C17C}">
      <dsp:nvSpPr>
        <dsp:cNvPr id="0" name=""/>
        <dsp:cNvSpPr/>
      </dsp:nvSpPr>
      <dsp:spPr>
        <a:xfrm rot="10800000">
          <a:off x="2621006" y="3279023"/>
          <a:ext cx="9538106" cy="8742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9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Повреждение нервов, мышц, кровеносных сосудов при обширных воспалительных процессах и деструкции костей.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39557" y="3279023"/>
        <a:ext cx="9319555" cy="874203"/>
      </dsp:txXfrm>
    </dsp:sp>
    <dsp:sp modelId="{96FCD315-8E33-4951-895F-3E5CF9ADFBCD}">
      <dsp:nvSpPr>
        <dsp:cNvPr id="0" name=""/>
        <dsp:cNvSpPr/>
      </dsp:nvSpPr>
      <dsp:spPr>
        <a:xfrm>
          <a:off x="2183904" y="3279023"/>
          <a:ext cx="874203" cy="8742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subTitle" idx="1"/>
          </p:nvPr>
        </p:nvSpPr>
        <p:spPr>
          <a:xfrm>
            <a:off x="2756264" y="240089"/>
            <a:ext cx="7537268" cy="12547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КРАСГМУ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им. Проф.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В.Ф.Войно-Ясенецкого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59" y="240089"/>
            <a:ext cx="1254702" cy="125470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lumOff val="10000"/>
                <a:alpha val="60000"/>
              </a:schemeClr>
            </a:glow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258493" y="5214728"/>
            <a:ext cx="7802879" cy="200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Ординатор: 1 года обучения </a:t>
            </a:r>
          </a:p>
          <a:p>
            <a:pPr algn="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Специальности: </a:t>
            </a:r>
          </a:p>
          <a:p>
            <a:pPr algn="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Травматологии и ортопедии </a:t>
            </a:r>
          </a:p>
          <a:p>
            <a:pPr algn="r">
              <a:lnSpc>
                <a:spcPct val="100000"/>
              </a:lnSpc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Выборнов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Игоревич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384664" y="2040453"/>
            <a:ext cx="10280468" cy="15126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</a:t>
            </a:r>
          </a:p>
        </p:txBody>
      </p:sp>
    </p:spTree>
    <p:extLst>
      <p:ext uri="{BB962C8B-B14F-4D97-AF65-F5344CB8AC3E}">
        <p14:creationId xmlns:p14="http://schemas.microsoft.com/office/powerpoint/2010/main" val="8891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224" y="1300522"/>
            <a:ext cx="11030174" cy="441447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 суставной щели, начальная стадия воспалительного процесса. Симптомы: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24297" y="305008"/>
            <a:ext cx="8974183" cy="740020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степень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56521994"/>
              </p:ext>
            </p:extLst>
          </p:nvPr>
        </p:nvGraphicFramePr>
        <p:xfrm>
          <a:off x="-1323191" y="3045324"/>
          <a:ext cx="14839406" cy="308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4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29">
                        <a14:foregroundMark x1="98571" y1="63466" x2="98571" y2="63466"/>
                        <a14:foregroundMark x1="98857" y1="12412" x2="98857" y2="12412"/>
                        <a14:foregroundMark x1="42571" y1="34895" x2="42571" y2="34895"/>
                        <a14:foregroundMark x1="46429" y1="25995" x2="46429" y2="25995"/>
                        <a14:foregroundMark x1="33143" y1="53630" x2="33143" y2="53630"/>
                        <a14:foregroundMark x1="20143" y1="78220" x2="20143" y2="78220"/>
                        <a14:foregroundMark x1="16857" y1="29508" x2="16857" y2="29508"/>
                        <a14:foregroundMark x1="25286" y1="10773" x2="25286" y2="10773"/>
                        <a14:foregroundMark x1="20000" y1="18970" x2="20000" y2="18970"/>
                        <a14:foregroundMark x1="36143" y1="22482" x2="36143" y2="22482"/>
                        <a14:foregroundMark x1="37571" y1="21546" x2="37571" y2="21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900953"/>
            <a:ext cx="9574306" cy="5957048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60612" y="5916706"/>
            <a:ext cx="10636623" cy="1138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НОРМА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057591" y="91054"/>
            <a:ext cx="8242664" cy="80989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 ТБС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710850" y="116749"/>
            <a:ext cx="8974183" cy="640897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8898" y="753429"/>
            <a:ext cx="10053173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Происходят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морфологические изменения: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7650506"/>
              </p:ext>
            </p:extLst>
          </p:nvPr>
        </p:nvGraphicFramePr>
        <p:xfrm>
          <a:off x="-927463" y="1398542"/>
          <a:ext cx="14525897" cy="527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9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720" y="6039395"/>
            <a:ext cx="9905999" cy="631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57591" y="91054"/>
            <a:ext cx="8242664" cy="80989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 ТБС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оксартроз 2 степени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707" y1="33500" x2="31707" y2="33500"/>
                        <a14:foregroundMark x1="38567" y1="22500" x2="38567" y2="22500"/>
                        <a14:foregroundMark x1="42378" y1="31750" x2="42378" y2="31750"/>
                        <a14:foregroundMark x1="29268" y1="54500" x2="29268" y2="54500"/>
                        <a14:foregroundMark x1="20274" y1="80250" x2="20274" y2="80250"/>
                        <a14:foregroundMark x1="17378" y1="28500" x2="17378" y2="2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75" y="900952"/>
            <a:ext cx="9992498" cy="6100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9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928" y="757646"/>
            <a:ext cx="10797989" cy="33571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Суставная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щель исчезает из-за сращения тканей. Обширное костное разрастание и расширение головки тазобедренной кости. Симптомы: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10850" y="116749"/>
            <a:ext cx="8974183" cy="640897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3234807"/>
              </p:ext>
            </p:extLst>
          </p:nvPr>
        </p:nvGraphicFramePr>
        <p:xfrm>
          <a:off x="-927850" y="2366682"/>
          <a:ext cx="14186647" cy="432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6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106" y="6161313"/>
            <a:ext cx="9905999" cy="696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НОРМА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СЕПЕНЬ 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57591" y="91054"/>
            <a:ext cx="8242664" cy="80989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 ТБС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оксартроз 3 степени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7" r="100000">
                        <a14:foregroundMark x1="25500" y1="18500" x2="25500" y2="18500"/>
                        <a14:foregroundMark x1="19167" y1="23250" x2="19167" y2="23250"/>
                        <a14:foregroundMark x1="32667" y1="26500" x2="32667" y2="26500"/>
                        <a14:foregroundMark x1="30500" y1="28500" x2="30500" y2="28500"/>
                        <a14:foregroundMark x1="18667" y1="20750" x2="18667" y2="20750"/>
                        <a14:foregroundMark x1="16167" y1="30000" x2="16167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55" y="391500"/>
            <a:ext cx="9905998" cy="7485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5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7357" y="195943"/>
            <a:ext cx="9905998" cy="90983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ДИАГНОСТИКИ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583" y="1907179"/>
            <a:ext cx="10985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Диагностикой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лечением патологии занимается ортопед, ревматолог, хирург. Проводят комплекс лабораторно-инструментальных методов, чтобы с точностью определить диагноз.</a:t>
            </a:r>
          </a:p>
        </p:txBody>
      </p:sp>
    </p:spTree>
    <p:extLst>
      <p:ext uri="{BB962C8B-B14F-4D97-AF65-F5344CB8AC3E}">
        <p14:creationId xmlns:p14="http://schemas.microsoft.com/office/powerpoint/2010/main" val="10790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1" y="1053530"/>
            <a:ext cx="10853350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исследованию устанавливают стадию развития патологического процесса. На снимках видны изменения: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8209" y="143692"/>
            <a:ext cx="8172403" cy="90983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6999762"/>
              </p:ext>
            </p:extLst>
          </p:nvPr>
        </p:nvGraphicFramePr>
        <p:xfrm>
          <a:off x="-992777" y="2259874"/>
          <a:ext cx="14329954" cy="445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7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1053530"/>
            <a:ext cx="10998926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проекции суставной полости и окружающих тканей. Выявляют изменения: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8537" y="143692"/>
            <a:ext cx="9901646" cy="90983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5286450"/>
              </p:ext>
            </p:extLst>
          </p:nvPr>
        </p:nvGraphicFramePr>
        <p:xfrm>
          <a:off x="-822961" y="2286001"/>
          <a:ext cx="14343017" cy="415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1293222"/>
            <a:ext cx="11168743" cy="35417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Послойно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сканируется зона поражения.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определить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сустава, связочного аппарата, мышц, нервов, сосудов, костей. Это наиболее информативный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 нарушения: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06286" y="143691"/>
            <a:ext cx="10110651" cy="1149531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томография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9125385"/>
              </p:ext>
            </p:extLst>
          </p:nvPr>
        </p:nvGraphicFramePr>
        <p:xfrm>
          <a:off x="-431075" y="2717074"/>
          <a:ext cx="13102046" cy="397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8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59428" y="195942"/>
            <a:ext cx="8242664" cy="99277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8453673"/>
              </p:ext>
            </p:extLst>
          </p:nvPr>
        </p:nvGraphicFramePr>
        <p:xfrm>
          <a:off x="2254068" y="1439333"/>
          <a:ext cx="95678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3" b="96444" l="7600" r="90400">
                        <a14:foregroundMark x1="30800" y1="23556" x2="30800" y2="23556"/>
                        <a14:foregroundMark x1="28400" y1="20296" x2="33600" y2="25185"/>
                        <a14:foregroundMark x1="26800" y1="18667" x2="32800" y2="20000"/>
                        <a14:foregroundMark x1="32600" y1="26519" x2="30400" y2="23704"/>
                        <a14:foregroundMark x1="38200" y1="14370" x2="39200" y2="18222"/>
                        <a14:foregroundMark x1="46000" y1="16593" x2="47400" y2="20444"/>
                        <a14:foregroundMark x1="51800" y1="10074" x2="52000" y2="13333"/>
                        <a14:foregroundMark x1="57200" y1="17185" x2="56200" y2="19556"/>
                        <a14:foregroundMark x1="57800" y1="26370" x2="53200" y2="29926"/>
                        <a14:foregroundMark x1="66000" y1="14963" x2="66000" y2="19852"/>
                        <a14:foregroundMark x1="74800" y1="20296" x2="66600" y2="22519"/>
                        <a14:foregroundMark x1="83600" y1="25926" x2="77800" y2="25926"/>
                        <a14:foregroundMark x1="72800" y1="31407" x2="64000" y2="32593"/>
                        <a14:foregroundMark x1="80800" y1="33630" x2="83000" y2="33185"/>
                        <a14:foregroundMark x1="76400" y1="36444" x2="77600" y2="37481"/>
                        <a14:foregroundMark x1="64000" y1="39407" x2="68800" y2="41630"/>
                        <a14:foregroundMark x1="53400" y1="37778" x2="61400" y2="30815"/>
                        <a14:foregroundMark x1="47000" y1="25778" x2="46800" y2="29037"/>
                        <a14:foregroundMark x1="40400" y1="41630" x2="33400" y2="40296"/>
                        <a14:foregroundMark x1="35800" y1="31852" x2="27800" y2="31407"/>
                        <a14:foregroundMark x1="29200" y1="38074" x2="25400" y2="38074"/>
                        <a14:foregroundMark x1="22400" y1="34519" x2="18800" y2="33185"/>
                        <a14:foregroundMark x1="24000" y1="27556" x2="19400" y2="26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41">
            <a:off x="-789833" y="375226"/>
            <a:ext cx="4392526" cy="693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8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508069" y="143691"/>
            <a:ext cx="7889965" cy="979715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72371583"/>
              </p:ext>
            </p:extLst>
          </p:nvPr>
        </p:nvGraphicFramePr>
        <p:xfrm>
          <a:off x="195944" y="1359747"/>
          <a:ext cx="12213770" cy="504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7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1567544"/>
            <a:ext cx="10750731" cy="47940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пациентам рекомендована модификация спортивных/физических нагрузок и разгрузка пораженного ТБС: избегание воздействия динамических и статических факторов (бег, длительная ходьба, прыжки, подъем тяжестей, пребывание в однообразной рабочей позе и т.п.); ношение обуви с хорошо амортизирующей подошвой; дополнительная опора на трость или костыль в руке, противоположной пораженному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суставу.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рекомендована регулярная лечебная физкультура при заболеваниях и травмах суставов,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терренное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(лечение ходьбой), аппаратные стато-кинетические нагрузки. 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267097" y="143691"/>
            <a:ext cx="10045336" cy="126709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Немедикаментозная терапия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306286"/>
            <a:ext cx="11038115" cy="458941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Этиотропная фармакотерапия КА до настоящего времени не разработана, поэтому медикаментозное лечение имеет симптоматическую направленность. - На начальных стадиях заболевания и при множественном поражении суставов рекомендовано назначение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хондроитина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сульфат, глюкозамин, их комбинации, а также прочие нестероидные противовоспалительные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противревматические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267097" y="143691"/>
            <a:ext cx="10045336" cy="927463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 </a:t>
            </a:r>
          </a:p>
        </p:txBody>
      </p:sp>
    </p:spTree>
    <p:extLst>
      <p:ext uri="{BB962C8B-B14F-4D97-AF65-F5344CB8AC3E}">
        <p14:creationId xmlns:p14="http://schemas.microsoft.com/office/powerpoint/2010/main" val="4077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1175656"/>
            <a:ext cx="10842170" cy="4393475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внутрисуставное введение протеза синовиальной жидкости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для уменьшения боли и улучшении функции сустава при наличии инициативы со стороны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пациента. Эффективность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внутрисуставного введения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в отношении уменьшения боли, улучшения функции сустава.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переносится, очень редко возникают боли по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псевдоподагрической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атаки.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эффект различной степени При отсутствии эффекта от НПВП для снятия острого болевого синдрома и купирования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поддающегося другим видам консервативного лечения, рекомендуется внутрисуставное введение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раза в 3 месяца.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698171" y="143691"/>
            <a:ext cx="9196252" cy="927463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Инъекционная терапия </a:t>
            </a:r>
          </a:p>
        </p:txBody>
      </p:sp>
    </p:spTree>
    <p:extLst>
      <p:ext uri="{BB962C8B-B14F-4D97-AF65-F5344CB8AC3E}">
        <p14:creationId xmlns:p14="http://schemas.microsoft.com/office/powerpoint/2010/main" val="16696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11" y="1280160"/>
            <a:ext cx="10515599" cy="55778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ранних стадиях КА в большинстве случаев позволяет отсрочить, а иногда и вообще предотвратить развитие у пациентов тяжелых поздних стадий заболевания, требующих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Артроскопическое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рекомендовано выполнять при начальных стадиях первичного или вторичного КА и наличии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феромо-ацетабулярного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импиджмента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мягкотканых структур области сустава при неэффективности консервативной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Корригирующие остеотомии таза и проксимального отдела бедренной кости рекомендовано выполнять на ранних стадиях вторичного КА. Корригирующая остеотомия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развившемся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диспластическом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ведет к уменьшению болей и восстановлению удовлетворительной (приемлемой) функции на многие годы. Целью остеотомий при дисплазии тазобедренного сустава является восстановление нормальной биомеханики путем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репозиционирования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698171" y="143691"/>
            <a:ext cx="9196252" cy="927463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/>
              <a:t>Органосохраняющие операции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338" y="1319349"/>
            <a:ext cx="10502536" cy="522514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лечение в объеме тотального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пациентам с первичным или вторичным КА 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в редких случаях, при неэффективности других вариантов лечения на более ранних стадиях заболевания. Операция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ТБС 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купировать болевой синдром, восстановить биомеханику пораженного сустава и в короткие сроки осуществить бытовую и профессиональную реабилитацию пациента. Для долгосрочного успешного функционирования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 адекватный выбор имплантата (по дизайну, типу фиксации: цементный,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бесцементный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узду трения: керамика-керамика,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керамикаполиэтилен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металл-полиэтилен) основываться на учете особенностей пациента: активности, состояния здоровья, качества костной ткани, индивидуальных анатомических изменениях, характере патологического процесса.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698171" y="143691"/>
            <a:ext cx="9196252" cy="927463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/>
              <a:t>ЭНДОПРОТЕЗИРОВАНИЕ ТБС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100000" l="103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78" y="2808514"/>
            <a:ext cx="6107822" cy="404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789611" y="1715483"/>
            <a:ext cx="9196252" cy="927463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3" y="1672046"/>
            <a:ext cx="10842171" cy="34485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гетерогенная группа заболеваний различной этиологии со сходными биологическими, морфологическими, клиническими проявлениями и исходом, в основе которых лежит поражение всех компонентов сустава: хряща,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кости, синовиальной оболочки, связок, капсулы, а также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периартикулярных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Пусковым механизмом развития КА, как правило, являются изменения параметров и морфологии гиалинового суставного хряща.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02229" y="195941"/>
            <a:ext cx="9326880" cy="1306287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 ЗАБОЛЕВАНИЯ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76993" y="170968"/>
            <a:ext cx="8242664" cy="80989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 ТБС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8095" l="42832" r="93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565" y="401106"/>
            <a:ext cx="9102890" cy="6662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9" b="90000" l="5063" r="94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25" y="1195481"/>
            <a:ext cx="4263487" cy="56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85047" y="130628"/>
            <a:ext cx="9722224" cy="80989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КА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02678321"/>
              </p:ext>
            </p:extLst>
          </p:nvPr>
        </p:nvGraphicFramePr>
        <p:xfrm>
          <a:off x="0" y="1201783"/>
          <a:ext cx="12514216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6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01337" y="692331"/>
            <a:ext cx="10646229" cy="4454435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 характерно хроническое прогрессирующее течение, которое приводит к утрате трудоспособности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пациентов, изменению всего их жизненного уклада, что делает проблему лечения этой патологии не только медицинской, но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5916" y="122128"/>
            <a:ext cx="9905998" cy="844523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вторичного КА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060114"/>
              </p:ext>
            </p:extLst>
          </p:nvPr>
        </p:nvGraphicFramePr>
        <p:xfrm>
          <a:off x="-195943" y="1580605"/>
          <a:ext cx="12514216" cy="433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5916" y="122128"/>
            <a:ext cx="9905998" cy="909838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6990008"/>
              </p:ext>
            </p:extLst>
          </p:nvPr>
        </p:nvGraphicFramePr>
        <p:xfrm>
          <a:off x="-574766" y="1188720"/>
          <a:ext cx="12766766" cy="54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9508" y="226631"/>
            <a:ext cx="7602583" cy="740020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49085" y="1526588"/>
            <a:ext cx="10646229" cy="2468879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Патология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многоступенчатый характер. Для каждой степени характерны свои клинические симптомы. Постепенно уменьшается суставная щель, образуются костные наросты.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4" b="99739" l="0" r="100000">
                        <a14:foregroundMark x1="46246" y1="37859" x2="46246" y2="37859"/>
                        <a14:foregroundMark x1="44710" y1="65796" x2="44710" y2="65796"/>
                        <a14:foregroundMark x1="9727" y1="22193" x2="9727" y2="22193"/>
                        <a14:foregroundMark x1="11263" y1="68930" x2="11263" y2="68930"/>
                        <a14:foregroundMark x1="39590" y1="47781" x2="39590" y2="47781"/>
                        <a14:foregroundMark x1="15529" y1="59269" x2="15529" y2="59269"/>
                        <a14:foregroundMark x1="43345" y1="63969" x2="43345" y2="63969"/>
                        <a14:backgroundMark x1="25939" y1="46475" x2="25939" y2="46475"/>
                        <a14:backgroundMark x1="1877" y1="32115" x2="2730" y2="28982"/>
                        <a14:backgroundMark x1="2730" y1="28982" x2="6143" y2="31332"/>
                        <a14:backgroundMark x1="10239" y1="35770" x2="10922" y2="35770"/>
                        <a14:backgroundMark x1="15358" y1="43864" x2="15358" y2="43864"/>
                        <a14:backgroundMark x1="33959" y1="72324" x2="33959" y2="72324"/>
                        <a14:backgroundMark x1="34642" y1="43603" x2="34642" y2="43603"/>
                        <a14:backgroundMark x1="44027" y1="23760" x2="44027" y2="23760"/>
                        <a14:backgroundMark x1="51365" y1="38903" x2="51365" y2="38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18" y="3838712"/>
            <a:ext cx="7145382" cy="30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6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184</TotalTime>
  <Words>703</Words>
  <Application>Microsoft Office PowerPoint</Application>
  <PresentationFormat>Широкоэкранный</PresentationFormat>
  <Paragraphs>99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Franklin Gothic Book</vt:lpstr>
      <vt:lpstr>Times New Roman</vt:lpstr>
      <vt:lpstr>Trebuchet MS</vt:lpstr>
      <vt:lpstr>Tw Cen MT</vt:lpstr>
      <vt:lpstr>Контур</vt:lpstr>
      <vt:lpstr>КОКСАРТРОЗ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вторичного КА</vt:lpstr>
      <vt:lpstr>Клиническая картина КА</vt:lpstr>
      <vt:lpstr>СТЕПЕНИ 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ДИАГНОСТИКИ КА</vt:lpstr>
      <vt:lpstr>Рентгенография</vt:lpstr>
      <vt:lpstr>Компьютерная томография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2022-06-05T12:52:20Z</dcterms:created>
  <dcterms:modified xsi:type="dcterms:W3CDTF">2022-06-07T16:04:25Z</dcterms:modified>
</cp:coreProperties>
</file>