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76" r:id="rId39"/>
    <p:sldId id="294" r:id="rId40"/>
    <p:sldId id="296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МЕЗЕНТЕРИАЛЬНЫЙ ТРОМБОЗ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Ординатор 1 года обучения по специальности хирургия.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Наприенкова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А.С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rol-Post1\Desktop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6868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rol-Post1\Desktop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1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Urol-Post1\Desktop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rol-Post1\Desktop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rol-Post1\Desktop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rol-Post1\Desktop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9154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rol-Post1\Desktop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rol-Post1\Desktop\slide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9154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rol-Post1\Desktop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Urol-Post1\Desktop\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9153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rol-Post1\Downloads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85163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rol-Post1\Desktop\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2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rol-Post1\Desktop\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rol-Post1\Desktop\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rol-Post1\Desktop\slide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582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rol-Post1\Desktop\slide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rol-Post1\Desktop\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rol-Post1\Desktop\slide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534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Urol-Post1\Desktop\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39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rol-Post1\Desktop\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rol-Post1\Desktop\slide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63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rol-Post1\Desktop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76299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rol-Post1\Desktop\slid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6106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rol-Post1\Desktop\slide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8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rol-Post1\Desktop\slide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rol-Post1\Desktop\slide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5274"/>
            <a:ext cx="8305800" cy="595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rol-Post1\Desktop\slid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rol-Post1\Desktop\slide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599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rol-Post1\Desktop\slide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6106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rol-Post1\Desktop\slid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3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rol-Post1\Desktop\slide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rol-Post1\Desktop\slide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915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rol-Post1\Desktop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rol-Post1\Desktop\slid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4" y="685800"/>
            <a:ext cx="79089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Picture 3" descr="C:\Users\Urol-Post1\Desktop\slide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381000"/>
            <a:ext cx="867886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rol-Post1\Desktop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15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rol-Post1\Desktop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rol-Post1\Desktop\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62999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rol-Post1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5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rol-Post1\Desktop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15</Words>
  <PresentationFormat>Экран (4:3)</PresentationFormat>
  <Paragraphs>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Открытая</vt:lpstr>
      <vt:lpstr>МЕЗЕНТЕРИАЛЬНЫЙ ТРОМБОЗ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МЕЗЕНТЕРИАЛЬНЫЙ ТРОМБОЗ</dc:title>
  <dc:creator>Urol-Post1</dc:creator>
  <cp:lastModifiedBy>Urol-Post1</cp:lastModifiedBy>
  <cp:revision>4</cp:revision>
  <dcterms:created xsi:type="dcterms:W3CDTF">2020-04-10T13:22:45Z</dcterms:created>
  <dcterms:modified xsi:type="dcterms:W3CDTF">2020-04-10T13:55:47Z</dcterms:modified>
</cp:coreProperties>
</file>