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Заголово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Линия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Линия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Линия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Заголовок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Заголовок</a:t>
            </a:r>
          </a:p>
        </p:txBody>
      </p:sp>
      <p:sp>
        <p:nvSpPr>
          <p:cNvPr id="17" name="Текст заголовка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Текст заголовка</a:t>
            </a:r>
          </a:p>
        </p:txBody>
      </p:sp>
      <p:sp>
        <p:nvSpPr>
          <p:cNvPr id="18" name="Уровень текста 1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— Иван Арсентьев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112" name="«Введите цитату здесь».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«Введите цитату здесь». </a:t>
            </a:r>
          </a:p>
        </p:txBody>
      </p:sp>
      <p:sp>
        <p:nvSpPr>
          <p:cNvPr id="1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Чёрно-белое фото с видом снизу вверх на подвесные тросы моста на фоне облаков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Линия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Линия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Линия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Линия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Заголовок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Заголовок</a:t>
            </a:r>
          </a:p>
        </p:txBody>
      </p:sp>
      <p:sp>
        <p:nvSpPr>
          <p:cNvPr id="31" name="Чёрно-белое фото Зеландского моста в Нидерландах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Текст заголовка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Текст заголовка</a:t>
            </a:r>
          </a:p>
        </p:txBody>
      </p:sp>
      <p:sp>
        <p:nvSpPr>
          <p:cNvPr id="33" name="Уровень текста 1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заголовка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Линия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Линия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Заголовок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Заголовок</a:t>
            </a:r>
          </a:p>
        </p:txBody>
      </p:sp>
      <p:sp>
        <p:nvSpPr>
          <p:cNvPr id="52" name="Чёрно-белое фото с видом снизу на мост над рекой на фоне неба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Текст заголовка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4" name="Уровень текста 1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Линия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Линия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Линия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Линия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Чёрно-белое фото с видом снизу на мост над рекой на фоне неба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85" name="Уровень текста 1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Уровень текста 1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Чёрно-белое фото с видом снизу вверх на подвесные тросы моста на фоне облаков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Чёрно-белое фото Зеландского моста в Нидерландах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Чёрно-белое фото с видом снизу на мост над рекой на фоне неба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Линия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Текст заголовка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5" name="Уровень текста 1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Georgia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Заголовок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</a:t>
            </a:r>
          </a:p>
        </p:txBody>
      </p:sp>
      <p:sp>
        <p:nvSpPr>
          <p:cNvPr id="138" name="Саморегуляторные механизмы нейрогормональных отношений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tabLst>
                <a:tab pos="304800" algn="l"/>
                <a:tab pos="609600" algn="l"/>
                <a:tab pos="927100" algn="l"/>
                <a:tab pos="1231900" algn="l"/>
                <a:tab pos="1536700" algn="l"/>
                <a:tab pos="1854200" algn="l"/>
                <a:tab pos="2159000" algn="l"/>
                <a:tab pos="2463800" algn="l"/>
                <a:tab pos="2781300" algn="l"/>
                <a:tab pos="3086100" algn="l"/>
                <a:tab pos="3390900" algn="l"/>
                <a:tab pos="3708400" algn="l"/>
              </a:tabLst>
              <a:defRPr sz="696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Саморегуляторные механизмы нейрогормональных отношений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tabLst>
                <a:tab pos="304800" algn="l"/>
                <a:tab pos="609600" algn="l"/>
                <a:tab pos="927100" algn="l"/>
                <a:tab pos="1231900" algn="l"/>
                <a:tab pos="1536700" algn="l"/>
                <a:tab pos="1854200" algn="l"/>
                <a:tab pos="2159000" algn="l"/>
                <a:tab pos="2463800" algn="l"/>
                <a:tab pos="2781300" algn="l"/>
                <a:tab pos="3086100" algn="l"/>
                <a:tab pos="3390900" algn="l"/>
                <a:tab pos="3708400" algn="l"/>
              </a:tabLst>
              <a:defRPr sz="696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организма.</a:t>
            </a:r>
          </a:p>
        </p:txBody>
      </p:sp>
      <p:sp>
        <p:nvSpPr>
          <p:cNvPr id="139" name="Гринкевич Н.Д 101 стом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Гринкевич Н.Д 101 стом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Структура физиологической системы включает:…"/>
          <p:cNvSpPr txBox="1"/>
          <p:nvPr>
            <p:ph type="body" sz="half" idx="1"/>
          </p:nvPr>
        </p:nvSpPr>
        <p:spPr>
          <a:xfrm>
            <a:off x="958850" y="3803650"/>
            <a:ext cx="10909300" cy="8928100"/>
          </a:xfrm>
          <a:prstGeom prst="rect">
            <a:avLst/>
          </a:prstGeom>
        </p:spPr>
        <p:txBody>
          <a:bodyPr/>
          <a:lstStyle/>
          <a:p>
            <a:pPr marL="0" indent="0" defTabSz="127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Структура физиологической системы включает:</a:t>
            </a:r>
          </a:p>
          <a:p>
            <a:pPr marL="0" indent="0" defTabSz="127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﻿﻿﻿-управляющее устройство</a:t>
            </a:r>
          </a:p>
          <a:p>
            <a:pPr marL="0" indent="0" defTabSz="127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-выходные каналы (нервы и гормоны);</a:t>
            </a:r>
          </a:p>
          <a:p>
            <a:pPr marL="0" indent="0" defTabSz="127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-﻿﻿﻿исполнительные органы </a:t>
            </a:r>
          </a:p>
          <a:p>
            <a:pPr marL="0" indent="0" defTabSz="127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﻿﻿﻿-рецепторы результата (сенсорные рецепторы) </a:t>
            </a:r>
          </a:p>
        </p:txBody>
      </p:sp>
      <p:pic>
        <p:nvPicPr>
          <p:cNvPr id="142" name="IMG_3850.jpeg" descr="IMG_3850.jpeg"/>
          <p:cNvPicPr>
            <a:picLocks noChangeAspect="1"/>
          </p:cNvPicPr>
          <p:nvPr/>
        </p:nvPicPr>
        <p:blipFill>
          <a:blip r:embed="rId2">
            <a:extLst/>
          </a:blip>
          <a:srcRect l="0" t="0" r="5851" b="1042"/>
          <a:stretch>
            <a:fillRect/>
          </a:stretch>
        </p:blipFill>
        <p:spPr>
          <a:xfrm>
            <a:off x="10468919" y="4457875"/>
            <a:ext cx="13069505" cy="583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24" fill="norm" stroke="1" extrusionOk="0">
                <a:moveTo>
                  <a:pt x="310" y="0"/>
                </a:moveTo>
                <a:cubicBezTo>
                  <a:pt x="271" y="0"/>
                  <a:pt x="238" y="47"/>
                  <a:pt x="238" y="104"/>
                </a:cubicBezTo>
                <a:cubicBezTo>
                  <a:pt x="238" y="161"/>
                  <a:pt x="271" y="179"/>
                  <a:pt x="310" y="145"/>
                </a:cubicBezTo>
                <a:cubicBezTo>
                  <a:pt x="350" y="111"/>
                  <a:pt x="382" y="66"/>
                  <a:pt x="382" y="42"/>
                </a:cubicBezTo>
                <a:cubicBezTo>
                  <a:pt x="382" y="19"/>
                  <a:pt x="350" y="0"/>
                  <a:pt x="310" y="0"/>
                </a:cubicBezTo>
                <a:close/>
                <a:moveTo>
                  <a:pt x="3802" y="1662"/>
                </a:moveTo>
                <a:cubicBezTo>
                  <a:pt x="3744" y="1676"/>
                  <a:pt x="3678" y="1692"/>
                  <a:pt x="3655" y="1697"/>
                </a:cubicBezTo>
                <a:cubicBezTo>
                  <a:pt x="3632" y="1702"/>
                  <a:pt x="3640" y="1777"/>
                  <a:pt x="3673" y="1865"/>
                </a:cubicBezTo>
                <a:cubicBezTo>
                  <a:pt x="3720" y="1992"/>
                  <a:pt x="3720" y="2058"/>
                  <a:pt x="3673" y="2184"/>
                </a:cubicBezTo>
                <a:cubicBezTo>
                  <a:pt x="3625" y="2313"/>
                  <a:pt x="3629" y="2356"/>
                  <a:pt x="3692" y="2410"/>
                </a:cubicBezTo>
                <a:cubicBezTo>
                  <a:pt x="3735" y="2446"/>
                  <a:pt x="3799" y="2421"/>
                  <a:pt x="3836" y="2353"/>
                </a:cubicBezTo>
                <a:cubicBezTo>
                  <a:pt x="3885" y="2261"/>
                  <a:pt x="3911" y="2260"/>
                  <a:pt x="3936" y="2350"/>
                </a:cubicBezTo>
                <a:cubicBezTo>
                  <a:pt x="3957" y="2424"/>
                  <a:pt x="4063" y="2453"/>
                  <a:pt x="4215" y="2426"/>
                </a:cubicBezTo>
                <a:cubicBezTo>
                  <a:pt x="4350" y="2401"/>
                  <a:pt x="4513" y="2415"/>
                  <a:pt x="4579" y="2458"/>
                </a:cubicBezTo>
                <a:cubicBezTo>
                  <a:pt x="4644" y="2500"/>
                  <a:pt x="4737" y="2514"/>
                  <a:pt x="4785" y="2486"/>
                </a:cubicBezTo>
                <a:cubicBezTo>
                  <a:pt x="4832" y="2458"/>
                  <a:pt x="5331" y="2430"/>
                  <a:pt x="5893" y="2427"/>
                </a:cubicBezTo>
                <a:cubicBezTo>
                  <a:pt x="6910" y="2422"/>
                  <a:pt x="6916" y="2421"/>
                  <a:pt x="6916" y="2190"/>
                </a:cubicBezTo>
                <a:cubicBezTo>
                  <a:pt x="6916" y="1976"/>
                  <a:pt x="6891" y="1956"/>
                  <a:pt x="6594" y="1947"/>
                </a:cubicBezTo>
                <a:cubicBezTo>
                  <a:pt x="6417" y="1942"/>
                  <a:pt x="6247" y="1985"/>
                  <a:pt x="6217" y="2041"/>
                </a:cubicBezTo>
                <a:cubicBezTo>
                  <a:pt x="6181" y="2107"/>
                  <a:pt x="6150" y="2103"/>
                  <a:pt x="6130" y="2030"/>
                </a:cubicBezTo>
                <a:cubicBezTo>
                  <a:pt x="6082" y="1856"/>
                  <a:pt x="5818" y="1892"/>
                  <a:pt x="5818" y="2073"/>
                </a:cubicBezTo>
                <a:cubicBezTo>
                  <a:pt x="5818" y="2325"/>
                  <a:pt x="5719" y="2386"/>
                  <a:pt x="5692" y="2151"/>
                </a:cubicBezTo>
                <a:cubicBezTo>
                  <a:pt x="5668" y="1943"/>
                  <a:pt x="5631" y="1932"/>
                  <a:pt x="4907" y="1935"/>
                </a:cubicBezTo>
                <a:cubicBezTo>
                  <a:pt x="4490" y="1937"/>
                  <a:pt x="4137" y="1982"/>
                  <a:pt x="4123" y="2035"/>
                </a:cubicBezTo>
                <a:cubicBezTo>
                  <a:pt x="4108" y="2087"/>
                  <a:pt x="4045" y="2054"/>
                  <a:pt x="3981" y="1960"/>
                </a:cubicBezTo>
                <a:cubicBezTo>
                  <a:pt x="3917" y="1866"/>
                  <a:pt x="3874" y="1755"/>
                  <a:pt x="3886" y="1713"/>
                </a:cubicBezTo>
                <a:cubicBezTo>
                  <a:pt x="3897" y="1671"/>
                  <a:pt x="3859" y="1647"/>
                  <a:pt x="3802" y="1662"/>
                </a:cubicBezTo>
                <a:close/>
                <a:moveTo>
                  <a:pt x="6588" y="3200"/>
                </a:moveTo>
                <a:lnTo>
                  <a:pt x="5319" y="3203"/>
                </a:lnTo>
                <a:cubicBezTo>
                  <a:pt x="4393" y="3205"/>
                  <a:pt x="4059" y="3237"/>
                  <a:pt x="4084" y="3325"/>
                </a:cubicBezTo>
                <a:cubicBezTo>
                  <a:pt x="4102" y="3390"/>
                  <a:pt x="4078" y="3508"/>
                  <a:pt x="4030" y="3585"/>
                </a:cubicBezTo>
                <a:cubicBezTo>
                  <a:pt x="3958" y="3704"/>
                  <a:pt x="4009" y="3719"/>
                  <a:pt x="4362" y="3692"/>
                </a:cubicBezTo>
                <a:cubicBezTo>
                  <a:pt x="4687" y="3668"/>
                  <a:pt x="4784" y="3695"/>
                  <a:pt x="4804" y="3812"/>
                </a:cubicBezTo>
                <a:cubicBezTo>
                  <a:pt x="4826" y="3936"/>
                  <a:pt x="4838" y="3938"/>
                  <a:pt x="4870" y="3821"/>
                </a:cubicBezTo>
                <a:cubicBezTo>
                  <a:pt x="4900" y="3711"/>
                  <a:pt x="5098" y="3679"/>
                  <a:pt x="5734" y="3679"/>
                </a:cubicBezTo>
                <a:cubicBezTo>
                  <a:pt x="6552" y="3679"/>
                  <a:pt x="6558" y="3678"/>
                  <a:pt x="6573" y="3440"/>
                </a:cubicBezTo>
                <a:lnTo>
                  <a:pt x="6588" y="3200"/>
                </a:lnTo>
                <a:close/>
                <a:moveTo>
                  <a:pt x="1549" y="3976"/>
                </a:moveTo>
                <a:cubicBezTo>
                  <a:pt x="1493" y="3964"/>
                  <a:pt x="1465" y="4014"/>
                  <a:pt x="1432" y="4155"/>
                </a:cubicBezTo>
                <a:cubicBezTo>
                  <a:pt x="1390" y="4330"/>
                  <a:pt x="1390" y="4421"/>
                  <a:pt x="1433" y="4538"/>
                </a:cubicBezTo>
                <a:cubicBezTo>
                  <a:pt x="1500" y="4718"/>
                  <a:pt x="1594" y="4734"/>
                  <a:pt x="1718" y="4585"/>
                </a:cubicBezTo>
                <a:cubicBezTo>
                  <a:pt x="1778" y="4514"/>
                  <a:pt x="1817" y="4514"/>
                  <a:pt x="1836" y="4585"/>
                </a:cubicBezTo>
                <a:cubicBezTo>
                  <a:pt x="1877" y="4731"/>
                  <a:pt x="2496" y="4721"/>
                  <a:pt x="2562" y="4573"/>
                </a:cubicBezTo>
                <a:cubicBezTo>
                  <a:pt x="2591" y="4508"/>
                  <a:pt x="2641" y="4491"/>
                  <a:pt x="2673" y="4535"/>
                </a:cubicBezTo>
                <a:cubicBezTo>
                  <a:pt x="2729" y="4612"/>
                  <a:pt x="3035" y="4633"/>
                  <a:pt x="3625" y="4600"/>
                </a:cubicBezTo>
                <a:cubicBezTo>
                  <a:pt x="3861" y="4586"/>
                  <a:pt x="3888" y="4561"/>
                  <a:pt x="3893" y="4345"/>
                </a:cubicBezTo>
                <a:lnTo>
                  <a:pt x="3899" y="4105"/>
                </a:lnTo>
                <a:lnTo>
                  <a:pt x="2820" y="4098"/>
                </a:lnTo>
                <a:cubicBezTo>
                  <a:pt x="2226" y="4093"/>
                  <a:pt x="1684" y="4052"/>
                  <a:pt x="1614" y="4007"/>
                </a:cubicBezTo>
                <a:cubicBezTo>
                  <a:pt x="1588" y="3990"/>
                  <a:pt x="1567" y="3980"/>
                  <a:pt x="1549" y="3976"/>
                </a:cubicBezTo>
                <a:close/>
                <a:moveTo>
                  <a:pt x="10513" y="4035"/>
                </a:moveTo>
                <a:cubicBezTo>
                  <a:pt x="10506" y="4037"/>
                  <a:pt x="10499" y="4044"/>
                  <a:pt x="10491" y="4054"/>
                </a:cubicBezTo>
                <a:cubicBezTo>
                  <a:pt x="10451" y="4102"/>
                  <a:pt x="9732" y="4145"/>
                  <a:pt x="8893" y="4147"/>
                </a:cubicBezTo>
                <a:cubicBezTo>
                  <a:pt x="8055" y="4150"/>
                  <a:pt x="7321" y="4152"/>
                  <a:pt x="7263" y="4155"/>
                </a:cubicBezTo>
                <a:cubicBezTo>
                  <a:pt x="7164" y="4158"/>
                  <a:pt x="7157" y="4211"/>
                  <a:pt x="7144" y="5092"/>
                </a:cubicBezTo>
                <a:lnTo>
                  <a:pt x="7131" y="6024"/>
                </a:lnTo>
                <a:lnTo>
                  <a:pt x="6996" y="6059"/>
                </a:lnTo>
                <a:cubicBezTo>
                  <a:pt x="6922" y="6078"/>
                  <a:pt x="6825" y="6173"/>
                  <a:pt x="6781" y="6272"/>
                </a:cubicBezTo>
                <a:cubicBezTo>
                  <a:pt x="6737" y="6370"/>
                  <a:pt x="6581" y="6543"/>
                  <a:pt x="6435" y="6654"/>
                </a:cubicBezTo>
                <a:lnTo>
                  <a:pt x="6169" y="6856"/>
                </a:lnTo>
                <a:lnTo>
                  <a:pt x="5958" y="6384"/>
                </a:lnTo>
                <a:cubicBezTo>
                  <a:pt x="5732" y="5879"/>
                  <a:pt x="5369" y="5439"/>
                  <a:pt x="5178" y="5439"/>
                </a:cubicBezTo>
                <a:cubicBezTo>
                  <a:pt x="5031" y="5439"/>
                  <a:pt x="5001" y="5326"/>
                  <a:pt x="4984" y="4730"/>
                </a:cubicBezTo>
                <a:cubicBezTo>
                  <a:pt x="4971" y="4255"/>
                  <a:pt x="4913" y="3933"/>
                  <a:pt x="4913" y="4333"/>
                </a:cubicBezTo>
                <a:cubicBezTo>
                  <a:pt x="4913" y="4449"/>
                  <a:pt x="4891" y="4592"/>
                  <a:pt x="4863" y="4652"/>
                </a:cubicBezTo>
                <a:cubicBezTo>
                  <a:pt x="4830" y="4726"/>
                  <a:pt x="4829" y="4854"/>
                  <a:pt x="4860" y="5036"/>
                </a:cubicBezTo>
                <a:cubicBezTo>
                  <a:pt x="4917" y="5370"/>
                  <a:pt x="4891" y="5437"/>
                  <a:pt x="4702" y="5440"/>
                </a:cubicBezTo>
                <a:cubicBezTo>
                  <a:pt x="4621" y="5441"/>
                  <a:pt x="4461" y="5536"/>
                  <a:pt x="4347" y="5652"/>
                </a:cubicBezTo>
                <a:cubicBezTo>
                  <a:pt x="4233" y="5768"/>
                  <a:pt x="4117" y="5832"/>
                  <a:pt x="4089" y="5794"/>
                </a:cubicBezTo>
                <a:cubicBezTo>
                  <a:pt x="4062" y="5756"/>
                  <a:pt x="4053" y="5774"/>
                  <a:pt x="4070" y="5835"/>
                </a:cubicBezTo>
                <a:cubicBezTo>
                  <a:pt x="4087" y="5896"/>
                  <a:pt x="4025" y="6077"/>
                  <a:pt x="3931" y="6236"/>
                </a:cubicBezTo>
                <a:cubicBezTo>
                  <a:pt x="3777" y="6500"/>
                  <a:pt x="3755" y="6510"/>
                  <a:pt x="3680" y="6359"/>
                </a:cubicBezTo>
                <a:cubicBezTo>
                  <a:pt x="3635" y="6268"/>
                  <a:pt x="3556" y="6199"/>
                  <a:pt x="3504" y="6204"/>
                </a:cubicBezTo>
                <a:cubicBezTo>
                  <a:pt x="3453" y="6209"/>
                  <a:pt x="3369" y="6174"/>
                  <a:pt x="3319" y="6127"/>
                </a:cubicBezTo>
                <a:cubicBezTo>
                  <a:pt x="3254" y="6066"/>
                  <a:pt x="3238" y="6078"/>
                  <a:pt x="3262" y="6166"/>
                </a:cubicBezTo>
                <a:cubicBezTo>
                  <a:pt x="3281" y="6235"/>
                  <a:pt x="3329" y="6291"/>
                  <a:pt x="3367" y="6291"/>
                </a:cubicBezTo>
                <a:cubicBezTo>
                  <a:pt x="3406" y="6291"/>
                  <a:pt x="3449" y="6364"/>
                  <a:pt x="3464" y="6452"/>
                </a:cubicBezTo>
                <a:cubicBezTo>
                  <a:pt x="3480" y="6540"/>
                  <a:pt x="3540" y="6611"/>
                  <a:pt x="3598" y="6611"/>
                </a:cubicBezTo>
                <a:cubicBezTo>
                  <a:pt x="3760" y="6611"/>
                  <a:pt x="3763" y="6675"/>
                  <a:pt x="3629" y="7279"/>
                </a:cubicBezTo>
                <a:cubicBezTo>
                  <a:pt x="3463" y="8029"/>
                  <a:pt x="3458" y="9207"/>
                  <a:pt x="3618" y="9893"/>
                </a:cubicBezTo>
                <a:cubicBezTo>
                  <a:pt x="3732" y="10385"/>
                  <a:pt x="3720" y="10555"/>
                  <a:pt x="3574" y="10555"/>
                </a:cubicBezTo>
                <a:cubicBezTo>
                  <a:pt x="3523" y="10555"/>
                  <a:pt x="3481" y="10602"/>
                  <a:pt x="3481" y="10659"/>
                </a:cubicBezTo>
                <a:cubicBezTo>
                  <a:pt x="3481" y="10716"/>
                  <a:pt x="3422" y="10833"/>
                  <a:pt x="3350" y="10920"/>
                </a:cubicBezTo>
                <a:lnTo>
                  <a:pt x="3219" y="11076"/>
                </a:lnTo>
                <a:lnTo>
                  <a:pt x="3399" y="11044"/>
                </a:lnTo>
                <a:cubicBezTo>
                  <a:pt x="3498" y="11026"/>
                  <a:pt x="3622" y="10925"/>
                  <a:pt x="3674" y="10820"/>
                </a:cubicBezTo>
                <a:cubicBezTo>
                  <a:pt x="3766" y="10634"/>
                  <a:pt x="3840" y="10670"/>
                  <a:pt x="3840" y="10902"/>
                </a:cubicBezTo>
                <a:cubicBezTo>
                  <a:pt x="3840" y="10965"/>
                  <a:pt x="3876" y="11028"/>
                  <a:pt x="3921" y="11042"/>
                </a:cubicBezTo>
                <a:cubicBezTo>
                  <a:pt x="3966" y="11057"/>
                  <a:pt x="4063" y="11162"/>
                  <a:pt x="4136" y="11277"/>
                </a:cubicBezTo>
                <a:cubicBezTo>
                  <a:pt x="4209" y="11391"/>
                  <a:pt x="4333" y="11532"/>
                  <a:pt x="4412" y="11590"/>
                </a:cubicBezTo>
                <a:cubicBezTo>
                  <a:pt x="4532" y="11679"/>
                  <a:pt x="4555" y="11752"/>
                  <a:pt x="4558" y="12058"/>
                </a:cubicBezTo>
                <a:cubicBezTo>
                  <a:pt x="4559" y="12258"/>
                  <a:pt x="4565" y="13561"/>
                  <a:pt x="4570" y="14954"/>
                </a:cubicBezTo>
                <a:lnTo>
                  <a:pt x="4579" y="17487"/>
                </a:lnTo>
                <a:lnTo>
                  <a:pt x="11823" y="17487"/>
                </a:lnTo>
                <a:lnTo>
                  <a:pt x="19067" y="17487"/>
                </a:lnTo>
                <a:lnTo>
                  <a:pt x="19095" y="17140"/>
                </a:lnTo>
                <a:cubicBezTo>
                  <a:pt x="19110" y="16949"/>
                  <a:pt x="19123" y="16393"/>
                  <a:pt x="19123" y="15904"/>
                </a:cubicBezTo>
                <a:lnTo>
                  <a:pt x="19123" y="15016"/>
                </a:lnTo>
                <a:lnTo>
                  <a:pt x="19458" y="13705"/>
                </a:lnTo>
                <a:lnTo>
                  <a:pt x="19794" y="12397"/>
                </a:lnTo>
                <a:lnTo>
                  <a:pt x="19794" y="9555"/>
                </a:lnTo>
                <a:lnTo>
                  <a:pt x="19794" y="6717"/>
                </a:lnTo>
                <a:lnTo>
                  <a:pt x="19454" y="5384"/>
                </a:lnTo>
                <a:cubicBezTo>
                  <a:pt x="19267" y="4652"/>
                  <a:pt x="19100" y="4052"/>
                  <a:pt x="19083" y="4052"/>
                </a:cubicBezTo>
                <a:cubicBezTo>
                  <a:pt x="19065" y="4052"/>
                  <a:pt x="18896" y="4656"/>
                  <a:pt x="18707" y="5396"/>
                </a:cubicBezTo>
                <a:lnTo>
                  <a:pt x="18363" y="6741"/>
                </a:lnTo>
                <a:lnTo>
                  <a:pt x="18363" y="7885"/>
                </a:lnTo>
                <a:cubicBezTo>
                  <a:pt x="18363" y="8513"/>
                  <a:pt x="18348" y="9059"/>
                  <a:pt x="18331" y="9098"/>
                </a:cubicBezTo>
                <a:cubicBezTo>
                  <a:pt x="18313" y="9138"/>
                  <a:pt x="18259" y="9090"/>
                  <a:pt x="18211" y="8993"/>
                </a:cubicBezTo>
                <a:cubicBezTo>
                  <a:pt x="18163" y="8895"/>
                  <a:pt x="18111" y="8846"/>
                  <a:pt x="18095" y="8882"/>
                </a:cubicBezTo>
                <a:cubicBezTo>
                  <a:pt x="18044" y="8995"/>
                  <a:pt x="17593" y="8426"/>
                  <a:pt x="17630" y="8295"/>
                </a:cubicBezTo>
                <a:cubicBezTo>
                  <a:pt x="17652" y="8214"/>
                  <a:pt x="17635" y="8198"/>
                  <a:pt x="17581" y="8245"/>
                </a:cubicBezTo>
                <a:cubicBezTo>
                  <a:pt x="17481" y="8331"/>
                  <a:pt x="16820" y="7610"/>
                  <a:pt x="16861" y="7460"/>
                </a:cubicBezTo>
                <a:cubicBezTo>
                  <a:pt x="16877" y="7403"/>
                  <a:pt x="17104" y="7356"/>
                  <a:pt x="17365" y="7356"/>
                </a:cubicBezTo>
                <a:lnTo>
                  <a:pt x="17841" y="7356"/>
                </a:lnTo>
                <a:lnTo>
                  <a:pt x="17828" y="6050"/>
                </a:lnTo>
                <a:lnTo>
                  <a:pt x="17814" y="4745"/>
                </a:lnTo>
                <a:lnTo>
                  <a:pt x="17314" y="4767"/>
                </a:lnTo>
                <a:cubicBezTo>
                  <a:pt x="17038" y="4778"/>
                  <a:pt x="16476" y="4790"/>
                  <a:pt x="16064" y="4793"/>
                </a:cubicBezTo>
                <a:lnTo>
                  <a:pt x="15314" y="4797"/>
                </a:lnTo>
                <a:lnTo>
                  <a:pt x="15301" y="5463"/>
                </a:lnTo>
                <a:cubicBezTo>
                  <a:pt x="15288" y="6049"/>
                  <a:pt x="15275" y="6126"/>
                  <a:pt x="15196" y="6096"/>
                </a:cubicBezTo>
                <a:cubicBezTo>
                  <a:pt x="15132" y="6071"/>
                  <a:pt x="15115" y="6108"/>
                  <a:pt x="15135" y="6226"/>
                </a:cubicBezTo>
                <a:cubicBezTo>
                  <a:pt x="15151" y="6317"/>
                  <a:pt x="15141" y="6420"/>
                  <a:pt x="15114" y="6457"/>
                </a:cubicBezTo>
                <a:cubicBezTo>
                  <a:pt x="15088" y="6495"/>
                  <a:pt x="15076" y="6590"/>
                  <a:pt x="15089" y="6668"/>
                </a:cubicBezTo>
                <a:cubicBezTo>
                  <a:pt x="15121" y="6854"/>
                  <a:pt x="14845" y="8133"/>
                  <a:pt x="14790" y="8056"/>
                </a:cubicBezTo>
                <a:cubicBezTo>
                  <a:pt x="14766" y="8024"/>
                  <a:pt x="14745" y="7556"/>
                  <a:pt x="14742" y="7018"/>
                </a:cubicBezTo>
                <a:cubicBezTo>
                  <a:pt x="14740" y="6480"/>
                  <a:pt x="14728" y="6022"/>
                  <a:pt x="14718" y="5998"/>
                </a:cubicBezTo>
                <a:cubicBezTo>
                  <a:pt x="14707" y="5974"/>
                  <a:pt x="13951" y="5946"/>
                  <a:pt x="13037" y="5936"/>
                </a:cubicBezTo>
                <a:lnTo>
                  <a:pt x="11375" y="5917"/>
                </a:lnTo>
                <a:lnTo>
                  <a:pt x="11362" y="6850"/>
                </a:lnTo>
                <a:cubicBezTo>
                  <a:pt x="11350" y="7630"/>
                  <a:pt x="11333" y="7799"/>
                  <a:pt x="11259" y="7888"/>
                </a:cubicBezTo>
                <a:cubicBezTo>
                  <a:pt x="11182" y="7980"/>
                  <a:pt x="11128" y="7860"/>
                  <a:pt x="10854" y="7009"/>
                </a:cubicBezTo>
                <a:lnTo>
                  <a:pt x="10538" y="6024"/>
                </a:lnTo>
                <a:lnTo>
                  <a:pt x="10551" y="4995"/>
                </a:lnTo>
                <a:cubicBezTo>
                  <a:pt x="10561" y="4208"/>
                  <a:pt x="10557" y="4018"/>
                  <a:pt x="10513" y="4035"/>
                </a:cubicBezTo>
                <a:close/>
                <a:moveTo>
                  <a:pt x="3776" y="5291"/>
                </a:moveTo>
                <a:cubicBezTo>
                  <a:pt x="3743" y="5287"/>
                  <a:pt x="3702" y="5289"/>
                  <a:pt x="3649" y="5292"/>
                </a:cubicBezTo>
                <a:cubicBezTo>
                  <a:pt x="3518" y="5300"/>
                  <a:pt x="3126" y="5315"/>
                  <a:pt x="2778" y="5326"/>
                </a:cubicBezTo>
                <a:lnTo>
                  <a:pt x="2147" y="5345"/>
                </a:lnTo>
                <a:lnTo>
                  <a:pt x="2147" y="5611"/>
                </a:lnTo>
                <a:cubicBezTo>
                  <a:pt x="2147" y="5872"/>
                  <a:pt x="2154" y="5880"/>
                  <a:pt x="2465" y="5854"/>
                </a:cubicBezTo>
                <a:cubicBezTo>
                  <a:pt x="2684" y="5837"/>
                  <a:pt x="2791" y="5869"/>
                  <a:pt x="2804" y="5958"/>
                </a:cubicBezTo>
                <a:cubicBezTo>
                  <a:pt x="2817" y="6048"/>
                  <a:pt x="2845" y="6027"/>
                  <a:pt x="2891" y="5895"/>
                </a:cubicBezTo>
                <a:cubicBezTo>
                  <a:pt x="2955" y="5710"/>
                  <a:pt x="2960" y="5712"/>
                  <a:pt x="3025" y="5900"/>
                </a:cubicBezTo>
                <a:cubicBezTo>
                  <a:pt x="3090" y="6088"/>
                  <a:pt x="3095" y="6088"/>
                  <a:pt x="3142" y="5889"/>
                </a:cubicBezTo>
                <a:cubicBezTo>
                  <a:pt x="3184" y="5717"/>
                  <a:pt x="3225" y="5694"/>
                  <a:pt x="3396" y="5747"/>
                </a:cubicBezTo>
                <a:cubicBezTo>
                  <a:pt x="3509" y="5783"/>
                  <a:pt x="3672" y="5795"/>
                  <a:pt x="3759" y="5777"/>
                </a:cubicBezTo>
                <a:cubicBezTo>
                  <a:pt x="3890" y="5748"/>
                  <a:pt x="3914" y="5704"/>
                  <a:pt x="3902" y="5510"/>
                </a:cubicBezTo>
                <a:cubicBezTo>
                  <a:pt x="3892" y="5356"/>
                  <a:pt x="3874" y="5302"/>
                  <a:pt x="3776" y="5291"/>
                </a:cubicBezTo>
                <a:close/>
                <a:moveTo>
                  <a:pt x="7102" y="6210"/>
                </a:moveTo>
                <a:cubicBezTo>
                  <a:pt x="7127" y="6219"/>
                  <a:pt x="7136" y="6493"/>
                  <a:pt x="7136" y="7138"/>
                </a:cubicBezTo>
                <a:cubicBezTo>
                  <a:pt x="7136" y="7627"/>
                  <a:pt x="7143" y="8027"/>
                  <a:pt x="7153" y="8027"/>
                </a:cubicBezTo>
                <a:cubicBezTo>
                  <a:pt x="7194" y="8028"/>
                  <a:pt x="10381" y="8029"/>
                  <a:pt x="10465" y="8028"/>
                </a:cubicBezTo>
                <a:lnTo>
                  <a:pt x="10560" y="8027"/>
                </a:lnTo>
                <a:lnTo>
                  <a:pt x="10560" y="7263"/>
                </a:lnTo>
                <a:cubicBezTo>
                  <a:pt x="10560" y="6842"/>
                  <a:pt x="10569" y="6484"/>
                  <a:pt x="10580" y="6469"/>
                </a:cubicBezTo>
                <a:cubicBezTo>
                  <a:pt x="10600" y="6440"/>
                  <a:pt x="10669" y="6634"/>
                  <a:pt x="10945" y="7498"/>
                </a:cubicBezTo>
                <a:cubicBezTo>
                  <a:pt x="11088" y="7948"/>
                  <a:pt x="11112" y="8049"/>
                  <a:pt x="11089" y="8112"/>
                </a:cubicBezTo>
                <a:cubicBezTo>
                  <a:pt x="11060" y="8189"/>
                  <a:pt x="11083" y="8251"/>
                  <a:pt x="11235" y="8488"/>
                </a:cubicBezTo>
                <a:cubicBezTo>
                  <a:pt x="11267" y="8537"/>
                  <a:pt x="11293" y="8597"/>
                  <a:pt x="11293" y="8623"/>
                </a:cubicBezTo>
                <a:cubicBezTo>
                  <a:pt x="11293" y="8648"/>
                  <a:pt x="11251" y="8732"/>
                  <a:pt x="11199" y="8807"/>
                </a:cubicBezTo>
                <a:cubicBezTo>
                  <a:pt x="11081" y="8977"/>
                  <a:pt x="11068" y="9014"/>
                  <a:pt x="11095" y="9126"/>
                </a:cubicBezTo>
                <a:cubicBezTo>
                  <a:pt x="11112" y="9199"/>
                  <a:pt x="11067" y="9363"/>
                  <a:pt x="10855" y="10005"/>
                </a:cubicBezTo>
                <a:cubicBezTo>
                  <a:pt x="10711" y="10438"/>
                  <a:pt x="10586" y="10783"/>
                  <a:pt x="10577" y="10770"/>
                </a:cubicBezTo>
                <a:cubicBezTo>
                  <a:pt x="10567" y="10757"/>
                  <a:pt x="10560" y="10246"/>
                  <a:pt x="10560" y="9634"/>
                </a:cubicBezTo>
                <a:cubicBezTo>
                  <a:pt x="10560" y="8611"/>
                  <a:pt x="10556" y="8521"/>
                  <a:pt x="10521" y="8516"/>
                </a:cubicBezTo>
                <a:cubicBezTo>
                  <a:pt x="10499" y="8512"/>
                  <a:pt x="9966" y="8512"/>
                  <a:pt x="9337" y="8516"/>
                </a:cubicBezTo>
                <a:cubicBezTo>
                  <a:pt x="8707" y="8519"/>
                  <a:pt x="7954" y="8522"/>
                  <a:pt x="7663" y="8522"/>
                </a:cubicBezTo>
                <a:lnTo>
                  <a:pt x="7136" y="8522"/>
                </a:lnTo>
                <a:lnTo>
                  <a:pt x="7136" y="9759"/>
                </a:lnTo>
                <a:cubicBezTo>
                  <a:pt x="7136" y="10438"/>
                  <a:pt x="7127" y="11006"/>
                  <a:pt x="7116" y="11021"/>
                </a:cubicBezTo>
                <a:cubicBezTo>
                  <a:pt x="7106" y="11035"/>
                  <a:pt x="7078" y="11001"/>
                  <a:pt x="7055" y="10944"/>
                </a:cubicBezTo>
                <a:cubicBezTo>
                  <a:pt x="7032" y="10888"/>
                  <a:pt x="6985" y="10795"/>
                  <a:pt x="6951" y="10741"/>
                </a:cubicBezTo>
                <a:cubicBezTo>
                  <a:pt x="6895" y="10651"/>
                  <a:pt x="6886" y="10649"/>
                  <a:pt x="6862" y="10720"/>
                </a:cubicBezTo>
                <a:cubicBezTo>
                  <a:pt x="6838" y="10791"/>
                  <a:pt x="6803" y="10772"/>
                  <a:pt x="6538" y="10533"/>
                </a:cubicBezTo>
                <a:cubicBezTo>
                  <a:pt x="6374" y="10386"/>
                  <a:pt x="6227" y="10234"/>
                  <a:pt x="6211" y="10198"/>
                </a:cubicBezTo>
                <a:cubicBezTo>
                  <a:pt x="6186" y="10142"/>
                  <a:pt x="6190" y="10082"/>
                  <a:pt x="6235" y="9833"/>
                </a:cubicBezTo>
                <a:cubicBezTo>
                  <a:pt x="6371" y="9082"/>
                  <a:pt x="6371" y="8101"/>
                  <a:pt x="6234" y="7321"/>
                </a:cubicBezTo>
                <a:lnTo>
                  <a:pt x="6183" y="7037"/>
                </a:lnTo>
                <a:lnTo>
                  <a:pt x="6231" y="6961"/>
                </a:lnTo>
                <a:cubicBezTo>
                  <a:pt x="6257" y="6920"/>
                  <a:pt x="6291" y="6888"/>
                  <a:pt x="6305" y="6888"/>
                </a:cubicBezTo>
                <a:cubicBezTo>
                  <a:pt x="6320" y="6888"/>
                  <a:pt x="6447" y="6789"/>
                  <a:pt x="6588" y="6670"/>
                </a:cubicBezTo>
                <a:cubicBezTo>
                  <a:pt x="6797" y="6494"/>
                  <a:pt x="6850" y="6465"/>
                  <a:pt x="6870" y="6517"/>
                </a:cubicBezTo>
                <a:cubicBezTo>
                  <a:pt x="6890" y="6571"/>
                  <a:pt x="6909" y="6563"/>
                  <a:pt x="6971" y="6481"/>
                </a:cubicBezTo>
                <a:cubicBezTo>
                  <a:pt x="7014" y="6425"/>
                  <a:pt x="7059" y="6338"/>
                  <a:pt x="7071" y="6286"/>
                </a:cubicBezTo>
                <a:cubicBezTo>
                  <a:pt x="7084" y="6234"/>
                  <a:pt x="7094" y="6207"/>
                  <a:pt x="7102" y="6210"/>
                </a:cubicBezTo>
                <a:close/>
                <a:moveTo>
                  <a:pt x="15207" y="6850"/>
                </a:moveTo>
                <a:cubicBezTo>
                  <a:pt x="15219" y="6845"/>
                  <a:pt x="15231" y="6859"/>
                  <a:pt x="15247" y="6878"/>
                </a:cubicBezTo>
                <a:cubicBezTo>
                  <a:pt x="15283" y="6921"/>
                  <a:pt x="15294" y="6998"/>
                  <a:pt x="15294" y="7195"/>
                </a:cubicBezTo>
                <a:lnTo>
                  <a:pt x="15294" y="7456"/>
                </a:lnTo>
                <a:lnTo>
                  <a:pt x="15919" y="7418"/>
                </a:lnTo>
                <a:lnTo>
                  <a:pt x="16544" y="7381"/>
                </a:lnTo>
                <a:lnTo>
                  <a:pt x="17276" y="8214"/>
                </a:lnTo>
                <a:cubicBezTo>
                  <a:pt x="17780" y="8787"/>
                  <a:pt x="18015" y="9083"/>
                  <a:pt x="18032" y="9167"/>
                </a:cubicBezTo>
                <a:cubicBezTo>
                  <a:pt x="18049" y="9254"/>
                  <a:pt x="18087" y="9300"/>
                  <a:pt x="18164" y="9325"/>
                </a:cubicBezTo>
                <a:cubicBezTo>
                  <a:pt x="18223" y="9345"/>
                  <a:pt x="18277" y="9382"/>
                  <a:pt x="18285" y="9410"/>
                </a:cubicBezTo>
                <a:cubicBezTo>
                  <a:pt x="18293" y="9438"/>
                  <a:pt x="18253" y="9521"/>
                  <a:pt x="18197" y="9592"/>
                </a:cubicBezTo>
                <a:cubicBezTo>
                  <a:pt x="18117" y="9693"/>
                  <a:pt x="18097" y="9746"/>
                  <a:pt x="18107" y="9839"/>
                </a:cubicBezTo>
                <a:cubicBezTo>
                  <a:pt x="18117" y="9925"/>
                  <a:pt x="18082" y="10055"/>
                  <a:pt x="17979" y="10318"/>
                </a:cubicBezTo>
                <a:cubicBezTo>
                  <a:pt x="17901" y="10516"/>
                  <a:pt x="17746" y="10932"/>
                  <a:pt x="17634" y="11242"/>
                </a:cubicBezTo>
                <a:cubicBezTo>
                  <a:pt x="17522" y="11551"/>
                  <a:pt x="17362" y="11982"/>
                  <a:pt x="17279" y="12199"/>
                </a:cubicBezTo>
                <a:cubicBezTo>
                  <a:pt x="17059" y="12771"/>
                  <a:pt x="17043" y="12808"/>
                  <a:pt x="17030" y="12755"/>
                </a:cubicBezTo>
                <a:cubicBezTo>
                  <a:pt x="17023" y="12729"/>
                  <a:pt x="16997" y="12567"/>
                  <a:pt x="16973" y="12397"/>
                </a:cubicBezTo>
                <a:cubicBezTo>
                  <a:pt x="16892" y="11839"/>
                  <a:pt x="16719" y="11423"/>
                  <a:pt x="16467" y="11177"/>
                </a:cubicBezTo>
                <a:cubicBezTo>
                  <a:pt x="16316" y="11029"/>
                  <a:pt x="15976" y="11043"/>
                  <a:pt x="15815" y="11204"/>
                </a:cubicBezTo>
                <a:cubicBezTo>
                  <a:pt x="15689" y="11330"/>
                  <a:pt x="15622" y="11303"/>
                  <a:pt x="15622" y="11124"/>
                </a:cubicBezTo>
                <a:cubicBezTo>
                  <a:pt x="15622" y="10976"/>
                  <a:pt x="15563" y="10763"/>
                  <a:pt x="15526" y="10778"/>
                </a:cubicBezTo>
                <a:cubicBezTo>
                  <a:pt x="15504" y="10786"/>
                  <a:pt x="15418" y="10581"/>
                  <a:pt x="15317" y="10283"/>
                </a:cubicBezTo>
                <a:cubicBezTo>
                  <a:pt x="15223" y="10004"/>
                  <a:pt x="15074" y="9567"/>
                  <a:pt x="14986" y="9311"/>
                </a:cubicBezTo>
                <a:cubicBezTo>
                  <a:pt x="14899" y="9054"/>
                  <a:pt x="14818" y="8799"/>
                  <a:pt x="14806" y="8741"/>
                </a:cubicBezTo>
                <a:cubicBezTo>
                  <a:pt x="14790" y="8663"/>
                  <a:pt x="14832" y="8420"/>
                  <a:pt x="14967" y="7797"/>
                </a:cubicBezTo>
                <a:cubicBezTo>
                  <a:pt x="15130" y="7050"/>
                  <a:pt x="15170" y="6864"/>
                  <a:pt x="15207" y="6850"/>
                </a:cubicBezTo>
                <a:close/>
                <a:moveTo>
                  <a:pt x="14802" y="9084"/>
                </a:moveTo>
                <a:cubicBezTo>
                  <a:pt x="14825" y="9052"/>
                  <a:pt x="14986" y="9531"/>
                  <a:pt x="14971" y="9586"/>
                </a:cubicBezTo>
                <a:cubicBezTo>
                  <a:pt x="14954" y="9646"/>
                  <a:pt x="14941" y="9638"/>
                  <a:pt x="14858" y="9511"/>
                </a:cubicBezTo>
                <a:cubicBezTo>
                  <a:pt x="14798" y="9419"/>
                  <a:pt x="14784" y="9372"/>
                  <a:pt x="14784" y="9254"/>
                </a:cubicBezTo>
                <a:cubicBezTo>
                  <a:pt x="14784" y="9174"/>
                  <a:pt x="14792" y="9097"/>
                  <a:pt x="14802" y="9084"/>
                </a:cubicBezTo>
                <a:close/>
                <a:moveTo>
                  <a:pt x="11297" y="9224"/>
                </a:moveTo>
                <a:cubicBezTo>
                  <a:pt x="11307" y="9224"/>
                  <a:pt x="11316" y="9231"/>
                  <a:pt x="11325" y="9242"/>
                </a:cubicBezTo>
                <a:cubicBezTo>
                  <a:pt x="11337" y="9258"/>
                  <a:pt x="11348" y="9733"/>
                  <a:pt x="11348" y="10297"/>
                </a:cubicBezTo>
                <a:lnTo>
                  <a:pt x="11348" y="11322"/>
                </a:lnTo>
                <a:lnTo>
                  <a:pt x="13055" y="11322"/>
                </a:lnTo>
                <a:lnTo>
                  <a:pt x="14762" y="11322"/>
                </a:lnTo>
                <a:lnTo>
                  <a:pt x="14762" y="10681"/>
                </a:lnTo>
                <a:cubicBezTo>
                  <a:pt x="14762" y="10329"/>
                  <a:pt x="14769" y="10024"/>
                  <a:pt x="14779" y="10003"/>
                </a:cubicBezTo>
                <a:cubicBezTo>
                  <a:pt x="14827" y="9894"/>
                  <a:pt x="14976" y="10201"/>
                  <a:pt x="15209" y="10892"/>
                </a:cubicBezTo>
                <a:cubicBezTo>
                  <a:pt x="15352" y="11315"/>
                  <a:pt x="15469" y="11683"/>
                  <a:pt x="15469" y="11709"/>
                </a:cubicBezTo>
                <a:cubicBezTo>
                  <a:pt x="15469" y="11734"/>
                  <a:pt x="15431" y="11926"/>
                  <a:pt x="15385" y="12137"/>
                </a:cubicBezTo>
                <a:cubicBezTo>
                  <a:pt x="15317" y="12450"/>
                  <a:pt x="15301" y="12618"/>
                  <a:pt x="15301" y="13036"/>
                </a:cubicBezTo>
                <a:cubicBezTo>
                  <a:pt x="15300" y="13474"/>
                  <a:pt x="15313" y="13613"/>
                  <a:pt x="15392" y="13957"/>
                </a:cubicBezTo>
                <a:cubicBezTo>
                  <a:pt x="15507" y="14462"/>
                  <a:pt x="15656" y="14735"/>
                  <a:pt x="15922" y="14928"/>
                </a:cubicBezTo>
                <a:lnTo>
                  <a:pt x="16130" y="15077"/>
                </a:lnTo>
                <a:lnTo>
                  <a:pt x="16130" y="15892"/>
                </a:lnTo>
                <a:lnTo>
                  <a:pt x="16130" y="16708"/>
                </a:lnTo>
                <a:lnTo>
                  <a:pt x="10700" y="16725"/>
                </a:lnTo>
                <a:cubicBezTo>
                  <a:pt x="7713" y="16735"/>
                  <a:pt x="5260" y="16721"/>
                  <a:pt x="5249" y="16696"/>
                </a:cubicBezTo>
                <a:cubicBezTo>
                  <a:pt x="5238" y="16671"/>
                  <a:pt x="5228" y="15715"/>
                  <a:pt x="5228" y="14572"/>
                </a:cubicBezTo>
                <a:cubicBezTo>
                  <a:pt x="5228" y="12781"/>
                  <a:pt x="5234" y="12487"/>
                  <a:pt x="5275" y="12436"/>
                </a:cubicBezTo>
                <a:cubicBezTo>
                  <a:pt x="5317" y="12384"/>
                  <a:pt x="5317" y="12346"/>
                  <a:pt x="5276" y="12086"/>
                </a:cubicBezTo>
                <a:lnTo>
                  <a:pt x="5230" y="11796"/>
                </a:lnTo>
                <a:lnTo>
                  <a:pt x="5370" y="11662"/>
                </a:lnTo>
                <a:cubicBezTo>
                  <a:pt x="5447" y="11588"/>
                  <a:pt x="5515" y="11529"/>
                  <a:pt x="5522" y="11529"/>
                </a:cubicBezTo>
                <a:cubicBezTo>
                  <a:pt x="5577" y="11528"/>
                  <a:pt x="5892" y="10984"/>
                  <a:pt x="6003" y="10698"/>
                </a:cubicBezTo>
                <a:lnTo>
                  <a:pt x="6140" y="10344"/>
                </a:lnTo>
                <a:lnTo>
                  <a:pt x="6473" y="10643"/>
                </a:lnTo>
                <a:cubicBezTo>
                  <a:pt x="6682" y="10832"/>
                  <a:pt x="6811" y="10987"/>
                  <a:pt x="6819" y="11060"/>
                </a:cubicBezTo>
                <a:cubicBezTo>
                  <a:pt x="6829" y="11144"/>
                  <a:pt x="6873" y="11183"/>
                  <a:pt x="6976" y="11198"/>
                </a:cubicBezTo>
                <a:lnTo>
                  <a:pt x="7119" y="11220"/>
                </a:lnTo>
                <a:lnTo>
                  <a:pt x="7128" y="12540"/>
                </a:lnTo>
                <a:lnTo>
                  <a:pt x="7136" y="13861"/>
                </a:lnTo>
                <a:lnTo>
                  <a:pt x="8834" y="13843"/>
                </a:lnTo>
                <a:lnTo>
                  <a:pt x="10533" y="13825"/>
                </a:lnTo>
                <a:lnTo>
                  <a:pt x="10542" y="12498"/>
                </a:lnTo>
                <a:lnTo>
                  <a:pt x="10550" y="11170"/>
                </a:lnTo>
                <a:lnTo>
                  <a:pt x="10858" y="10248"/>
                </a:lnTo>
                <a:cubicBezTo>
                  <a:pt x="11102" y="9518"/>
                  <a:pt x="11225" y="9227"/>
                  <a:pt x="11297" y="9224"/>
                </a:cubicBezTo>
                <a:close/>
                <a:moveTo>
                  <a:pt x="15046" y="9798"/>
                </a:moveTo>
                <a:cubicBezTo>
                  <a:pt x="15049" y="9800"/>
                  <a:pt x="15058" y="9824"/>
                  <a:pt x="15063" y="9832"/>
                </a:cubicBezTo>
                <a:cubicBezTo>
                  <a:pt x="15066" y="9829"/>
                  <a:pt x="15070" y="9816"/>
                  <a:pt x="15072" y="9816"/>
                </a:cubicBezTo>
                <a:cubicBezTo>
                  <a:pt x="15080" y="9816"/>
                  <a:pt x="15086" y="9840"/>
                  <a:pt x="15097" y="9886"/>
                </a:cubicBezTo>
                <a:cubicBezTo>
                  <a:pt x="15101" y="9900"/>
                  <a:pt x="15102" y="9910"/>
                  <a:pt x="15104" y="9923"/>
                </a:cubicBezTo>
                <a:cubicBezTo>
                  <a:pt x="15154" y="10053"/>
                  <a:pt x="15239" y="10309"/>
                  <a:pt x="15419" y="10845"/>
                </a:cubicBezTo>
                <a:cubicBezTo>
                  <a:pt x="15432" y="10885"/>
                  <a:pt x="15426" y="10929"/>
                  <a:pt x="15398" y="10991"/>
                </a:cubicBezTo>
                <a:lnTo>
                  <a:pt x="15358" y="11081"/>
                </a:lnTo>
                <a:lnTo>
                  <a:pt x="15263" y="10804"/>
                </a:lnTo>
                <a:cubicBezTo>
                  <a:pt x="15119" y="10390"/>
                  <a:pt x="15000" y="10005"/>
                  <a:pt x="15000" y="9953"/>
                </a:cubicBezTo>
                <a:cubicBezTo>
                  <a:pt x="15000" y="9928"/>
                  <a:pt x="15012" y="9872"/>
                  <a:pt x="15026" y="9829"/>
                </a:cubicBezTo>
                <a:cubicBezTo>
                  <a:pt x="15032" y="9809"/>
                  <a:pt x="15037" y="9793"/>
                  <a:pt x="15046" y="9798"/>
                </a:cubicBezTo>
                <a:close/>
                <a:moveTo>
                  <a:pt x="18313" y="9984"/>
                </a:moveTo>
                <a:cubicBezTo>
                  <a:pt x="18324" y="9979"/>
                  <a:pt x="18334" y="9983"/>
                  <a:pt x="18339" y="9996"/>
                </a:cubicBezTo>
                <a:cubicBezTo>
                  <a:pt x="18351" y="10021"/>
                  <a:pt x="18359" y="10557"/>
                  <a:pt x="18359" y="11189"/>
                </a:cubicBezTo>
                <a:lnTo>
                  <a:pt x="18359" y="12338"/>
                </a:lnTo>
                <a:lnTo>
                  <a:pt x="18713" y="13720"/>
                </a:lnTo>
                <a:lnTo>
                  <a:pt x="19068" y="15102"/>
                </a:lnTo>
                <a:lnTo>
                  <a:pt x="19060" y="16248"/>
                </a:lnTo>
                <a:lnTo>
                  <a:pt x="19051" y="17394"/>
                </a:lnTo>
                <a:lnTo>
                  <a:pt x="18350" y="17397"/>
                </a:lnTo>
                <a:cubicBezTo>
                  <a:pt x="17964" y="17400"/>
                  <a:pt x="17641" y="17377"/>
                  <a:pt x="17633" y="17346"/>
                </a:cubicBezTo>
                <a:cubicBezTo>
                  <a:pt x="17625" y="17316"/>
                  <a:pt x="17590" y="17324"/>
                  <a:pt x="17557" y="17364"/>
                </a:cubicBezTo>
                <a:cubicBezTo>
                  <a:pt x="17484" y="17451"/>
                  <a:pt x="9700" y="17444"/>
                  <a:pt x="9365" y="17356"/>
                </a:cubicBezTo>
                <a:cubicBezTo>
                  <a:pt x="9227" y="17320"/>
                  <a:pt x="9137" y="17326"/>
                  <a:pt x="9113" y="17371"/>
                </a:cubicBezTo>
                <a:cubicBezTo>
                  <a:pt x="9091" y="17412"/>
                  <a:pt x="8982" y="17426"/>
                  <a:pt x="8851" y="17405"/>
                </a:cubicBezTo>
                <a:cubicBezTo>
                  <a:pt x="8727" y="17385"/>
                  <a:pt x="8612" y="17367"/>
                  <a:pt x="8595" y="17365"/>
                </a:cubicBezTo>
                <a:cubicBezTo>
                  <a:pt x="8578" y="17363"/>
                  <a:pt x="7690" y="17374"/>
                  <a:pt x="6621" y="17389"/>
                </a:cubicBezTo>
                <a:cubicBezTo>
                  <a:pt x="5553" y="17403"/>
                  <a:pt x="4671" y="17397"/>
                  <a:pt x="4661" y="17375"/>
                </a:cubicBezTo>
                <a:cubicBezTo>
                  <a:pt x="4627" y="17299"/>
                  <a:pt x="4642" y="12520"/>
                  <a:pt x="4677" y="12442"/>
                </a:cubicBezTo>
                <a:cubicBezTo>
                  <a:pt x="4700" y="12391"/>
                  <a:pt x="4701" y="12290"/>
                  <a:pt x="4680" y="12118"/>
                </a:cubicBezTo>
                <a:cubicBezTo>
                  <a:pt x="4663" y="11982"/>
                  <a:pt x="4660" y="11856"/>
                  <a:pt x="4675" y="11836"/>
                </a:cubicBezTo>
                <a:cubicBezTo>
                  <a:pt x="4716" y="11779"/>
                  <a:pt x="5135" y="11813"/>
                  <a:pt x="5152" y="11874"/>
                </a:cubicBezTo>
                <a:cubicBezTo>
                  <a:pt x="5160" y="11904"/>
                  <a:pt x="5150" y="12011"/>
                  <a:pt x="5130" y="12111"/>
                </a:cubicBezTo>
                <a:cubicBezTo>
                  <a:pt x="5102" y="12249"/>
                  <a:pt x="5102" y="12323"/>
                  <a:pt x="5128" y="12419"/>
                </a:cubicBezTo>
                <a:cubicBezTo>
                  <a:pt x="5153" y="12506"/>
                  <a:pt x="5164" y="13194"/>
                  <a:pt x="5166" y="14658"/>
                </a:cubicBezTo>
                <a:cubicBezTo>
                  <a:pt x="5167" y="15821"/>
                  <a:pt x="5179" y="16797"/>
                  <a:pt x="5192" y="16826"/>
                </a:cubicBezTo>
                <a:cubicBezTo>
                  <a:pt x="5205" y="16856"/>
                  <a:pt x="7685" y="16873"/>
                  <a:pt x="10704" y="16863"/>
                </a:cubicBezTo>
                <a:lnTo>
                  <a:pt x="16191" y="16846"/>
                </a:lnTo>
                <a:lnTo>
                  <a:pt x="16207" y="15955"/>
                </a:lnTo>
                <a:lnTo>
                  <a:pt x="16222" y="15065"/>
                </a:lnTo>
                <a:lnTo>
                  <a:pt x="16315" y="15004"/>
                </a:lnTo>
                <a:cubicBezTo>
                  <a:pt x="16365" y="14970"/>
                  <a:pt x="16442" y="14912"/>
                  <a:pt x="16484" y="14875"/>
                </a:cubicBezTo>
                <a:cubicBezTo>
                  <a:pt x="16526" y="14838"/>
                  <a:pt x="16565" y="14813"/>
                  <a:pt x="16571" y="14821"/>
                </a:cubicBezTo>
                <a:cubicBezTo>
                  <a:pt x="16577" y="14828"/>
                  <a:pt x="16644" y="14701"/>
                  <a:pt x="16721" y="14537"/>
                </a:cubicBezTo>
                <a:cubicBezTo>
                  <a:pt x="16867" y="14223"/>
                  <a:pt x="17007" y="13637"/>
                  <a:pt x="17007" y="13336"/>
                </a:cubicBezTo>
                <a:cubicBezTo>
                  <a:pt x="17007" y="13208"/>
                  <a:pt x="17132" y="12823"/>
                  <a:pt x="17460" y="11950"/>
                </a:cubicBezTo>
                <a:cubicBezTo>
                  <a:pt x="18059" y="10353"/>
                  <a:pt x="18182" y="10049"/>
                  <a:pt x="18215" y="10072"/>
                </a:cubicBezTo>
                <a:cubicBezTo>
                  <a:pt x="18230" y="10083"/>
                  <a:pt x="18260" y="10059"/>
                  <a:pt x="18281" y="10021"/>
                </a:cubicBezTo>
                <a:cubicBezTo>
                  <a:pt x="18291" y="10001"/>
                  <a:pt x="18303" y="9989"/>
                  <a:pt x="18313" y="9984"/>
                </a:cubicBezTo>
                <a:close/>
                <a:moveTo>
                  <a:pt x="2368" y="11408"/>
                </a:moveTo>
                <a:cubicBezTo>
                  <a:pt x="2278" y="11408"/>
                  <a:pt x="2263" y="11468"/>
                  <a:pt x="2263" y="11834"/>
                </a:cubicBezTo>
                <a:lnTo>
                  <a:pt x="2263" y="12259"/>
                </a:lnTo>
                <a:lnTo>
                  <a:pt x="2527" y="12214"/>
                </a:lnTo>
                <a:cubicBezTo>
                  <a:pt x="2672" y="12189"/>
                  <a:pt x="3086" y="12161"/>
                  <a:pt x="3449" y="12152"/>
                </a:cubicBezTo>
                <a:cubicBezTo>
                  <a:pt x="4094" y="12136"/>
                  <a:pt x="4107" y="12130"/>
                  <a:pt x="4093" y="11905"/>
                </a:cubicBezTo>
                <a:cubicBezTo>
                  <a:pt x="4078" y="11680"/>
                  <a:pt x="4060" y="11676"/>
                  <a:pt x="3295" y="11676"/>
                </a:cubicBezTo>
                <a:cubicBezTo>
                  <a:pt x="2711" y="11676"/>
                  <a:pt x="2507" y="11641"/>
                  <a:pt x="2492" y="11542"/>
                </a:cubicBezTo>
                <a:cubicBezTo>
                  <a:pt x="2481" y="11468"/>
                  <a:pt x="2425" y="11408"/>
                  <a:pt x="2368" y="11408"/>
                </a:cubicBezTo>
                <a:close/>
                <a:moveTo>
                  <a:pt x="2791" y="12626"/>
                </a:moveTo>
                <a:cubicBezTo>
                  <a:pt x="2753" y="12611"/>
                  <a:pt x="2726" y="12629"/>
                  <a:pt x="2744" y="12691"/>
                </a:cubicBezTo>
                <a:cubicBezTo>
                  <a:pt x="2792" y="12865"/>
                  <a:pt x="2669" y="12910"/>
                  <a:pt x="2124" y="12922"/>
                </a:cubicBezTo>
                <a:cubicBezTo>
                  <a:pt x="1582" y="12934"/>
                  <a:pt x="1574" y="12937"/>
                  <a:pt x="1574" y="13181"/>
                </a:cubicBezTo>
                <a:cubicBezTo>
                  <a:pt x="1574" y="13414"/>
                  <a:pt x="1588" y="13427"/>
                  <a:pt x="1827" y="13386"/>
                </a:cubicBezTo>
                <a:cubicBezTo>
                  <a:pt x="1966" y="13362"/>
                  <a:pt x="2110" y="13384"/>
                  <a:pt x="2147" y="13435"/>
                </a:cubicBezTo>
                <a:cubicBezTo>
                  <a:pt x="2183" y="13485"/>
                  <a:pt x="2246" y="13489"/>
                  <a:pt x="2287" y="13442"/>
                </a:cubicBezTo>
                <a:cubicBezTo>
                  <a:pt x="2357" y="13362"/>
                  <a:pt x="2605" y="13341"/>
                  <a:pt x="3649" y="13332"/>
                </a:cubicBezTo>
                <a:cubicBezTo>
                  <a:pt x="4076" y="13328"/>
                  <a:pt x="4078" y="13326"/>
                  <a:pt x="4078" y="13058"/>
                </a:cubicBezTo>
                <a:lnTo>
                  <a:pt x="4078" y="12789"/>
                </a:lnTo>
                <a:lnTo>
                  <a:pt x="3519" y="12827"/>
                </a:lnTo>
                <a:cubicBezTo>
                  <a:pt x="3179" y="12850"/>
                  <a:pt x="2941" y="12823"/>
                  <a:pt x="2912" y="12757"/>
                </a:cubicBezTo>
                <a:cubicBezTo>
                  <a:pt x="2882" y="12690"/>
                  <a:pt x="2830" y="12642"/>
                  <a:pt x="2791" y="12626"/>
                </a:cubicBezTo>
                <a:close/>
                <a:moveTo>
                  <a:pt x="9592" y="15374"/>
                </a:moveTo>
                <a:cubicBezTo>
                  <a:pt x="9566" y="15389"/>
                  <a:pt x="9528" y="15451"/>
                  <a:pt x="9486" y="15553"/>
                </a:cubicBezTo>
                <a:lnTo>
                  <a:pt x="9409" y="15736"/>
                </a:lnTo>
                <a:lnTo>
                  <a:pt x="9347" y="15587"/>
                </a:lnTo>
                <a:cubicBezTo>
                  <a:pt x="9244" y="15338"/>
                  <a:pt x="9106" y="15433"/>
                  <a:pt x="9056" y="15786"/>
                </a:cubicBezTo>
                <a:cubicBezTo>
                  <a:pt x="9003" y="16161"/>
                  <a:pt x="9270" y="16452"/>
                  <a:pt x="9352" y="16109"/>
                </a:cubicBezTo>
                <a:lnTo>
                  <a:pt x="9388" y="15958"/>
                </a:lnTo>
                <a:lnTo>
                  <a:pt x="9434" y="16109"/>
                </a:lnTo>
                <a:cubicBezTo>
                  <a:pt x="9481" y="16267"/>
                  <a:pt x="9577" y="16312"/>
                  <a:pt x="9610" y="16191"/>
                </a:cubicBezTo>
                <a:cubicBezTo>
                  <a:pt x="9641" y="16080"/>
                  <a:pt x="9694" y="16195"/>
                  <a:pt x="9677" y="16338"/>
                </a:cubicBezTo>
                <a:cubicBezTo>
                  <a:pt x="9666" y="16432"/>
                  <a:pt x="9678" y="16468"/>
                  <a:pt x="9722" y="16468"/>
                </a:cubicBezTo>
                <a:cubicBezTo>
                  <a:pt x="9756" y="16468"/>
                  <a:pt x="9775" y="16438"/>
                  <a:pt x="9765" y="16402"/>
                </a:cubicBezTo>
                <a:cubicBezTo>
                  <a:pt x="9731" y="16281"/>
                  <a:pt x="9855" y="16213"/>
                  <a:pt x="10062" y="16238"/>
                </a:cubicBezTo>
                <a:cubicBezTo>
                  <a:pt x="10267" y="16263"/>
                  <a:pt x="10267" y="16263"/>
                  <a:pt x="10277" y="16074"/>
                </a:cubicBezTo>
                <a:cubicBezTo>
                  <a:pt x="10290" y="15819"/>
                  <a:pt x="10381" y="15814"/>
                  <a:pt x="10374" y="16068"/>
                </a:cubicBezTo>
                <a:lnTo>
                  <a:pt x="10368" y="16253"/>
                </a:lnTo>
                <a:lnTo>
                  <a:pt x="10697" y="16256"/>
                </a:lnTo>
                <a:lnTo>
                  <a:pt x="11027" y="16260"/>
                </a:lnTo>
                <a:lnTo>
                  <a:pt x="11027" y="15986"/>
                </a:lnTo>
                <a:cubicBezTo>
                  <a:pt x="11027" y="15693"/>
                  <a:pt x="10978" y="15635"/>
                  <a:pt x="10856" y="15781"/>
                </a:cubicBezTo>
                <a:cubicBezTo>
                  <a:pt x="10822" y="15821"/>
                  <a:pt x="10791" y="15825"/>
                  <a:pt x="10781" y="15789"/>
                </a:cubicBezTo>
                <a:cubicBezTo>
                  <a:pt x="10757" y="15703"/>
                  <a:pt x="10157" y="15693"/>
                  <a:pt x="10134" y="15778"/>
                </a:cubicBezTo>
                <a:cubicBezTo>
                  <a:pt x="10121" y="15823"/>
                  <a:pt x="10094" y="15818"/>
                  <a:pt x="10055" y="15764"/>
                </a:cubicBezTo>
                <a:cubicBezTo>
                  <a:pt x="10008" y="15698"/>
                  <a:pt x="9982" y="15698"/>
                  <a:pt x="9935" y="15764"/>
                </a:cubicBezTo>
                <a:cubicBezTo>
                  <a:pt x="9897" y="15816"/>
                  <a:pt x="9868" y="15822"/>
                  <a:pt x="9856" y="15780"/>
                </a:cubicBezTo>
                <a:cubicBezTo>
                  <a:pt x="9831" y="15691"/>
                  <a:pt x="9678" y="15694"/>
                  <a:pt x="9637" y="15784"/>
                </a:cubicBezTo>
                <a:cubicBezTo>
                  <a:pt x="9615" y="15834"/>
                  <a:pt x="9594" y="15826"/>
                  <a:pt x="9569" y="15759"/>
                </a:cubicBezTo>
                <a:cubicBezTo>
                  <a:pt x="9541" y="15684"/>
                  <a:pt x="9543" y="15643"/>
                  <a:pt x="9579" y="15576"/>
                </a:cubicBezTo>
                <a:cubicBezTo>
                  <a:pt x="9605" y="15529"/>
                  <a:pt x="9626" y="15463"/>
                  <a:pt x="9626" y="15430"/>
                </a:cubicBezTo>
                <a:cubicBezTo>
                  <a:pt x="9626" y="15401"/>
                  <a:pt x="9621" y="15384"/>
                  <a:pt x="9614" y="15376"/>
                </a:cubicBezTo>
                <a:cubicBezTo>
                  <a:pt x="9609" y="15370"/>
                  <a:pt x="9601" y="15369"/>
                  <a:pt x="9592" y="15374"/>
                </a:cubicBezTo>
                <a:close/>
                <a:moveTo>
                  <a:pt x="11931" y="15730"/>
                </a:moveTo>
                <a:cubicBezTo>
                  <a:pt x="11797" y="15725"/>
                  <a:pt x="11680" y="15750"/>
                  <a:pt x="11670" y="15786"/>
                </a:cubicBezTo>
                <a:cubicBezTo>
                  <a:pt x="11658" y="15827"/>
                  <a:pt x="11630" y="15825"/>
                  <a:pt x="11594" y="15781"/>
                </a:cubicBezTo>
                <a:cubicBezTo>
                  <a:pt x="11529" y="15704"/>
                  <a:pt x="11293" y="15720"/>
                  <a:pt x="11232" y="15805"/>
                </a:cubicBezTo>
                <a:cubicBezTo>
                  <a:pt x="11194" y="15858"/>
                  <a:pt x="11179" y="16137"/>
                  <a:pt x="11211" y="16207"/>
                </a:cubicBezTo>
                <a:cubicBezTo>
                  <a:pt x="11240" y="16273"/>
                  <a:pt x="12268" y="16257"/>
                  <a:pt x="12286" y="16191"/>
                </a:cubicBezTo>
                <a:cubicBezTo>
                  <a:pt x="12296" y="16156"/>
                  <a:pt x="12274" y="16040"/>
                  <a:pt x="12239" y="15933"/>
                </a:cubicBezTo>
                <a:cubicBezTo>
                  <a:pt x="12178" y="15750"/>
                  <a:pt x="12161" y="15739"/>
                  <a:pt x="11931" y="15730"/>
                </a:cubicBezTo>
                <a:close/>
                <a:moveTo>
                  <a:pt x="9919" y="18978"/>
                </a:moveTo>
                <a:cubicBezTo>
                  <a:pt x="9860" y="18978"/>
                  <a:pt x="9788" y="19053"/>
                  <a:pt x="9758" y="19144"/>
                </a:cubicBezTo>
                <a:cubicBezTo>
                  <a:pt x="9711" y="19287"/>
                  <a:pt x="9493" y="19310"/>
                  <a:pt x="8107" y="19317"/>
                </a:cubicBezTo>
                <a:cubicBezTo>
                  <a:pt x="7205" y="19321"/>
                  <a:pt x="6486" y="19368"/>
                  <a:pt x="6455" y="19424"/>
                </a:cubicBezTo>
                <a:cubicBezTo>
                  <a:pt x="6422" y="19481"/>
                  <a:pt x="6389" y="19483"/>
                  <a:pt x="6373" y="19426"/>
                </a:cubicBezTo>
                <a:cubicBezTo>
                  <a:pt x="6359" y="19374"/>
                  <a:pt x="6219" y="19323"/>
                  <a:pt x="6064" y="19312"/>
                </a:cubicBezTo>
                <a:cubicBezTo>
                  <a:pt x="5789" y="19294"/>
                  <a:pt x="5781" y="19301"/>
                  <a:pt x="5788" y="19563"/>
                </a:cubicBezTo>
                <a:cubicBezTo>
                  <a:pt x="5796" y="19844"/>
                  <a:pt x="5839" y="19911"/>
                  <a:pt x="5892" y="19721"/>
                </a:cubicBezTo>
                <a:cubicBezTo>
                  <a:pt x="5913" y="19644"/>
                  <a:pt x="5941" y="19643"/>
                  <a:pt x="5982" y="19718"/>
                </a:cubicBezTo>
                <a:cubicBezTo>
                  <a:pt x="6016" y="19782"/>
                  <a:pt x="6303" y="19821"/>
                  <a:pt x="6674" y="19813"/>
                </a:cubicBezTo>
                <a:cubicBezTo>
                  <a:pt x="7083" y="19804"/>
                  <a:pt x="7280" y="19766"/>
                  <a:pt x="7230" y="19703"/>
                </a:cubicBezTo>
                <a:cubicBezTo>
                  <a:pt x="7132" y="19581"/>
                  <a:pt x="7176" y="19406"/>
                  <a:pt x="7305" y="19406"/>
                </a:cubicBezTo>
                <a:cubicBezTo>
                  <a:pt x="7359" y="19406"/>
                  <a:pt x="7412" y="19492"/>
                  <a:pt x="7425" y="19605"/>
                </a:cubicBezTo>
                <a:cubicBezTo>
                  <a:pt x="7446" y="19780"/>
                  <a:pt x="7501" y="19808"/>
                  <a:pt x="7878" y="19823"/>
                </a:cubicBezTo>
                <a:cubicBezTo>
                  <a:pt x="8146" y="19834"/>
                  <a:pt x="8333" y="19794"/>
                  <a:pt x="8375" y="19716"/>
                </a:cubicBezTo>
                <a:cubicBezTo>
                  <a:pt x="8423" y="19628"/>
                  <a:pt x="8460" y="19625"/>
                  <a:pt x="8503" y="19706"/>
                </a:cubicBezTo>
                <a:cubicBezTo>
                  <a:pt x="8540" y="19775"/>
                  <a:pt x="8837" y="19820"/>
                  <a:pt x="9255" y="19820"/>
                </a:cubicBezTo>
                <a:cubicBezTo>
                  <a:pt x="9932" y="19820"/>
                  <a:pt x="9945" y="19815"/>
                  <a:pt x="9949" y="19586"/>
                </a:cubicBezTo>
                <a:cubicBezTo>
                  <a:pt x="9951" y="19458"/>
                  <a:pt x="9970" y="19267"/>
                  <a:pt x="9990" y="19164"/>
                </a:cubicBezTo>
                <a:cubicBezTo>
                  <a:pt x="10019" y="19018"/>
                  <a:pt x="10003" y="18978"/>
                  <a:pt x="9919" y="18978"/>
                </a:cubicBezTo>
                <a:close/>
                <a:moveTo>
                  <a:pt x="14086" y="18978"/>
                </a:moveTo>
                <a:cubicBezTo>
                  <a:pt x="14048" y="18978"/>
                  <a:pt x="14030" y="19025"/>
                  <a:pt x="14045" y="19079"/>
                </a:cubicBezTo>
                <a:cubicBezTo>
                  <a:pt x="14090" y="19245"/>
                  <a:pt x="13987" y="19314"/>
                  <a:pt x="13701" y="19314"/>
                </a:cubicBezTo>
                <a:cubicBezTo>
                  <a:pt x="13551" y="19314"/>
                  <a:pt x="13403" y="19360"/>
                  <a:pt x="13372" y="19418"/>
                </a:cubicBezTo>
                <a:cubicBezTo>
                  <a:pt x="13335" y="19486"/>
                  <a:pt x="13305" y="19485"/>
                  <a:pt x="13284" y="19412"/>
                </a:cubicBezTo>
                <a:cubicBezTo>
                  <a:pt x="13236" y="19235"/>
                  <a:pt x="12926" y="19271"/>
                  <a:pt x="12926" y="19453"/>
                </a:cubicBezTo>
                <a:cubicBezTo>
                  <a:pt x="12926" y="19706"/>
                  <a:pt x="12825" y="19764"/>
                  <a:pt x="12798" y="19527"/>
                </a:cubicBezTo>
                <a:cubicBezTo>
                  <a:pt x="12773" y="19313"/>
                  <a:pt x="12743" y="19307"/>
                  <a:pt x="11621" y="19303"/>
                </a:cubicBezTo>
                <a:cubicBezTo>
                  <a:pt x="10653" y="19300"/>
                  <a:pt x="10461" y="19274"/>
                  <a:pt x="10416" y="19140"/>
                </a:cubicBezTo>
                <a:cubicBezTo>
                  <a:pt x="10358" y="18962"/>
                  <a:pt x="10279" y="18916"/>
                  <a:pt x="10326" y="19087"/>
                </a:cubicBezTo>
                <a:cubicBezTo>
                  <a:pt x="10343" y="19146"/>
                  <a:pt x="10322" y="19223"/>
                  <a:pt x="10281" y="19258"/>
                </a:cubicBezTo>
                <a:cubicBezTo>
                  <a:pt x="10240" y="19293"/>
                  <a:pt x="10207" y="19431"/>
                  <a:pt x="10207" y="19566"/>
                </a:cubicBezTo>
                <a:cubicBezTo>
                  <a:pt x="10207" y="19700"/>
                  <a:pt x="10240" y="19838"/>
                  <a:pt x="10281" y="19873"/>
                </a:cubicBezTo>
                <a:cubicBezTo>
                  <a:pt x="10322" y="19908"/>
                  <a:pt x="10343" y="19985"/>
                  <a:pt x="10326" y="20044"/>
                </a:cubicBezTo>
                <a:cubicBezTo>
                  <a:pt x="10270" y="20249"/>
                  <a:pt x="10359" y="20150"/>
                  <a:pt x="10446" y="19911"/>
                </a:cubicBezTo>
                <a:cubicBezTo>
                  <a:pt x="10526" y="19693"/>
                  <a:pt x="10537" y="19689"/>
                  <a:pt x="10566" y="19858"/>
                </a:cubicBezTo>
                <a:cubicBezTo>
                  <a:pt x="10614" y="20129"/>
                  <a:pt x="10679" y="20087"/>
                  <a:pt x="10736" y="19751"/>
                </a:cubicBezTo>
                <a:cubicBezTo>
                  <a:pt x="10781" y="19488"/>
                  <a:pt x="10792" y="19478"/>
                  <a:pt x="10845" y="19639"/>
                </a:cubicBezTo>
                <a:cubicBezTo>
                  <a:pt x="10913" y="19844"/>
                  <a:pt x="11022" y="19852"/>
                  <a:pt x="12998" y="19836"/>
                </a:cubicBezTo>
                <a:lnTo>
                  <a:pt x="14241" y="19828"/>
                </a:lnTo>
                <a:lnTo>
                  <a:pt x="14233" y="19589"/>
                </a:lnTo>
                <a:cubicBezTo>
                  <a:pt x="14222" y="19224"/>
                  <a:pt x="14162" y="18978"/>
                  <a:pt x="14086" y="18978"/>
                </a:cubicBezTo>
                <a:close/>
                <a:moveTo>
                  <a:pt x="2958" y="18983"/>
                </a:moveTo>
                <a:cubicBezTo>
                  <a:pt x="2940" y="18983"/>
                  <a:pt x="2917" y="19027"/>
                  <a:pt x="2874" y="19113"/>
                </a:cubicBezTo>
                <a:cubicBezTo>
                  <a:pt x="2810" y="19242"/>
                  <a:pt x="2769" y="19263"/>
                  <a:pt x="2734" y="19183"/>
                </a:cubicBezTo>
                <a:cubicBezTo>
                  <a:pt x="2706" y="19121"/>
                  <a:pt x="2631" y="19057"/>
                  <a:pt x="2567" y="19041"/>
                </a:cubicBezTo>
                <a:cubicBezTo>
                  <a:pt x="2463" y="19016"/>
                  <a:pt x="2449" y="19056"/>
                  <a:pt x="2439" y="19424"/>
                </a:cubicBezTo>
                <a:cubicBezTo>
                  <a:pt x="2427" y="19880"/>
                  <a:pt x="2524" y="20062"/>
                  <a:pt x="2671" y="19857"/>
                </a:cubicBezTo>
                <a:cubicBezTo>
                  <a:pt x="2728" y="19777"/>
                  <a:pt x="2818" y="19775"/>
                  <a:pt x="2963" y="19848"/>
                </a:cubicBezTo>
                <a:cubicBezTo>
                  <a:pt x="3078" y="19906"/>
                  <a:pt x="3220" y="19932"/>
                  <a:pt x="3280" y="19907"/>
                </a:cubicBezTo>
                <a:cubicBezTo>
                  <a:pt x="3340" y="19881"/>
                  <a:pt x="3401" y="19906"/>
                  <a:pt x="3417" y="19962"/>
                </a:cubicBezTo>
                <a:cubicBezTo>
                  <a:pt x="3434" y="20025"/>
                  <a:pt x="3465" y="20019"/>
                  <a:pt x="3497" y="19948"/>
                </a:cubicBezTo>
                <a:cubicBezTo>
                  <a:pt x="3526" y="19884"/>
                  <a:pt x="3646" y="19832"/>
                  <a:pt x="3765" y="19832"/>
                </a:cubicBezTo>
                <a:cubicBezTo>
                  <a:pt x="3965" y="19832"/>
                  <a:pt x="3983" y="19811"/>
                  <a:pt x="3983" y="19566"/>
                </a:cubicBezTo>
                <a:cubicBezTo>
                  <a:pt x="3983" y="19383"/>
                  <a:pt x="3957" y="19299"/>
                  <a:pt x="3899" y="19299"/>
                </a:cubicBezTo>
                <a:cubicBezTo>
                  <a:pt x="3853" y="19299"/>
                  <a:pt x="3815" y="19368"/>
                  <a:pt x="3815" y="19453"/>
                </a:cubicBezTo>
                <a:cubicBezTo>
                  <a:pt x="3815" y="19708"/>
                  <a:pt x="3716" y="19763"/>
                  <a:pt x="3687" y="19523"/>
                </a:cubicBezTo>
                <a:cubicBezTo>
                  <a:pt x="3664" y="19325"/>
                  <a:pt x="3626" y="19299"/>
                  <a:pt x="3359" y="19299"/>
                </a:cubicBezTo>
                <a:cubicBezTo>
                  <a:pt x="3122" y="19299"/>
                  <a:pt x="3047" y="19259"/>
                  <a:pt x="3011" y="19115"/>
                </a:cubicBezTo>
                <a:cubicBezTo>
                  <a:pt x="2989" y="19028"/>
                  <a:pt x="2976" y="18983"/>
                  <a:pt x="2958" y="18983"/>
                </a:cubicBezTo>
                <a:close/>
                <a:moveTo>
                  <a:pt x="20127" y="18996"/>
                </a:moveTo>
                <a:cubicBezTo>
                  <a:pt x="20109" y="18998"/>
                  <a:pt x="20091" y="19047"/>
                  <a:pt x="20057" y="19145"/>
                </a:cubicBezTo>
                <a:cubicBezTo>
                  <a:pt x="19965" y="19419"/>
                  <a:pt x="19966" y="19793"/>
                  <a:pt x="20059" y="19873"/>
                </a:cubicBezTo>
                <a:cubicBezTo>
                  <a:pt x="20100" y="19908"/>
                  <a:pt x="20120" y="19985"/>
                  <a:pt x="20104" y="20044"/>
                </a:cubicBezTo>
                <a:cubicBezTo>
                  <a:pt x="20087" y="20103"/>
                  <a:pt x="20095" y="20153"/>
                  <a:pt x="20120" y="20153"/>
                </a:cubicBezTo>
                <a:cubicBezTo>
                  <a:pt x="20145" y="20153"/>
                  <a:pt x="20178" y="20081"/>
                  <a:pt x="20193" y="19993"/>
                </a:cubicBezTo>
                <a:cubicBezTo>
                  <a:pt x="20215" y="19863"/>
                  <a:pt x="20328" y="19832"/>
                  <a:pt x="20791" y="19832"/>
                </a:cubicBezTo>
                <a:cubicBezTo>
                  <a:pt x="21120" y="19832"/>
                  <a:pt x="21374" y="19787"/>
                  <a:pt x="21391" y="19725"/>
                </a:cubicBezTo>
                <a:cubicBezTo>
                  <a:pt x="21407" y="19666"/>
                  <a:pt x="21468" y="19613"/>
                  <a:pt x="21526" y="19607"/>
                </a:cubicBezTo>
                <a:cubicBezTo>
                  <a:pt x="21574" y="19601"/>
                  <a:pt x="21598" y="19596"/>
                  <a:pt x="21599" y="19587"/>
                </a:cubicBezTo>
                <a:cubicBezTo>
                  <a:pt x="21600" y="19579"/>
                  <a:pt x="21579" y="19565"/>
                  <a:pt x="21535" y="19541"/>
                </a:cubicBezTo>
                <a:cubicBezTo>
                  <a:pt x="21482" y="19512"/>
                  <a:pt x="21417" y="19449"/>
                  <a:pt x="21390" y="19400"/>
                </a:cubicBezTo>
                <a:cubicBezTo>
                  <a:pt x="21363" y="19351"/>
                  <a:pt x="21096" y="19312"/>
                  <a:pt x="20796" y="19314"/>
                </a:cubicBezTo>
                <a:cubicBezTo>
                  <a:pt x="20328" y="19316"/>
                  <a:pt x="20243" y="19291"/>
                  <a:pt x="20190" y="19128"/>
                </a:cubicBezTo>
                <a:cubicBezTo>
                  <a:pt x="20160" y="19037"/>
                  <a:pt x="20144" y="18994"/>
                  <a:pt x="20127" y="18996"/>
                </a:cubicBezTo>
                <a:close/>
                <a:moveTo>
                  <a:pt x="1340" y="19110"/>
                </a:moveTo>
                <a:cubicBezTo>
                  <a:pt x="1319" y="19108"/>
                  <a:pt x="1298" y="19126"/>
                  <a:pt x="1278" y="19170"/>
                </a:cubicBezTo>
                <a:cubicBezTo>
                  <a:pt x="1239" y="19258"/>
                  <a:pt x="1240" y="19331"/>
                  <a:pt x="1282" y="19445"/>
                </a:cubicBezTo>
                <a:cubicBezTo>
                  <a:pt x="1321" y="19551"/>
                  <a:pt x="1324" y="19621"/>
                  <a:pt x="1290" y="19668"/>
                </a:cubicBezTo>
                <a:cubicBezTo>
                  <a:pt x="1263" y="19706"/>
                  <a:pt x="1240" y="19787"/>
                  <a:pt x="1240" y="19847"/>
                </a:cubicBezTo>
                <a:cubicBezTo>
                  <a:pt x="1240" y="19906"/>
                  <a:pt x="1288" y="19939"/>
                  <a:pt x="1347" y="19920"/>
                </a:cubicBezTo>
                <a:cubicBezTo>
                  <a:pt x="1429" y="19894"/>
                  <a:pt x="1456" y="19814"/>
                  <a:pt x="1457" y="19587"/>
                </a:cubicBezTo>
                <a:cubicBezTo>
                  <a:pt x="1459" y="19319"/>
                  <a:pt x="1402" y="19118"/>
                  <a:pt x="1340" y="19110"/>
                </a:cubicBezTo>
                <a:close/>
                <a:moveTo>
                  <a:pt x="1857" y="19118"/>
                </a:moveTo>
                <a:cubicBezTo>
                  <a:pt x="1812" y="19100"/>
                  <a:pt x="1752" y="19141"/>
                  <a:pt x="1692" y="19245"/>
                </a:cubicBezTo>
                <a:cubicBezTo>
                  <a:pt x="1628" y="19357"/>
                  <a:pt x="1621" y="19400"/>
                  <a:pt x="1669" y="19381"/>
                </a:cubicBezTo>
                <a:cubicBezTo>
                  <a:pt x="1792" y="19333"/>
                  <a:pt x="1747" y="19658"/>
                  <a:pt x="1621" y="19725"/>
                </a:cubicBezTo>
                <a:cubicBezTo>
                  <a:pt x="1512" y="19784"/>
                  <a:pt x="1510" y="19799"/>
                  <a:pt x="1591" y="19901"/>
                </a:cubicBezTo>
                <a:cubicBezTo>
                  <a:pt x="1687" y="20023"/>
                  <a:pt x="1894" y="19971"/>
                  <a:pt x="1937" y="19814"/>
                </a:cubicBezTo>
                <a:cubicBezTo>
                  <a:pt x="1953" y="19756"/>
                  <a:pt x="1992" y="19766"/>
                  <a:pt x="2031" y="19839"/>
                </a:cubicBezTo>
                <a:cubicBezTo>
                  <a:pt x="2068" y="19908"/>
                  <a:pt x="2099" y="19928"/>
                  <a:pt x="2099" y="19883"/>
                </a:cubicBezTo>
                <a:cubicBezTo>
                  <a:pt x="2099" y="19838"/>
                  <a:pt x="2061" y="19741"/>
                  <a:pt x="2016" y="19667"/>
                </a:cubicBezTo>
                <a:cubicBezTo>
                  <a:pt x="1970" y="19592"/>
                  <a:pt x="1932" y="19442"/>
                  <a:pt x="1932" y="19336"/>
                </a:cubicBezTo>
                <a:cubicBezTo>
                  <a:pt x="1932" y="19209"/>
                  <a:pt x="1902" y="19135"/>
                  <a:pt x="1857" y="19118"/>
                </a:cubicBezTo>
                <a:close/>
                <a:moveTo>
                  <a:pt x="86" y="19180"/>
                </a:moveTo>
                <a:cubicBezTo>
                  <a:pt x="40" y="19188"/>
                  <a:pt x="0" y="19316"/>
                  <a:pt x="0" y="19525"/>
                </a:cubicBezTo>
                <a:cubicBezTo>
                  <a:pt x="0" y="19804"/>
                  <a:pt x="11" y="19838"/>
                  <a:pt x="70" y="19729"/>
                </a:cubicBezTo>
                <a:cubicBezTo>
                  <a:pt x="149" y="19581"/>
                  <a:pt x="238" y="19666"/>
                  <a:pt x="238" y="19891"/>
                </a:cubicBezTo>
                <a:cubicBezTo>
                  <a:pt x="238" y="20061"/>
                  <a:pt x="454" y="20108"/>
                  <a:pt x="498" y="19946"/>
                </a:cubicBezTo>
                <a:cubicBezTo>
                  <a:pt x="513" y="19892"/>
                  <a:pt x="585" y="19884"/>
                  <a:pt x="657" y="19927"/>
                </a:cubicBezTo>
                <a:cubicBezTo>
                  <a:pt x="812" y="20021"/>
                  <a:pt x="954" y="19966"/>
                  <a:pt x="954" y="19813"/>
                </a:cubicBezTo>
                <a:cubicBezTo>
                  <a:pt x="954" y="19752"/>
                  <a:pt x="920" y="19732"/>
                  <a:pt x="878" y="19768"/>
                </a:cubicBezTo>
                <a:cubicBezTo>
                  <a:pt x="828" y="19811"/>
                  <a:pt x="794" y="19762"/>
                  <a:pt x="777" y="19620"/>
                </a:cubicBezTo>
                <a:cubicBezTo>
                  <a:pt x="752" y="19402"/>
                  <a:pt x="694" y="19371"/>
                  <a:pt x="375" y="19403"/>
                </a:cubicBezTo>
                <a:cubicBezTo>
                  <a:pt x="279" y="19413"/>
                  <a:pt x="187" y="19369"/>
                  <a:pt x="169" y="19306"/>
                </a:cubicBezTo>
                <a:cubicBezTo>
                  <a:pt x="144" y="19214"/>
                  <a:pt x="114" y="19176"/>
                  <a:pt x="86" y="19180"/>
                </a:cubicBezTo>
                <a:close/>
                <a:moveTo>
                  <a:pt x="19730" y="19290"/>
                </a:moveTo>
                <a:lnTo>
                  <a:pt x="18510" y="19308"/>
                </a:lnTo>
                <a:lnTo>
                  <a:pt x="17289" y="19325"/>
                </a:lnTo>
                <a:lnTo>
                  <a:pt x="17289" y="19738"/>
                </a:lnTo>
                <a:cubicBezTo>
                  <a:pt x="17289" y="20008"/>
                  <a:pt x="17312" y="20153"/>
                  <a:pt x="17352" y="20153"/>
                </a:cubicBezTo>
                <a:cubicBezTo>
                  <a:pt x="17387" y="20153"/>
                  <a:pt x="17402" y="20108"/>
                  <a:pt x="17387" y="20053"/>
                </a:cubicBezTo>
                <a:cubicBezTo>
                  <a:pt x="17303" y="19749"/>
                  <a:pt x="17915" y="19715"/>
                  <a:pt x="18017" y="20018"/>
                </a:cubicBezTo>
                <a:cubicBezTo>
                  <a:pt x="18073" y="20182"/>
                  <a:pt x="18083" y="20180"/>
                  <a:pt x="18143" y="19987"/>
                </a:cubicBezTo>
                <a:cubicBezTo>
                  <a:pt x="18203" y="19797"/>
                  <a:pt x="18251" y="19783"/>
                  <a:pt x="18674" y="19832"/>
                </a:cubicBezTo>
                <a:cubicBezTo>
                  <a:pt x="18930" y="19861"/>
                  <a:pt x="19270" y="19861"/>
                  <a:pt x="19431" y="19832"/>
                </a:cubicBezTo>
                <a:cubicBezTo>
                  <a:pt x="19694" y="19784"/>
                  <a:pt x="19722" y="19756"/>
                  <a:pt x="19726" y="19535"/>
                </a:cubicBezTo>
                <a:lnTo>
                  <a:pt x="19730" y="19290"/>
                </a:lnTo>
                <a:close/>
                <a:moveTo>
                  <a:pt x="5340" y="19299"/>
                </a:moveTo>
                <a:cubicBezTo>
                  <a:pt x="5265" y="19299"/>
                  <a:pt x="5191" y="19350"/>
                  <a:pt x="5174" y="19412"/>
                </a:cubicBezTo>
                <a:cubicBezTo>
                  <a:pt x="5155" y="19479"/>
                  <a:pt x="5120" y="19484"/>
                  <a:pt x="5087" y="19428"/>
                </a:cubicBezTo>
                <a:cubicBezTo>
                  <a:pt x="5057" y="19376"/>
                  <a:pt x="4855" y="19324"/>
                  <a:pt x="4638" y="19312"/>
                </a:cubicBezTo>
                <a:cubicBezTo>
                  <a:pt x="4251" y="19291"/>
                  <a:pt x="4245" y="19295"/>
                  <a:pt x="4245" y="19549"/>
                </a:cubicBezTo>
                <a:lnTo>
                  <a:pt x="4245" y="19807"/>
                </a:lnTo>
                <a:lnTo>
                  <a:pt x="4888" y="19819"/>
                </a:lnTo>
                <a:cubicBezTo>
                  <a:pt x="5247" y="19825"/>
                  <a:pt x="5532" y="19788"/>
                  <a:pt x="5532" y="19734"/>
                </a:cubicBezTo>
                <a:cubicBezTo>
                  <a:pt x="5532" y="19456"/>
                  <a:pt x="5463" y="19299"/>
                  <a:pt x="5340" y="19299"/>
                </a:cubicBezTo>
                <a:close/>
                <a:moveTo>
                  <a:pt x="16196" y="19299"/>
                </a:moveTo>
                <a:cubicBezTo>
                  <a:pt x="16079" y="19299"/>
                  <a:pt x="15970" y="19350"/>
                  <a:pt x="15953" y="19412"/>
                </a:cubicBezTo>
                <a:cubicBezTo>
                  <a:pt x="15934" y="19480"/>
                  <a:pt x="15901" y="19486"/>
                  <a:pt x="15867" y="19426"/>
                </a:cubicBezTo>
                <a:cubicBezTo>
                  <a:pt x="15786" y="19286"/>
                  <a:pt x="14513" y="19271"/>
                  <a:pt x="14474" y="19410"/>
                </a:cubicBezTo>
                <a:cubicBezTo>
                  <a:pt x="14457" y="19472"/>
                  <a:pt x="14455" y="19594"/>
                  <a:pt x="14470" y="19681"/>
                </a:cubicBezTo>
                <a:cubicBezTo>
                  <a:pt x="14492" y="19807"/>
                  <a:pt x="14590" y="19835"/>
                  <a:pt x="14952" y="19823"/>
                </a:cubicBezTo>
                <a:cubicBezTo>
                  <a:pt x="15202" y="19815"/>
                  <a:pt x="15419" y="19762"/>
                  <a:pt x="15434" y="19708"/>
                </a:cubicBezTo>
                <a:cubicBezTo>
                  <a:pt x="15451" y="19646"/>
                  <a:pt x="15483" y="19646"/>
                  <a:pt x="15517" y="19708"/>
                </a:cubicBezTo>
                <a:cubicBezTo>
                  <a:pt x="15548" y="19762"/>
                  <a:pt x="15760" y="19816"/>
                  <a:pt x="15990" y="19825"/>
                </a:cubicBezTo>
                <a:cubicBezTo>
                  <a:pt x="16407" y="19841"/>
                  <a:pt x="16407" y="19840"/>
                  <a:pt x="16407" y="19570"/>
                </a:cubicBezTo>
                <a:cubicBezTo>
                  <a:pt x="16407" y="19321"/>
                  <a:pt x="16391" y="19299"/>
                  <a:pt x="16196" y="19299"/>
                </a:cubicBezTo>
                <a:close/>
                <a:moveTo>
                  <a:pt x="11185" y="20362"/>
                </a:moveTo>
                <a:cubicBezTo>
                  <a:pt x="11143" y="20330"/>
                  <a:pt x="11114" y="20512"/>
                  <a:pt x="11120" y="20845"/>
                </a:cubicBezTo>
                <a:cubicBezTo>
                  <a:pt x="11128" y="21312"/>
                  <a:pt x="11170" y="21443"/>
                  <a:pt x="11235" y="21208"/>
                </a:cubicBezTo>
                <a:cubicBezTo>
                  <a:pt x="11258" y="21125"/>
                  <a:pt x="11281" y="21125"/>
                  <a:pt x="11319" y="21208"/>
                </a:cubicBezTo>
                <a:cubicBezTo>
                  <a:pt x="11347" y="21272"/>
                  <a:pt x="11404" y="21321"/>
                  <a:pt x="11445" y="21316"/>
                </a:cubicBezTo>
                <a:cubicBezTo>
                  <a:pt x="11495" y="21311"/>
                  <a:pt x="11499" y="21290"/>
                  <a:pt x="11458" y="21253"/>
                </a:cubicBezTo>
                <a:cubicBezTo>
                  <a:pt x="11346" y="21152"/>
                  <a:pt x="11291" y="20794"/>
                  <a:pt x="11360" y="20605"/>
                </a:cubicBezTo>
                <a:cubicBezTo>
                  <a:pt x="11414" y="20456"/>
                  <a:pt x="11411" y="20441"/>
                  <a:pt x="11341" y="20500"/>
                </a:cubicBezTo>
                <a:cubicBezTo>
                  <a:pt x="11296" y="20537"/>
                  <a:pt x="11247" y="20523"/>
                  <a:pt x="11231" y="20467"/>
                </a:cubicBezTo>
                <a:cubicBezTo>
                  <a:pt x="11215" y="20407"/>
                  <a:pt x="11199" y="20373"/>
                  <a:pt x="11185" y="20362"/>
                </a:cubicBezTo>
                <a:close/>
                <a:moveTo>
                  <a:pt x="10610" y="20366"/>
                </a:moveTo>
                <a:cubicBezTo>
                  <a:pt x="10471" y="20366"/>
                  <a:pt x="10465" y="20386"/>
                  <a:pt x="10467" y="20791"/>
                </a:cubicBezTo>
                <a:cubicBezTo>
                  <a:pt x="10470" y="21192"/>
                  <a:pt x="10478" y="21218"/>
                  <a:pt x="10612" y="21218"/>
                </a:cubicBezTo>
                <a:cubicBezTo>
                  <a:pt x="10748" y="21219"/>
                  <a:pt x="10755" y="21194"/>
                  <a:pt x="10755" y="20791"/>
                </a:cubicBezTo>
                <a:cubicBezTo>
                  <a:pt x="10755" y="20387"/>
                  <a:pt x="10748" y="20366"/>
                  <a:pt x="10610" y="20366"/>
                </a:cubicBezTo>
                <a:close/>
                <a:moveTo>
                  <a:pt x="9181" y="20412"/>
                </a:moveTo>
                <a:cubicBezTo>
                  <a:pt x="9161" y="20410"/>
                  <a:pt x="9130" y="20451"/>
                  <a:pt x="9074" y="20533"/>
                </a:cubicBezTo>
                <a:cubicBezTo>
                  <a:pt x="8970" y="20685"/>
                  <a:pt x="8783" y="20708"/>
                  <a:pt x="7703" y="20710"/>
                </a:cubicBezTo>
                <a:lnTo>
                  <a:pt x="6453" y="20713"/>
                </a:lnTo>
                <a:lnTo>
                  <a:pt x="6458" y="21003"/>
                </a:lnTo>
                <a:lnTo>
                  <a:pt x="6463" y="21293"/>
                </a:lnTo>
                <a:lnTo>
                  <a:pt x="7309" y="21283"/>
                </a:lnTo>
                <a:cubicBezTo>
                  <a:pt x="7976" y="21274"/>
                  <a:pt x="8160" y="21241"/>
                  <a:pt x="8180" y="21126"/>
                </a:cubicBezTo>
                <a:cubicBezTo>
                  <a:pt x="8199" y="21014"/>
                  <a:pt x="8220" y="21008"/>
                  <a:pt x="8271" y="21104"/>
                </a:cubicBezTo>
                <a:cubicBezTo>
                  <a:pt x="8337" y="21225"/>
                  <a:pt x="9118" y="21354"/>
                  <a:pt x="9226" y="21261"/>
                </a:cubicBezTo>
                <a:cubicBezTo>
                  <a:pt x="9285" y="21210"/>
                  <a:pt x="9286" y="20852"/>
                  <a:pt x="9229" y="20548"/>
                </a:cubicBezTo>
                <a:cubicBezTo>
                  <a:pt x="9212" y="20459"/>
                  <a:pt x="9202" y="20414"/>
                  <a:pt x="9181" y="20412"/>
                </a:cubicBezTo>
                <a:close/>
                <a:moveTo>
                  <a:pt x="11891" y="20418"/>
                </a:moveTo>
                <a:lnTo>
                  <a:pt x="11811" y="20830"/>
                </a:lnTo>
                <a:cubicBezTo>
                  <a:pt x="11768" y="21057"/>
                  <a:pt x="11733" y="21256"/>
                  <a:pt x="11733" y="21270"/>
                </a:cubicBezTo>
                <a:cubicBezTo>
                  <a:pt x="11733" y="21284"/>
                  <a:pt x="12120" y="21295"/>
                  <a:pt x="12594" y="21294"/>
                </a:cubicBezTo>
                <a:cubicBezTo>
                  <a:pt x="13178" y="21294"/>
                  <a:pt x="13473" y="21333"/>
                  <a:pt x="13510" y="21416"/>
                </a:cubicBezTo>
                <a:cubicBezTo>
                  <a:pt x="13542" y="21488"/>
                  <a:pt x="13566" y="21527"/>
                  <a:pt x="13587" y="21524"/>
                </a:cubicBezTo>
                <a:cubicBezTo>
                  <a:pt x="13623" y="21519"/>
                  <a:pt x="13651" y="21396"/>
                  <a:pt x="13702" y="21110"/>
                </a:cubicBezTo>
                <a:lnTo>
                  <a:pt x="13777" y="20681"/>
                </a:lnTo>
                <a:lnTo>
                  <a:pt x="12946" y="20696"/>
                </a:lnTo>
                <a:cubicBezTo>
                  <a:pt x="12290" y="20707"/>
                  <a:pt x="12115" y="20739"/>
                  <a:pt x="12115" y="20851"/>
                </a:cubicBezTo>
                <a:cubicBezTo>
                  <a:pt x="12115" y="21153"/>
                  <a:pt x="12019" y="21103"/>
                  <a:pt x="11956" y="20769"/>
                </a:cubicBezTo>
                <a:lnTo>
                  <a:pt x="11891" y="20418"/>
                </a:lnTo>
                <a:close/>
                <a:moveTo>
                  <a:pt x="17675" y="20419"/>
                </a:moveTo>
                <a:cubicBezTo>
                  <a:pt x="17658" y="20422"/>
                  <a:pt x="17643" y="20454"/>
                  <a:pt x="17631" y="20521"/>
                </a:cubicBezTo>
                <a:cubicBezTo>
                  <a:pt x="17612" y="20629"/>
                  <a:pt x="17539" y="20684"/>
                  <a:pt x="17413" y="20684"/>
                </a:cubicBezTo>
                <a:cubicBezTo>
                  <a:pt x="17309" y="20684"/>
                  <a:pt x="17210" y="20735"/>
                  <a:pt x="17193" y="20797"/>
                </a:cubicBezTo>
                <a:cubicBezTo>
                  <a:pt x="17172" y="20871"/>
                  <a:pt x="17143" y="20873"/>
                  <a:pt x="17104" y="20803"/>
                </a:cubicBezTo>
                <a:cubicBezTo>
                  <a:pt x="17029" y="20663"/>
                  <a:pt x="15226" y="20666"/>
                  <a:pt x="15187" y="20805"/>
                </a:cubicBezTo>
                <a:cubicBezTo>
                  <a:pt x="15170" y="20868"/>
                  <a:pt x="15137" y="20870"/>
                  <a:pt x="15103" y="20811"/>
                </a:cubicBezTo>
                <a:cubicBezTo>
                  <a:pt x="15073" y="20758"/>
                  <a:pt x="14917" y="20707"/>
                  <a:pt x="14758" y="20696"/>
                </a:cubicBezTo>
                <a:cubicBezTo>
                  <a:pt x="14469" y="20676"/>
                  <a:pt x="14468" y="20676"/>
                  <a:pt x="14468" y="20974"/>
                </a:cubicBezTo>
                <a:lnTo>
                  <a:pt x="14468" y="21274"/>
                </a:lnTo>
                <a:lnTo>
                  <a:pt x="16016" y="21291"/>
                </a:lnTo>
                <a:cubicBezTo>
                  <a:pt x="17027" y="21303"/>
                  <a:pt x="17581" y="21347"/>
                  <a:pt x="17614" y="21420"/>
                </a:cubicBezTo>
                <a:cubicBezTo>
                  <a:pt x="17694" y="21600"/>
                  <a:pt x="17791" y="21345"/>
                  <a:pt x="17791" y="20952"/>
                </a:cubicBezTo>
                <a:cubicBezTo>
                  <a:pt x="17791" y="20655"/>
                  <a:pt x="17726" y="20409"/>
                  <a:pt x="17675" y="20419"/>
                </a:cubicBezTo>
                <a:close/>
                <a:moveTo>
                  <a:pt x="9602" y="20434"/>
                </a:moveTo>
                <a:cubicBezTo>
                  <a:pt x="9585" y="20428"/>
                  <a:pt x="9568" y="20449"/>
                  <a:pt x="9547" y="20497"/>
                </a:cubicBezTo>
                <a:cubicBezTo>
                  <a:pt x="9474" y="20658"/>
                  <a:pt x="9475" y="21247"/>
                  <a:pt x="9547" y="21409"/>
                </a:cubicBezTo>
                <a:cubicBezTo>
                  <a:pt x="9580" y="21482"/>
                  <a:pt x="9625" y="21495"/>
                  <a:pt x="9655" y="21441"/>
                </a:cubicBezTo>
                <a:cubicBezTo>
                  <a:pt x="9683" y="21390"/>
                  <a:pt x="9819" y="21315"/>
                  <a:pt x="9956" y="21274"/>
                </a:cubicBezTo>
                <a:cubicBezTo>
                  <a:pt x="10177" y="21208"/>
                  <a:pt x="10207" y="21168"/>
                  <a:pt x="10207" y="20952"/>
                </a:cubicBezTo>
                <a:cubicBezTo>
                  <a:pt x="10207" y="20727"/>
                  <a:pt x="10186" y="20705"/>
                  <a:pt x="9958" y="20702"/>
                </a:cubicBezTo>
                <a:cubicBezTo>
                  <a:pt x="9792" y="20699"/>
                  <a:pt x="9691" y="20643"/>
                  <a:pt x="9656" y="20535"/>
                </a:cubicBezTo>
                <a:cubicBezTo>
                  <a:pt x="9636" y="20473"/>
                  <a:pt x="9618" y="20440"/>
                  <a:pt x="9602" y="20434"/>
                </a:cubicBezTo>
                <a:close/>
                <a:moveTo>
                  <a:pt x="6232" y="20697"/>
                </a:moveTo>
                <a:lnTo>
                  <a:pt x="4949" y="20702"/>
                </a:lnTo>
                <a:cubicBezTo>
                  <a:pt x="3891" y="20707"/>
                  <a:pt x="3671" y="20735"/>
                  <a:pt x="3691" y="20854"/>
                </a:cubicBezTo>
                <a:cubicBezTo>
                  <a:pt x="3705" y="20933"/>
                  <a:pt x="3694" y="21030"/>
                  <a:pt x="3666" y="21069"/>
                </a:cubicBezTo>
                <a:cubicBezTo>
                  <a:pt x="3630" y="21118"/>
                  <a:pt x="3630" y="21158"/>
                  <a:pt x="3666" y="21208"/>
                </a:cubicBezTo>
                <a:cubicBezTo>
                  <a:pt x="3695" y="21247"/>
                  <a:pt x="3845" y="21281"/>
                  <a:pt x="4002" y="21281"/>
                </a:cubicBezTo>
                <a:cubicBezTo>
                  <a:pt x="4262" y="21282"/>
                  <a:pt x="4287" y="21262"/>
                  <a:pt x="4278" y="21063"/>
                </a:cubicBezTo>
                <a:cubicBezTo>
                  <a:pt x="4265" y="20760"/>
                  <a:pt x="4408" y="20781"/>
                  <a:pt x="4427" y="21085"/>
                </a:cubicBezTo>
                <a:cubicBezTo>
                  <a:pt x="4438" y="21259"/>
                  <a:pt x="4475" y="21325"/>
                  <a:pt x="4558" y="21325"/>
                </a:cubicBezTo>
                <a:cubicBezTo>
                  <a:pt x="4626" y="21325"/>
                  <a:pt x="4670" y="21269"/>
                  <a:pt x="4663" y="21192"/>
                </a:cubicBezTo>
                <a:cubicBezTo>
                  <a:pt x="4656" y="21119"/>
                  <a:pt x="4694" y="21057"/>
                  <a:pt x="4746" y="21057"/>
                </a:cubicBezTo>
                <a:cubicBezTo>
                  <a:pt x="4799" y="21057"/>
                  <a:pt x="4838" y="21106"/>
                  <a:pt x="4833" y="21164"/>
                </a:cubicBezTo>
                <a:cubicBezTo>
                  <a:pt x="4828" y="21231"/>
                  <a:pt x="5090" y="21276"/>
                  <a:pt x="5529" y="21284"/>
                </a:cubicBezTo>
                <a:lnTo>
                  <a:pt x="6232" y="21297"/>
                </a:lnTo>
                <a:lnTo>
                  <a:pt x="6232" y="20996"/>
                </a:lnTo>
                <a:lnTo>
                  <a:pt x="6232" y="20697"/>
                </a:lnTo>
                <a:close/>
                <a:moveTo>
                  <a:pt x="14216" y="20702"/>
                </a:moveTo>
                <a:cubicBezTo>
                  <a:pt x="14206" y="20696"/>
                  <a:pt x="14193" y="20698"/>
                  <a:pt x="14178" y="20704"/>
                </a:cubicBezTo>
                <a:cubicBezTo>
                  <a:pt x="14076" y="20748"/>
                  <a:pt x="14038" y="21107"/>
                  <a:pt x="14123" y="21224"/>
                </a:cubicBezTo>
                <a:cubicBezTo>
                  <a:pt x="14212" y="21347"/>
                  <a:pt x="14261" y="21246"/>
                  <a:pt x="14261" y="20937"/>
                </a:cubicBezTo>
                <a:cubicBezTo>
                  <a:pt x="14261" y="20789"/>
                  <a:pt x="14248" y="20717"/>
                  <a:pt x="14216" y="20702"/>
                </a:cubicBezTo>
                <a:close/>
                <a:moveTo>
                  <a:pt x="13845" y="21152"/>
                </a:moveTo>
                <a:cubicBezTo>
                  <a:pt x="13840" y="21164"/>
                  <a:pt x="13837" y="21202"/>
                  <a:pt x="13835" y="21264"/>
                </a:cubicBezTo>
                <a:cubicBezTo>
                  <a:pt x="13833" y="21376"/>
                  <a:pt x="13844" y="21438"/>
                  <a:pt x="13860" y="21403"/>
                </a:cubicBezTo>
                <a:cubicBezTo>
                  <a:pt x="13876" y="21367"/>
                  <a:pt x="13878" y="21276"/>
                  <a:pt x="13864" y="21199"/>
                </a:cubicBezTo>
                <a:cubicBezTo>
                  <a:pt x="13857" y="21157"/>
                  <a:pt x="13850" y="21141"/>
                  <a:pt x="13845" y="2115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3853.jpeg" descr="IMG_3853.jpe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09499" y="3632200"/>
            <a:ext cx="11049001" cy="9258300"/>
          </a:xfrm>
          <a:prstGeom prst="rect">
            <a:avLst/>
          </a:prstGeom>
        </p:spPr>
      </p:pic>
      <p:sp>
        <p:nvSpPr>
          <p:cNvPr id="145" name="Связь нервной и эндокринной системами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9259">
              <a:spcBef>
                <a:spcPts val="1100"/>
              </a:spcBef>
              <a:defRPr sz="5096"/>
            </a:pPr>
            <a:r>
              <a:t>Связь нервной и эндокринной системами</a:t>
            </a:r>
          </a:p>
          <a:p>
            <a:pPr defTabSz="429259">
              <a:spcBef>
                <a:spcPts val="1100"/>
              </a:spcBef>
              <a:defRPr sz="5096"/>
            </a:pPr>
            <a:r>
              <a:t>Регуляции</a:t>
            </a:r>
          </a:p>
        </p:txBody>
      </p:sp>
      <p:sp>
        <p:nvSpPr>
          <p:cNvPr id="146" name="Осуществляется посредством взаимодействия гипоталамуса и гипофиза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Осуществляется посредством взаимодействия гипоталамуса и гипофиза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863.jpeg" descr="IMG_386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9427" y="1496851"/>
            <a:ext cx="21925146" cy="10722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Спасибо за внимание"/>
          <p:cNvSpPr txBox="1"/>
          <p:nvPr>
            <p:ph type="title"/>
          </p:nvPr>
        </p:nvSpPr>
        <p:spPr>
          <a:xfrm>
            <a:off x="952500" y="3975100"/>
            <a:ext cx="9919045" cy="2615882"/>
          </a:xfrm>
          <a:prstGeom prst="rect">
            <a:avLst/>
          </a:prstGeom>
        </p:spPr>
        <p:txBody>
          <a:bodyPr/>
          <a:lstStyle/>
          <a:p>
            <a:pPr/>
            <a:r>
              <a:t>Спасибо за внимание</a:t>
            </a:r>
          </a:p>
        </p:txBody>
      </p:sp>
      <p:pic>
        <p:nvPicPr>
          <p:cNvPr id="151" name="IMG_3862.jpeg" descr="IMG_386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0740" y="29213"/>
            <a:ext cx="16389088" cy="13657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