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80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951E9-D7FC-489C-84C6-3545364473B8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3ECE-BADA-4F3B-AE87-50ABEDF23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464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951E9-D7FC-489C-84C6-3545364473B8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3ECE-BADA-4F3B-AE87-50ABEDF23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665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951E9-D7FC-489C-84C6-3545364473B8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3ECE-BADA-4F3B-AE87-50ABEDF23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976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951E9-D7FC-489C-84C6-3545364473B8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3ECE-BADA-4F3B-AE87-50ABEDF23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014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951E9-D7FC-489C-84C6-3545364473B8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3ECE-BADA-4F3B-AE87-50ABEDF23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570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951E9-D7FC-489C-84C6-3545364473B8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3ECE-BADA-4F3B-AE87-50ABEDF23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957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951E9-D7FC-489C-84C6-3545364473B8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3ECE-BADA-4F3B-AE87-50ABEDF23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230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951E9-D7FC-489C-84C6-3545364473B8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3ECE-BADA-4F3B-AE87-50ABEDF23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321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951E9-D7FC-489C-84C6-3545364473B8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3ECE-BADA-4F3B-AE87-50ABEDF23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996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951E9-D7FC-489C-84C6-3545364473B8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3ECE-BADA-4F3B-AE87-50ABEDF23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15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951E9-D7FC-489C-84C6-3545364473B8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3ECE-BADA-4F3B-AE87-50ABEDF23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431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951E9-D7FC-489C-84C6-3545364473B8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D3ECE-BADA-4F3B-AE87-50ABEDF23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88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4.xml"/><Relationship Id="rId7" Type="http://schemas.openxmlformats.org/officeDocument/2006/relationships/slide" Target="slide1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10" Type="http://schemas.openxmlformats.org/officeDocument/2006/relationships/slide" Target="slide14.xml"/><Relationship Id="rId4" Type="http://schemas.openxmlformats.org/officeDocument/2006/relationships/slide" Target="slide5.xml"/><Relationship Id="rId9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Тема: Здоровый образ жизни (ЗОЖ)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67643" y="4010253"/>
            <a:ext cx="9824357" cy="2619148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 smtClean="0"/>
              <a:t>Выполнила</a:t>
            </a:r>
            <a:r>
              <a:rPr lang="ru-RU" dirty="0" smtClean="0"/>
              <a:t>: Куратор группы 410</a:t>
            </a:r>
          </a:p>
          <a:p>
            <a:pPr algn="r"/>
            <a:r>
              <a:rPr lang="ru-RU" dirty="0" smtClean="0"/>
              <a:t>Корман ЯВ</a:t>
            </a:r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r"/>
            <a:endParaRPr lang="ru-RU" dirty="0"/>
          </a:p>
          <a:p>
            <a:r>
              <a:rPr lang="ru-RU" dirty="0" smtClean="0"/>
              <a:t>Красноярск</a:t>
            </a:r>
          </a:p>
          <a:p>
            <a:r>
              <a:rPr lang="ru-RU" dirty="0" smtClean="0"/>
              <a:t>2014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91326" y="-4945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образовательное учреждение</a:t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 профессионального образования</a:t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«Красноярский государственный медицинский университет имени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профессора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В.Ф.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Войно-Ясенецкого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 Российской Федерации</a:t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Фармацевтический колледж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0011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209698" cy="5302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Личная гигиена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69472" y="1387929"/>
            <a:ext cx="4102554" cy="4481059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ru-RU" sz="2400" dirty="0" smtClean="0"/>
              <a:t>Личная гигиена, прежде всего, состоит в поддержании чистоты кожи. Ведь если этого не делать, то вследствие регулярного выделения железами кожи пота и жира в совокупности с внешними загрязнениями создаётся благоприятная среда для размножения болезнетворных микроорганизмов и развития заболеваний.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188" y="457200"/>
            <a:ext cx="6671355" cy="540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922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1571" y="256495"/>
            <a:ext cx="3759654" cy="39188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Закаливание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ru-RU" sz="2400" dirty="0" smtClean="0"/>
              <a:t>Под закаливанием понимают приспособление организма к неблагоприятным условиям окружающей среды – температуры, влажности, давления. Но чаще всего речь идёт, конечно, о холодной температуре. Самыми оптимальными способами закаливания являются растирания холодной водой, контрастный душ, солнечные ванны летом в сочетании со свежим воздухом, физическими упражнениями и купании в прохладной воде. Такие процедуры повышают устойчивость организма к пониженным температурам. Правда, стоит отметить, что процедуры закаливания действуют весьма короткое время, поэтому их стоит проводить регулярно.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256495"/>
            <a:ext cx="3682659" cy="5566953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H="1">
            <a:off x="4772025" y="5823268"/>
            <a:ext cx="9388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003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Вредные привычки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4043" y="2364468"/>
            <a:ext cx="10515600" cy="4351338"/>
          </a:xfrm>
          <a:ln>
            <a:solidFill>
              <a:srgbClr val="C00000"/>
            </a:solidFill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Немаловажным компонентом здорового образа жизни является отказ от вредных привычек. Правильнее нужно сказать – их вообще изначально не должно быть у здорового человека. Но если случилось так, что они имеют место, то нужно обязательно от них быстрее избавиться. К вредным привычкам, как все знают курение, употребление алкоголя. Хотя в наше время эти привычки врачи-наркологи классифицируют как наркомании.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b="1" i="1" dirty="0" smtClean="0"/>
              <a:t>Курение </a:t>
            </a:r>
            <a:r>
              <a:rPr lang="ru-RU" dirty="0" smtClean="0"/>
              <a:t>крайне вредно для организма, поскольку вызывает заболевания лёгких, сердечно-сосудистой системы, неблагоприятно влияет на репродуктивную функцию женщин и мужчин. У курящих людей гораздо больше риска заболеть онкологическими заболеваниями, причём не только лёгких, но и других органов. Курение играет провоцирующую роль при возникновении язвы желудка, инфаркта миокарда. Из всего сказанного можно сделать вывод, что курение укорачивает человеческую жизнь и никак не способствует здоровому образу жизни.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1" y="-51708"/>
            <a:ext cx="2833007" cy="215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353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3529" y="261256"/>
            <a:ext cx="10891157" cy="2677656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b="1" i="1" dirty="0" smtClean="0"/>
              <a:t>Алкоголь </a:t>
            </a:r>
            <a:r>
              <a:rPr lang="ru-RU" sz="2400" dirty="0" smtClean="0"/>
              <a:t>также пагубно влияет на организм человека. Он приводит к патологии печени, вплоть до развития цирроза, приводит к дистрофическим процессам сердечной мышцы, пагубно влияет на головной мозг, разрушая нервные клетки и приводя к деградации личности.</a:t>
            </a:r>
          </a:p>
          <a:p>
            <a:r>
              <a:rPr lang="ru-RU" sz="2400" dirty="0" smtClean="0"/>
              <a:t>Особенно опасны вредные привычки для будущего поколения, поскольку вызывают </a:t>
            </a:r>
            <a:r>
              <a:rPr lang="ru-RU" sz="2400" b="1" i="1" u="sng" dirty="0" smtClean="0"/>
              <a:t>мутации</a:t>
            </a:r>
            <a:r>
              <a:rPr lang="ru-RU" sz="2400" dirty="0" smtClean="0"/>
              <a:t>, и вследствие этого курящие и пьющие родители не могут воспроизвести здоровое потомство.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514" y="2938911"/>
            <a:ext cx="4591050" cy="37830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5936" y="2938911"/>
            <a:ext cx="523875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55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458" y="457200"/>
            <a:ext cx="4053568" cy="24492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Заключение</a:t>
            </a:r>
            <a:endParaRPr lang="ru-RU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62802" y="249238"/>
            <a:ext cx="3471523" cy="3322134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38844" y="702129"/>
            <a:ext cx="4644344" cy="5166859"/>
          </a:xfrm>
          <a:ln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В заключении можно отметить, что здоровый образ жизни – это особый план мероприятий, подобранный индивидуально для каждого человека, включающий в себя описанные выше критерии и учитывающий физиологию и психологию определённого человека, желающего повысить уровень своего здоровья. Принципы ЗОЖ может выполнять каждый человек, для этого не требуется иметь специальную подготовку, а поддержания отличного уровня здоровья и всей жизни в целом доступно всем.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602" y="3571372"/>
            <a:ext cx="4191000" cy="35978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0998" y="4349385"/>
            <a:ext cx="3721554" cy="28198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9558" y="249238"/>
            <a:ext cx="3220811" cy="315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827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0987" y="1009650"/>
            <a:ext cx="4010025" cy="48387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60803" y="179614"/>
            <a:ext cx="63176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Спасибо за </a:t>
            </a:r>
            <a:r>
              <a:rPr lang="ru-RU" sz="3600" dirty="0" smtClean="0"/>
              <a:t>внимание,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148121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 w="76200">
            <a:solidFill>
              <a:srgbClr val="C00000"/>
            </a:solidFill>
            <a:prstDash val="sysDot"/>
          </a:ln>
        </p:spPr>
        <p:txBody>
          <a:bodyPr>
            <a:normAutofit lnSpcReduction="10000"/>
          </a:bodyPr>
          <a:lstStyle/>
          <a:p>
            <a:r>
              <a:rPr lang="ru-RU" dirty="0" smtClean="0">
                <a:hlinkClick r:id="rId2" action="ppaction://hlinksldjump"/>
              </a:rPr>
              <a:t>1. Введение</a:t>
            </a:r>
            <a:endParaRPr lang="ru-RU" dirty="0" smtClean="0"/>
          </a:p>
          <a:p>
            <a:r>
              <a:rPr lang="ru-RU" dirty="0" smtClean="0">
                <a:hlinkClick r:id="rId3" action="ppaction://hlinksldjump"/>
              </a:rPr>
              <a:t>2. Актуальность</a:t>
            </a:r>
            <a:endParaRPr lang="ru-RU" dirty="0" smtClean="0"/>
          </a:p>
          <a:p>
            <a:r>
              <a:rPr lang="ru-RU" dirty="0" smtClean="0">
                <a:hlinkClick r:id="rId4" action="ppaction://hlinksldjump"/>
              </a:rPr>
              <a:t>3. 5 заповедей ЗОЖ</a:t>
            </a:r>
            <a:endParaRPr lang="ru-RU" dirty="0" smtClean="0"/>
          </a:p>
          <a:p>
            <a:r>
              <a:rPr lang="ru-RU" dirty="0" smtClean="0">
                <a:hlinkClick r:id="rId5" action="ppaction://hlinksldjump"/>
              </a:rPr>
              <a:t>4. Рациональное питание</a:t>
            </a:r>
            <a:endParaRPr lang="ru-RU" dirty="0" smtClean="0"/>
          </a:p>
          <a:p>
            <a:r>
              <a:rPr lang="ru-RU" dirty="0" smtClean="0">
                <a:hlinkClick r:id="rId6" action="ppaction://hlinksldjump"/>
              </a:rPr>
              <a:t>5. Физическая нагрузка</a:t>
            </a:r>
            <a:endParaRPr lang="ru-RU" dirty="0" smtClean="0"/>
          </a:p>
          <a:p>
            <a:r>
              <a:rPr lang="ru-RU" dirty="0" smtClean="0">
                <a:hlinkClick r:id="rId7" action="ppaction://hlinksldjump"/>
              </a:rPr>
              <a:t>6. Личная гигиена</a:t>
            </a:r>
            <a:endParaRPr lang="ru-RU" dirty="0" smtClean="0"/>
          </a:p>
          <a:p>
            <a:r>
              <a:rPr lang="ru-RU" dirty="0" smtClean="0">
                <a:hlinkClick r:id="rId8" action="ppaction://hlinksldjump"/>
              </a:rPr>
              <a:t>7. Закаливание</a:t>
            </a:r>
            <a:endParaRPr lang="ru-RU" dirty="0" smtClean="0"/>
          </a:p>
          <a:p>
            <a:r>
              <a:rPr lang="ru-RU" dirty="0" smtClean="0">
                <a:hlinkClick r:id="rId9" action="ppaction://hlinksldjump"/>
              </a:rPr>
              <a:t>8. Вредные привычки</a:t>
            </a:r>
            <a:endParaRPr lang="ru-RU" dirty="0" smtClean="0"/>
          </a:p>
          <a:p>
            <a:r>
              <a:rPr lang="ru-RU" dirty="0" smtClean="0">
                <a:hlinkClick r:id="rId10" action="ppaction://hlinksldjump"/>
              </a:rPr>
              <a:t>9. Заключение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3980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9986" y="1328853"/>
            <a:ext cx="11506200" cy="5333203"/>
          </a:xfrm>
          <a:ln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Здоровый образ жизни — образ жизни человека, направленный на профилактику болезней и укрепление здоровья.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Здоровый образ жизни является предпосылкой для развития разных сторон жизнедеятельности человека, достижения им активного долголетия и полноценного выполнения социальных функций, для активного участия в трудовой, общественной, семейно-бытовой, досуговой формах жизнедеятельности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2286" y="3995454"/>
            <a:ext cx="3243943" cy="244917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842308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9971" y="500062"/>
            <a:ext cx="10515600" cy="1325563"/>
          </a:xfrm>
        </p:spPr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1097986" cy="5032375"/>
          </a:xfrm>
          <a:ln>
            <a:solidFill>
              <a:srgbClr val="C0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Актуальность здорового образа жизни вызвана возрастанием и изменением характера нагрузок на организм человека в связи с усложнением общественной жизни, увеличением рисков техногенного, экологического, психологического, политического и военного характеров, провоцирующих негативные сдвиги в состоянии здоровья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289" y="3939948"/>
            <a:ext cx="4006625" cy="2751926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3391503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 заповедей ЗОЖ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5557" y="1825625"/>
            <a:ext cx="10978243" cy="4901746"/>
          </a:xfrm>
          <a:ln>
            <a:solidFill>
              <a:srgbClr val="C00000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   Основными компонентами здорового образа жизни являются:</a:t>
            </a:r>
          </a:p>
          <a:p>
            <a:r>
              <a:rPr lang="ru-RU" dirty="0" smtClean="0"/>
              <a:t>Рациональное питание.</a:t>
            </a:r>
          </a:p>
          <a:p>
            <a:r>
              <a:rPr lang="ru-RU" dirty="0" smtClean="0"/>
              <a:t>Регулярные физические нагрузки.</a:t>
            </a:r>
          </a:p>
          <a:p>
            <a:r>
              <a:rPr lang="ru-RU" dirty="0" smtClean="0"/>
              <a:t>Личная гигиена.</a:t>
            </a:r>
          </a:p>
          <a:p>
            <a:r>
              <a:rPr lang="ru-RU" dirty="0" smtClean="0"/>
              <a:t>Закаливание организма.</a:t>
            </a:r>
          </a:p>
          <a:p>
            <a:r>
              <a:rPr lang="ru-RU" dirty="0" smtClean="0"/>
              <a:t>Отказ от вредных привычек.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2491414"/>
            <a:ext cx="4561114" cy="386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466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20" y="228600"/>
            <a:ext cx="11657566" cy="6269815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9746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r>
              <a:rPr lang="ru-RU" dirty="0" smtClean="0"/>
              <a:t>Рациональное питание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rgbClr val="C00000"/>
            </a:solidFill>
          </a:ln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Рациональное питание является одним из самых важных критериев ЗОЖ. Питание играет одну из главных ролей в жизнедеятельности человека. Если начать питаться нерационально, то это приведёт к развитию патологических процессов в человеческом организме. Пищевой рацион должен быть сбалансированных по количеству белков, жиров и углеводов, а, следовательно, продукты, употребляемые в пищу, должны быть разнообразными: в рацион должны входить продукты животного и растительного происхождения.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9418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772" y="334566"/>
            <a:ext cx="7911084" cy="618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906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413" y="-38780"/>
            <a:ext cx="10398579" cy="855210"/>
          </a:xfrm>
        </p:spPr>
        <p:txBody>
          <a:bodyPr/>
          <a:lstStyle/>
          <a:p>
            <a:r>
              <a:rPr lang="ru-RU" dirty="0" smtClean="0"/>
              <a:t>Физическая нагрузка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39719" y="682626"/>
            <a:ext cx="11020167" cy="587859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8392" y="682625"/>
            <a:ext cx="10515600" cy="4351338"/>
          </a:xfrm>
          <a:ln>
            <a:solidFill>
              <a:srgbClr val="C00000"/>
            </a:solidFill>
          </a:ln>
        </p:spPr>
        <p:txBody>
          <a:bodyPr/>
          <a:lstStyle/>
          <a:p>
            <a:r>
              <a:rPr lang="ru-RU" dirty="0" smtClean="0"/>
              <a:t> Иногда достаточно делать зарядку по утрам в течение 15 минут, и можно уже получить заряд бодрости на весь день. Для особо активных людей рекомендуются так называемые аэробные нагрузки – тренировки на определённой достаточно высокой частоте пульса. К ним относятся: бег, спортивная ходьба, плавание, танцы. Достаточно заниматься такими упражнениями 3 раза в неделю, чтобы держать своё тело в тонусе и тренировать сердечно-сосудистую систему. И о лишнем весе можно не вспоминать.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7860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750</Words>
  <Application>Microsoft Office PowerPoint</Application>
  <PresentationFormat>Широкоэкранный</PresentationFormat>
  <Paragraphs>48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Times New Roman</vt:lpstr>
      <vt:lpstr>Wingdings</vt:lpstr>
      <vt:lpstr>Тема Office</vt:lpstr>
      <vt:lpstr>Тема: Здоровый образ жизни (ЗОЖ)</vt:lpstr>
      <vt:lpstr>Содержание:</vt:lpstr>
      <vt:lpstr>Введение </vt:lpstr>
      <vt:lpstr>Актуальность</vt:lpstr>
      <vt:lpstr>5 заповедей ЗОЖ</vt:lpstr>
      <vt:lpstr>Презентация PowerPoint</vt:lpstr>
      <vt:lpstr>Рациональное питание</vt:lpstr>
      <vt:lpstr>Презентация PowerPoint</vt:lpstr>
      <vt:lpstr>Физическая нагрузка</vt:lpstr>
      <vt:lpstr>Личная гигиена</vt:lpstr>
      <vt:lpstr>Закаливание</vt:lpstr>
      <vt:lpstr>Вредные привычки</vt:lpstr>
      <vt:lpstr>Презентация PowerPoint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Здоровый образ жизни (ЗОЖ)</dc:title>
  <dc:creator>Екатерина Корман</dc:creator>
  <cp:lastModifiedBy>Екатерина Корман</cp:lastModifiedBy>
  <cp:revision>7</cp:revision>
  <dcterms:created xsi:type="dcterms:W3CDTF">2014-10-21T12:49:49Z</dcterms:created>
  <dcterms:modified xsi:type="dcterms:W3CDTF">2014-12-03T15:51:03Z</dcterms:modified>
</cp:coreProperties>
</file>