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9" r:id="rId2"/>
    <p:sldId id="291" r:id="rId3"/>
    <p:sldId id="292" r:id="rId4"/>
    <p:sldId id="258" r:id="rId5"/>
    <p:sldId id="259" r:id="rId6"/>
    <p:sldId id="261" r:id="rId7"/>
    <p:sldId id="262" r:id="rId8"/>
    <p:sldId id="265" r:id="rId9"/>
    <p:sldId id="260" r:id="rId10"/>
    <p:sldId id="269" r:id="rId11"/>
    <p:sldId id="268" r:id="rId12"/>
    <p:sldId id="299" r:id="rId13"/>
    <p:sldId id="300" r:id="rId14"/>
    <p:sldId id="271" r:id="rId15"/>
    <p:sldId id="272" r:id="rId16"/>
    <p:sldId id="276" r:id="rId17"/>
    <p:sldId id="279" r:id="rId18"/>
    <p:sldId id="280" r:id="rId19"/>
    <p:sldId id="281" r:id="rId20"/>
    <p:sldId id="285" r:id="rId21"/>
    <p:sldId id="286" r:id="rId22"/>
    <p:sldId id="287" r:id="rId23"/>
    <p:sldId id="301" r:id="rId24"/>
    <p:sldId id="302" r:id="rId25"/>
    <p:sldId id="30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AD7C5-AAF7-472F-9317-C3FAD5C12430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FF023658-3815-4D1F-AB45-9190EF7949A8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Средний мозг</a:t>
          </a:r>
          <a:endParaRPr lang="ru-RU" b="1" dirty="0">
            <a:solidFill>
              <a:schemeClr val="tx1"/>
            </a:solidFill>
          </a:endParaRPr>
        </a:p>
      </dgm:t>
    </dgm:pt>
    <dgm:pt modelId="{76707EA8-BD0C-444B-8ECD-D3780A42F2A9}" type="parTrans" cxnId="{2EBB6B91-2942-4D6B-A8FF-E7A9128D766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7A454B4-7540-4E1B-9EE1-E140AE7E6172}" type="sibTrans" cxnId="{2EBB6B91-2942-4D6B-A8FF-E7A9128D766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5D5E9E9-59E6-4CB3-8E4E-A5761363CAB0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Ножки мозга</a:t>
          </a:r>
          <a:endParaRPr lang="ru-RU" b="1" dirty="0">
            <a:solidFill>
              <a:schemeClr val="tx1"/>
            </a:solidFill>
          </a:endParaRPr>
        </a:p>
      </dgm:t>
    </dgm:pt>
    <dgm:pt modelId="{15002D02-2B84-4D8F-8FE9-31AF01BA1F5C}" type="parTrans" cxnId="{35E326F3-C6BE-4605-83F6-4AB3625A85A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26E1D96-0542-4415-9DBE-F53101A15CD5}" type="sibTrans" cxnId="{35E326F3-C6BE-4605-83F6-4AB3625A85A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B7A039D-7587-4B3D-8CA2-291C054BCEEE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Крыша среднего мозга</a:t>
          </a:r>
          <a:endParaRPr lang="ru-RU" b="1" dirty="0">
            <a:solidFill>
              <a:schemeClr val="tx1"/>
            </a:solidFill>
          </a:endParaRPr>
        </a:p>
      </dgm:t>
    </dgm:pt>
    <dgm:pt modelId="{E4B57BFC-2BA7-4F7A-88D8-E237E32B55BA}" type="parTrans" cxnId="{89B76956-C3DA-4B8D-A409-9452A3284FF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34E0075-EBFA-4965-A34B-984BF7D15DC8}" type="sibTrans" cxnId="{89B76956-C3DA-4B8D-A409-9452A3284FF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0C1F355-FE8A-47ED-ABCA-AE8FE59B9B43}" type="pres">
      <dgm:prSet presAssocID="{5DDAD7C5-AAF7-472F-9317-C3FAD5C124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875F1E-9BD3-46D4-9165-83DC95541215}" type="pres">
      <dgm:prSet presAssocID="{FF023658-3815-4D1F-AB45-9190EF7949A8}" presName="hierRoot1" presStyleCnt="0">
        <dgm:presLayoutVars>
          <dgm:hierBranch val="init"/>
        </dgm:presLayoutVars>
      </dgm:prSet>
      <dgm:spPr/>
    </dgm:pt>
    <dgm:pt modelId="{D85DFC3E-9BEE-489A-8027-CEC6C646B6DE}" type="pres">
      <dgm:prSet presAssocID="{FF023658-3815-4D1F-AB45-9190EF7949A8}" presName="rootComposite1" presStyleCnt="0"/>
      <dgm:spPr/>
    </dgm:pt>
    <dgm:pt modelId="{6FEFE9E5-1F60-4D88-8237-9D0047E29740}" type="pres">
      <dgm:prSet presAssocID="{FF023658-3815-4D1F-AB45-9190EF7949A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D01F7F-F59E-4903-AC09-F6BDB55A7035}" type="pres">
      <dgm:prSet presAssocID="{FF023658-3815-4D1F-AB45-9190EF7949A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0159D4E-7527-415E-B105-A757F14FADA9}" type="pres">
      <dgm:prSet presAssocID="{FF023658-3815-4D1F-AB45-9190EF7949A8}" presName="hierChild2" presStyleCnt="0"/>
      <dgm:spPr/>
    </dgm:pt>
    <dgm:pt modelId="{915A7C79-0EED-4412-A9F5-432C444F75D7}" type="pres">
      <dgm:prSet presAssocID="{15002D02-2B84-4D8F-8FE9-31AF01BA1F5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4A145F0-2B3E-4CFC-ADCE-9BDC8B973022}" type="pres">
      <dgm:prSet presAssocID="{35D5E9E9-59E6-4CB3-8E4E-A5761363CAB0}" presName="hierRoot2" presStyleCnt="0">
        <dgm:presLayoutVars>
          <dgm:hierBranch val="init"/>
        </dgm:presLayoutVars>
      </dgm:prSet>
      <dgm:spPr/>
    </dgm:pt>
    <dgm:pt modelId="{80847BB5-D992-4953-B250-4465F5B08B41}" type="pres">
      <dgm:prSet presAssocID="{35D5E9E9-59E6-4CB3-8E4E-A5761363CAB0}" presName="rootComposite" presStyleCnt="0"/>
      <dgm:spPr/>
    </dgm:pt>
    <dgm:pt modelId="{6D6992D3-D41E-4AC0-861C-D195ECDB1A3E}" type="pres">
      <dgm:prSet presAssocID="{35D5E9E9-59E6-4CB3-8E4E-A5761363CAB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4B9E25-A459-44E1-A562-4B625AB68A68}" type="pres">
      <dgm:prSet presAssocID="{35D5E9E9-59E6-4CB3-8E4E-A5761363CAB0}" presName="rootConnector" presStyleLbl="node2" presStyleIdx="0" presStyleCnt="2"/>
      <dgm:spPr/>
      <dgm:t>
        <a:bodyPr/>
        <a:lstStyle/>
        <a:p>
          <a:endParaRPr lang="ru-RU"/>
        </a:p>
      </dgm:t>
    </dgm:pt>
    <dgm:pt modelId="{C1660239-2255-4EE6-91AE-7F177D74D267}" type="pres">
      <dgm:prSet presAssocID="{35D5E9E9-59E6-4CB3-8E4E-A5761363CAB0}" presName="hierChild4" presStyleCnt="0"/>
      <dgm:spPr/>
    </dgm:pt>
    <dgm:pt modelId="{334CFBD3-B53D-44A0-B78B-97EC37965128}" type="pres">
      <dgm:prSet presAssocID="{35D5E9E9-59E6-4CB3-8E4E-A5761363CAB0}" presName="hierChild5" presStyleCnt="0"/>
      <dgm:spPr/>
    </dgm:pt>
    <dgm:pt modelId="{F69E1F95-2462-434C-BC20-D339EB31B365}" type="pres">
      <dgm:prSet presAssocID="{E4B57BFC-2BA7-4F7A-88D8-E237E32B55B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585C851-5CEA-4514-A658-756817364FA3}" type="pres">
      <dgm:prSet presAssocID="{5B7A039D-7587-4B3D-8CA2-291C054BCEEE}" presName="hierRoot2" presStyleCnt="0">
        <dgm:presLayoutVars>
          <dgm:hierBranch val="init"/>
        </dgm:presLayoutVars>
      </dgm:prSet>
      <dgm:spPr/>
    </dgm:pt>
    <dgm:pt modelId="{60EB54A6-FFB4-439B-9E29-8BE3B9243B53}" type="pres">
      <dgm:prSet presAssocID="{5B7A039D-7587-4B3D-8CA2-291C054BCEEE}" presName="rootComposite" presStyleCnt="0"/>
      <dgm:spPr/>
    </dgm:pt>
    <dgm:pt modelId="{7B9EB469-A6B2-4C14-A2C7-535C32459E7D}" type="pres">
      <dgm:prSet presAssocID="{5B7A039D-7587-4B3D-8CA2-291C054BCEE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4BAC8D-4AAE-4F6B-80C6-40BD896FE083}" type="pres">
      <dgm:prSet presAssocID="{5B7A039D-7587-4B3D-8CA2-291C054BCEEE}" presName="rootConnector" presStyleLbl="node2" presStyleIdx="1" presStyleCnt="2"/>
      <dgm:spPr/>
      <dgm:t>
        <a:bodyPr/>
        <a:lstStyle/>
        <a:p>
          <a:endParaRPr lang="ru-RU"/>
        </a:p>
      </dgm:t>
    </dgm:pt>
    <dgm:pt modelId="{0E9555B6-375D-4E92-89F5-BB2B443834C9}" type="pres">
      <dgm:prSet presAssocID="{5B7A039D-7587-4B3D-8CA2-291C054BCEEE}" presName="hierChild4" presStyleCnt="0"/>
      <dgm:spPr/>
    </dgm:pt>
    <dgm:pt modelId="{9E356BB9-9581-4166-BCE1-94F76DA83108}" type="pres">
      <dgm:prSet presAssocID="{5B7A039D-7587-4B3D-8CA2-291C054BCEEE}" presName="hierChild5" presStyleCnt="0"/>
      <dgm:spPr/>
    </dgm:pt>
    <dgm:pt modelId="{169CADE0-B947-467C-B709-659D703347D6}" type="pres">
      <dgm:prSet presAssocID="{FF023658-3815-4D1F-AB45-9190EF7949A8}" presName="hierChild3" presStyleCnt="0"/>
      <dgm:spPr/>
    </dgm:pt>
  </dgm:ptLst>
  <dgm:cxnLst>
    <dgm:cxn modelId="{248C2FAA-6F4B-42AF-A125-795EF0A2CCD0}" type="presOf" srcId="{FF023658-3815-4D1F-AB45-9190EF7949A8}" destId="{6FEFE9E5-1F60-4D88-8237-9D0047E29740}" srcOrd="0" destOrd="0" presId="urn:microsoft.com/office/officeart/2005/8/layout/orgChart1"/>
    <dgm:cxn modelId="{CD135346-F208-4FFF-B18B-D0F9750E2D95}" type="presOf" srcId="{35D5E9E9-59E6-4CB3-8E4E-A5761363CAB0}" destId="{6D6992D3-D41E-4AC0-861C-D195ECDB1A3E}" srcOrd="0" destOrd="0" presId="urn:microsoft.com/office/officeart/2005/8/layout/orgChart1"/>
    <dgm:cxn modelId="{68850180-1602-413E-90C1-2F9EF8EB8203}" type="presOf" srcId="{FF023658-3815-4D1F-AB45-9190EF7949A8}" destId="{A7D01F7F-F59E-4903-AC09-F6BDB55A7035}" srcOrd="1" destOrd="0" presId="urn:microsoft.com/office/officeart/2005/8/layout/orgChart1"/>
    <dgm:cxn modelId="{89B76956-C3DA-4B8D-A409-9452A3284FF6}" srcId="{FF023658-3815-4D1F-AB45-9190EF7949A8}" destId="{5B7A039D-7587-4B3D-8CA2-291C054BCEEE}" srcOrd="1" destOrd="0" parTransId="{E4B57BFC-2BA7-4F7A-88D8-E237E32B55BA}" sibTransId="{F34E0075-EBFA-4965-A34B-984BF7D15DC8}"/>
    <dgm:cxn modelId="{41C48B09-0B7D-479B-BF83-C9DFBFA8FAA9}" type="presOf" srcId="{5B7A039D-7587-4B3D-8CA2-291C054BCEEE}" destId="{7B9EB469-A6B2-4C14-A2C7-535C32459E7D}" srcOrd="0" destOrd="0" presId="urn:microsoft.com/office/officeart/2005/8/layout/orgChart1"/>
    <dgm:cxn modelId="{35E326F3-C6BE-4605-83F6-4AB3625A85A0}" srcId="{FF023658-3815-4D1F-AB45-9190EF7949A8}" destId="{35D5E9E9-59E6-4CB3-8E4E-A5761363CAB0}" srcOrd="0" destOrd="0" parTransId="{15002D02-2B84-4D8F-8FE9-31AF01BA1F5C}" sibTransId="{426E1D96-0542-4415-9DBE-F53101A15CD5}"/>
    <dgm:cxn modelId="{1BBE95B0-DA68-436E-B4D0-72C29930FAAD}" type="presOf" srcId="{5DDAD7C5-AAF7-472F-9317-C3FAD5C12430}" destId="{00C1F355-FE8A-47ED-ABCA-AE8FE59B9B43}" srcOrd="0" destOrd="0" presId="urn:microsoft.com/office/officeart/2005/8/layout/orgChart1"/>
    <dgm:cxn modelId="{2EBB6B91-2942-4D6B-A8FF-E7A9128D766C}" srcId="{5DDAD7C5-AAF7-472F-9317-C3FAD5C12430}" destId="{FF023658-3815-4D1F-AB45-9190EF7949A8}" srcOrd="0" destOrd="0" parTransId="{76707EA8-BD0C-444B-8ECD-D3780A42F2A9}" sibTransId="{E7A454B4-7540-4E1B-9EE1-E140AE7E6172}"/>
    <dgm:cxn modelId="{9ACC0736-09EF-44DC-9C75-09E54A28D002}" type="presOf" srcId="{E4B57BFC-2BA7-4F7A-88D8-E237E32B55BA}" destId="{F69E1F95-2462-434C-BC20-D339EB31B365}" srcOrd="0" destOrd="0" presId="urn:microsoft.com/office/officeart/2005/8/layout/orgChart1"/>
    <dgm:cxn modelId="{3027701A-A7EF-431F-AE27-03747F50F489}" type="presOf" srcId="{5B7A039D-7587-4B3D-8CA2-291C054BCEEE}" destId="{284BAC8D-4AAE-4F6B-80C6-40BD896FE083}" srcOrd="1" destOrd="0" presId="urn:microsoft.com/office/officeart/2005/8/layout/orgChart1"/>
    <dgm:cxn modelId="{3FBF3EB3-395E-4E57-8C7E-4E7A5E56D61C}" type="presOf" srcId="{35D5E9E9-59E6-4CB3-8E4E-A5761363CAB0}" destId="{584B9E25-A459-44E1-A562-4B625AB68A68}" srcOrd="1" destOrd="0" presId="urn:microsoft.com/office/officeart/2005/8/layout/orgChart1"/>
    <dgm:cxn modelId="{2D2C52A7-B1C3-4596-A0C7-798FF82B330D}" type="presOf" srcId="{15002D02-2B84-4D8F-8FE9-31AF01BA1F5C}" destId="{915A7C79-0EED-4412-A9F5-432C444F75D7}" srcOrd="0" destOrd="0" presId="urn:microsoft.com/office/officeart/2005/8/layout/orgChart1"/>
    <dgm:cxn modelId="{7F1EC210-C01C-4288-B10C-72DF44A7FB4A}" type="presParOf" srcId="{00C1F355-FE8A-47ED-ABCA-AE8FE59B9B43}" destId="{AC875F1E-9BD3-46D4-9165-83DC95541215}" srcOrd="0" destOrd="0" presId="urn:microsoft.com/office/officeart/2005/8/layout/orgChart1"/>
    <dgm:cxn modelId="{D791BFC4-EACF-4375-BC55-10A5C7B4E842}" type="presParOf" srcId="{AC875F1E-9BD3-46D4-9165-83DC95541215}" destId="{D85DFC3E-9BEE-489A-8027-CEC6C646B6DE}" srcOrd="0" destOrd="0" presId="urn:microsoft.com/office/officeart/2005/8/layout/orgChart1"/>
    <dgm:cxn modelId="{04A84578-466D-49B6-9BD7-FBF6651B7069}" type="presParOf" srcId="{D85DFC3E-9BEE-489A-8027-CEC6C646B6DE}" destId="{6FEFE9E5-1F60-4D88-8237-9D0047E29740}" srcOrd="0" destOrd="0" presId="urn:microsoft.com/office/officeart/2005/8/layout/orgChart1"/>
    <dgm:cxn modelId="{182E22BF-044A-4ACE-B833-BCD51C731F16}" type="presParOf" srcId="{D85DFC3E-9BEE-489A-8027-CEC6C646B6DE}" destId="{A7D01F7F-F59E-4903-AC09-F6BDB55A7035}" srcOrd="1" destOrd="0" presId="urn:microsoft.com/office/officeart/2005/8/layout/orgChart1"/>
    <dgm:cxn modelId="{60CFAD2D-EDFE-4E11-A02F-21EFC8AC0B56}" type="presParOf" srcId="{AC875F1E-9BD3-46D4-9165-83DC95541215}" destId="{B0159D4E-7527-415E-B105-A757F14FADA9}" srcOrd="1" destOrd="0" presId="urn:microsoft.com/office/officeart/2005/8/layout/orgChart1"/>
    <dgm:cxn modelId="{447CF492-5D16-48F3-99B7-2827926933C7}" type="presParOf" srcId="{B0159D4E-7527-415E-B105-A757F14FADA9}" destId="{915A7C79-0EED-4412-A9F5-432C444F75D7}" srcOrd="0" destOrd="0" presId="urn:microsoft.com/office/officeart/2005/8/layout/orgChart1"/>
    <dgm:cxn modelId="{22403EF7-6448-43FB-981F-85A03E4F70E8}" type="presParOf" srcId="{B0159D4E-7527-415E-B105-A757F14FADA9}" destId="{74A145F0-2B3E-4CFC-ADCE-9BDC8B973022}" srcOrd="1" destOrd="0" presId="urn:microsoft.com/office/officeart/2005/8/layout/orgChart1"/>
    <dgm:cxn modelId="{72ABA549-9B14-466A-B0DF-2847D3362827}" type="presParOf" srcId="{74A145F0-2B3E-4CFC-ADCE-9BDC8B973022}" destId="{80847BB5-D992-4953-B250-4465F5B08B41}" srcOrd="0" destOrd="0" presId="urn:microsoft.com/office/officeart/2005/8/layout/orgChart1"/>
    <dgm:cxn modelId="{BBB68B93-231E-45BA-8785-45F802ECA53B}" type="presParOf" srcId="{80847BB5-D992-4953-B250-4465F5B08B41}" destId="{6D6992D3-D41E-4AC0-861C-D195ECDB1A3E}" srcOrd="0" destOrd="0" presId="urn:microsoft.com/office/officeart/2005/8/layout/orgChart1"/>
    <dgm:cxn modelId="{F931E846-2D77-4867-8AA1-DECB2C3134DA}" type="presParOf" srcId="{80847BB5-D992-4953-B250-4465F5B08B41}" destId="{584B9E25-A459-44E1-A562-4B625AB68A68}" srcOrd="1" destOrd="0" presId="urn:microsoft.com/office/officeart/2005/8/layout/orgChart1"/>
    <dgm:cxn modelId="{92DF8D65-F943-479D-BDD8-66CC82CA2697}" type="presParOf" srcId="{74A145F0-2B3E-4CFC-ADCE-9BDC8B973022}" destId="{C1660239-2255-4EE6-91AE-7F177D74D267}" srcOrd="1" destOrd="0" presId="urn:microsoft.com/office/officeart/2005/8/layout/orgChart1"/>
    <dgm:cxn modelId="{8C7C7462-DC97-4900-91B5-6E9F39A5EB3C}" type="presParOf" srcId="{74A145F0-2B3E-4CFC-ADCE-9BDC8B973022}" destId="{334CFBD3-B53D-44A0-B78B-97EC37965128}" srcOrd="2" destOrd="0" presId="urn:microsoft.com/office/officeart/2005/8/layout/orgChart1"/>
    <dgm:cxn modelId="{A5E0DFEB-3555-4AA8-AFCA-FE989EE79913}" type="presParOf" srcId="{B0159D4E-7527-415E-B105-A757F14FADA9}" destId="{F69E1F95-2462-434C-BC20-D339EB31B365}" srcOrd="2" destOrd="0" presId="urn:microsoft.com/office/officeart/2005/8/layout/orgChart1"/>
    <dgm:cxn modelId="{F5CB5D17-A0B6-4853-832B-DA6CC0F2DC6D}" type="presParOf" srcId="{B0159D4E-7527-415E-B105-A757F14FADA9}" destId="{0585C851-5CEA-4514-A658-756817364FA3}" srcOrd="3" destOrd="0" presId="urn:microsoft.com/office/officeart/2005/8/layout/orgChart1"/>
    <dgm:cxn modelId="{2974B4D6-89A1-44DF-8FBC-522858929DB2}" type="presParOf" srcId="{0585C851-5CEA-4514-A658-756817364FA3}" destId="{60EB54A6-FFB4-439B-9E29-8BE3B9243B53}" srcOrd="0" destOrd="0" presId="urn:microsoft.com/office/officeart/2005/8/layout/orgChart1"/>
    <dgm:cxn modelId="{E4AFD2DB-B17F-48BB-BCCD-2BC38EBA4420}" type="presParOf" srcId="{60EB54A6-FFB4-439B-9E29-8BE3B9243B53}" destId="{7B9EB469-A6B2-4C14-A2C7-535C32459E7D}" srcOrd="0" destOrd="0" presId="urn:microsoft.com/office/officeart/2005/8/layout/orgChart1"/>
    <dgm:cxn modelId="{04BEEA46-56E1-4811-98CE-05EDDF005B24}" type="presParOf" srcId="{60EB54A6-FFB4-439B-9E29-8BE3B9243B53}" destId="{284BAC8D-4AAE-4F6B-80C6-40BD896FE083}" srcOrd="1" destOrd="0" presId="urn:microsoft.com/office/officeart/2005/8/layout/orgChart1"/>
    <dgm:cxn modelId="{716FDF71-35DC-4A51-901B-34A8F9E26D42}" type="presParOf" srcId="{0585C851-5CEA-4514-A658-756817364FA3}" destId="{0E9555B6-375D-4E92-89F5-BB2B443834C9}" srcOrd="1" destOrd="0" presId="urn:microsoft.com/office/officeart/2005/8/layout/orgChart1"/>
    <dgm:cxn modelId="{972D1A48-C6E9-4ACE-A19D-FF8CD1BA43F3}" type="presParOf" srcId="{0585C851-5CEA-4514-A658-756817364FA3}" destId="{9E356BB9-9581-4166-BCE1-94F76DA83108}" srcOrd="2" destOrd="0" presId="urn:microsoft.com/office/officeart/2005/8/layout/orgChart1"/>
    <dgm:cxn modelId="{274058F2-0F79-4F42-B38C-0BED009F7EC4}" type="presParOf" srcId="{AC875F1E-9BD3-46D4-9165-83DC95541215}" destId="{169CADE0-B947-467C-B709-659D703347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F2E29C-FAA8-4AF4-AE1E-BE143F3D4A52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DAB748DD-2BF4-432E-A6E4-B7748F30DDBE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Промежуточный мозг</a:t>
          </a:r>
          <a:endParaRPr lang="ru-RU" b="1" dirty="0">
            <a:solidFill>
              <a:schemeClr val="tx1"/>
            </a:solidFill>
          </a:endParaRPr>
        </a:p>
      </dgm:t>
    </dgm:pt>
    <dgm:pt modelId="{0E55D3FD-58F4-4F9A-BB3F-6749EE13521B}" type="parTrans" cxnId="{A25A2A92-9675-49DB-9ECA-1EAE2F47047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DB3E83D-3B1C-4298-B562-97205BCB0CE3}" type="sibTrans" cxnId="{A25A2A92-9675-49DB-9ECA-1EAE2F47047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BC88157-DDF8-4855-B952-C1FA5D4DF320}">
      <dgm:prSet phldrT="[Текст]"/>
      <dgm:spPr>
        <a:solidFill>
          <a:srgbClr val="DFA6A5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Таламический мозг</a:t>
          </a:r>
          <a:endParaRPr lang="ru-RU" b="1" dirty="0">
            <a:solidFill>
              <a:schemeClr val="tx1"/>
            </a:solidFill>
          </a:endParaRPr>
        </a:p>
      </dgm:t>
    </dgm:pt>
    <dgm:pt modelId="{AF6408AA-C21B-4CA2-8A11-990275DA1668}" type="parTrans" cxnId="{2A1554AD-906D-498C-A713-19F829FFF4B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10B70C8-99A9-4322-AA81-A0C636FAB844}" type="sibTrans" cxnId="{2A1554AD-906D-498C-A713-19F829FFF4B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87BB73E-BDD6-40C1-93A3-7A1ED569C27A}">
      <dgm:prSet phldrT="[Текст]"/>
      <dgm:spPr>
        <a:solidFill>
          <a:srgbClr val="DFA6A5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Гипоталамус</a:t>
          </a:r>
          <a:endParaRPr lang="ru-RU" b="1" dirty="0">
            <a:solidFill>
              <a:schemeClr val="tx1"/>
            </a:solidFill>
          </a:endParaRPr>
        </a:p>
      </dgm:t>
    </dgm:pt>
    <dgm:pt modelId="{F1C2C34A-B541-41BA-9E11-3253A983AAB8}" type="parTrans" cxnId="{252D31FD-D8B9-41DD-8432-1CFD77795F5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D717EFE-EF1F-4E10-8653-A6E5A25FDD78}" type="sibTrans" cxnId="{252D31FD-D8B9-41DD-8432-1CFD77795F5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83201B6-2DC9-4614-A8B1-DCC26B1D8444}" type="asst">
      <dgm:prSet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Таламус</a:t>
          </a:r>
          <a:endParaRPr lang="ru-RU" b="1" dirty="0">
            <a:solidFill>
              <a:schemeClr val="tx1"/>
            </a:solidFill>
          </a:endParaRPr>
        </a:p>
      </dgm:t>
    </dgm:pt>
    <dgm:pt modelId="{44A0F752-3CDB-4EA8-8F19-0907A9C7D713}" type="parTrans" cxnId="{AF04D30B-1CC9-42E6-A39C-87637B2450E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B829BAE-FEBE-40F1-A809-3C4981D4ABD4}" type="sibTrans" cxnId="{AF04D30B-1CC9-42E6-A39C-87637B2450E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1F61CDE-F7FD-485B-A63D-80361C4C1D61}" type="asst">
      <dgm:prSet/>
      <dgm:spPr>
        <a:solidFill>
          <a:srgbClr val="92D050"/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Эпиталамус</a:t>
          </a:r>
          <a:endParaRPr lang="ru-RU" b="1" dirty="0">
            <a:solidFill>
              <a:schemeClr val="tx1"/>
            </a:solidFill>
          </a:endParaRPr>
        </a:p>
      </dgm:t>
    </dgm:pt>
    <dgm:pt modelId="{FAC3D11A-3A55-4A1B-BAAA-FE9883AF863F}" type="parTrans" cxnId="{E30CB01A-A76F-4431-8D60-90E24695DFB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D5EB9C0-4C6D-4671-8BFF-5FB6500E3147}" type="sibTrans" cxnId="{E30CB01A-A76F-4431-8D60-90E24695DFB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45FBA74-0C5B-4901-8408-17AB5319569A}" type="asst">
      <dgm:prSet/>
      <dgm:spPr>
        <a:solidFill>
          <a:srgbClr val="92D050"/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Метаталамус</a:t>
          </a:r>
          <a:endParaRPr lang="ru-RU" b="1" dirty="0">
            <a:solidFill>
              <a:schemeClr val="tx1"/>
            </a:solidFill>
          </a:endParaRPr>
        </a:p>
      </dgm:t>
    </dgm:pt>
    <dgm:pt modelId="{10CF632D-0BAE-4CC3-9D93-4E231CFF8F46}" type="parTrans" cxnId="{F0D34830-05ED-4357-B1ED-115934C907B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710E3E1-4481-4A01-9A88-A7DB72A8175C}" type="sibTrans" cxnId="{F0D34830-05ED-4357-B1ED-115934C907B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3FEB82E-87CF-4ADD-8FFD-100B7F9C3DE9}" type="pres">
      <dgm:prSet presAssocID="{BFF2E29C-FAA8-4AF4-AE1E-BE143F3D4A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037221-C0B6-409D-A799-5A333FEDAFC3}" type="pres">
      <dgm:prSet presAssocID="{DAB748DD-2BF4-432E-A6E4-B7748F30DDBE}" presName="hierRoot1" presStyleCnt="0">
        <dgm:presLayoutVars>
          <dgm:hierBranch val="init"/>
        </dgm:presLayoutVars>
      </dgm:prSet>
      <dgm:spPr/>
    </dgm:pt>
    <dgm:pt modelId="{08E65F1D-1C09-4791-A78E-C0A836091A7D}" type="pres">
      <dgm:prSet presAssocID="{DAB748DD-2BF4-432E-A6E4-B7748F30DDBE}" presName="rootComposite1" presStyleCnt="0"/>
      <dgm:spPr/>
    </dgm:pt>
    <dgm:pt modelId="{6962A58F-AA3D-4FD9-B550-F5B946CE0687}" type="pres">
      <dgm:prSet presAssocID="{DAB748DD-2BF4-432E-A6E4-B7748F30DDB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B1EE04-BF61-4ACD-8E45-F09C0E2EFD5E}" type="pres">
      <dgm:prSet presAssocID="{DAB748DD-2BF4-432E-A6E4-B7748F30DDB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C58069A-A036-4D49-BD9D-00F7C7448CF2}" type="pres">
      <dgm:prSet presAssocID="{DAB748DD-2BF4-432E-A6E4-B7748F30DDBE}" presName="hierChild2" presStyleCnt="0"/>
      <dgm:spPr/>
    </dgm:pt>
    <dgm:pt modelId="{C63087B1-49D7-4FEE-B844-6442D8E0D7E9}" type="pres">
      <dgm:prSet presAssocID="{AF6408AA-C21B-4CA2-8A11-990275DA166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AC649BC-1A66-45EB-B078-7942B1842757}" type="pres">
      <dgm:prSet presAssocID="{9BC88157-DDF8-4855-B952-C1FA5D4DF320}" presName="hierRoot2" presStyleCnt="0">
        <dgm:presLayoutVars>
          <dgm:hierBranch val="init"/>
        </dgm:presLayoutVars>
      </dgm:prSet>
      <dgm:spPr/>
    </dgm:pt>
    <dgm:pt modelId="{ABA0DB64-A2DB-4798-8E60-BEEAEBD034B0}" type="pres">
      <dgm:prSet presAssocID="{9BC88157-DDF8-4855-B952-C1FA5D4DF320}" presName="rootComposite" presStyleCnt="0"/>
      <dgm:spPr/>
    </dgm:pt>
    <dgm:pt modelId="{1E9E9953-D424-4EC1-B656-E6845092BE88}" type="pres">
      <dgm:prSet presAssocID="{9BC88157-DDF8-4855-B952-C1FA5D4DF32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642F0F-4859-40C6-B986-F1541C59E3CC}" type="pres">
      <dgm:prSet presAssocID="{9BC88157-DDF8-4855-B952-C1FA5D4DF320}" presName="rootConnector" presStyleLbl="node2" presStyleIdx="0" presStyleCnt="2"/>
      <dgm:spPr/>
      <dgm:t>
        <a:bodyPr/>
        <a:lstStyle/>
        <a:p>
          <a:endParaRPr lang="ru-RU"/>
        </a:p>
      </dgm:t>
    </dgm:pt>
    <dgm:pt modelId="{7CFAFB43-C5B9-48E3-92B1-8D4994F8D60F}" type="pres">
      <dgm:prSet presAssocID="{9BC88157-DDF8-4855-B952-C1FA5D4DF320}" presName="hierChild4" presStyleCnt="0"/>
      <dgm:spPr/>
    </dgm:pt>
    <dgm:pt modelId="{B65C7ECB-4919-4C86-A07A-EE67D8AEB77C}" type="pres">
      <dgm:prSet presAssocID="{9BC88157-DDF8-4855-B952-C1FA5D4DF320}" presName="hierChild5" presStyleCnt="0"/>
      <dgm:spPr/>
    </dgm:pt>
    <dgm:pt modelId="{260A9831-6B1A-4E95-89AD-30922B4277A6}" type="pres">
      <dgm:prSet presAssocID="{44A0F752-3CDB-4EA8-8F19-0907A9C7D713}" presName="Name111" presStyleLbl="parChTrans1D3" presStyleIdx="0" presStyleCnt="3"/>
      <dgm:spPr/>
      <dgm:t>
        <a:bodyPr/>
        <a:lstStyle/>
        <a:p>
          <a:endParaRPr lang="ru-RU"/>
        </a:p>
      </dgm:t>
    </dgm:pt>
    <dgm:pt modelId="{AEE29F53-00EB-4D5A-A635-7D635D91D98E}" type="pres">
      <dgm:prSet presAssocID="{983201B6-2DC9-4614-A8B1-DCC26B1D8444}" presName="hierRoot3" presStyleCnt="0">
        <dgm:presLayoutVars>
          <dgm:hierBranch val="init"/>
        </dgm:presLayoutVars>
      </dgm:prSet>
      <dgm:spPr/>
    </dgm:pt>
    <dgm:pt modelId="{B7AB7A9B-F5F8-46CF-86E8-7649CC4581E0}" type="pres">
      <dgm:prSet presAssocID="{983201B6-2DC9-4614-A8B1-DCC26B1D8444}" presName="rootComposite3" presStyleCnt="0"/>
      <dgm:spPr/>
    </dgm:pt>
    <dgm:pt modelId="{2D5BE606-4B8D-456E-B55E-71629FCE1F9C}" type="pres">
      <dgm:prSet presAssocID="{983201B6-2DC9-4614-A8B1-DCC26B1D8444}" presName="rootText3" presStyleLbl="asst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252192-575B-4D38-AF4E-92AF20CE8B2A}" type="pres">
      <dgm:prSet presAssocID="{983201B6-2DC9-4614-A8B1-DCC26B1D8444}" presName="rootConnector3" presStyleLbl="asst2" presStyleIdx="0" presStyleCnt="3"/>
      <dgm:spPr/>
      <dgm:t>
        <a:bodyPr/>
        <a:lstStyle/>
        <a:p>
          <a:endParaRPr lang="ru-RU"/>
        </a:p>
      </dgm:t>
    </dgm:pt>
    <dgm:pt modelId="{3C1B8A86-5F56-4B34-991D-CD2A1187AD7B}" type="pres">
      <dgm:prSet presAssocID="{983201B6-2DC9-4614-A8B1-DCC26B1D8444}" presName="hierChild6" presStyleCnt="0"/>
      <dgm:spPr/>
    </dgm:pt>
    <dgm:pt modelId="{67B737A6-50B2-4052-BA77-45604FB44438}" type="pres">
      <dgm:prSet presAssocID="{983201B6-2DC9-4614-A8B1-DCC26B1D8444}" presName="hierChild7" presStyleCnt="0"/>
      <dgm:spPr/>
    </dgm:pt>
    <dgm:pt modelId="{619AAC5E-3A72-41F5-8397-9E5F4795A42B}" type="pres">
      <dgm:prSet presAssocID="{FAC3D11A-3A55-4A1B-BAAA-FE9883AF863F}" presName="Name111" presStyleLbl="parChTrans1D3" presStyleIdx="1" presStyleCnt="3"/>
      <dgm:spPr/>
      <dgm:t>
        <a:bodyPr/>
        <a:lstStyle/>
        <a:p>
          <a:endParaRPr lang="ru-RU"/>
        </a:p>
      </dgm:t>
    </dgm:pt>
    <dgm:pt modelId="{3E643802-D223-425B-8071-720D601EFBE6}" type="pres">
      <dgm:prSet presAssocID="{41F61CDE-F7FD-485B-A63D-80361C4C1D61}" presName="hierRoot3" presStyleCnt="0">
        <dgm:presLayoutVars>
          <dgm:hierBranch val="init"/>
        </dgm:presLayoutVars>
      </dgm:prSet>
      <dgm:spPr/>
    </dgm:pt>
    <dgm:pt modelId="{2622BC07-08C7-4DD6-8EAB-91332A9099A1}" type="pres">
      <dgm:prSet presAssocID="{41F61CDE-F7FD-485B-A63D-80361C4C1D61}" presName="rootComposite3" presStyleCnt="0"/>
      <dgm:spPr/>
    </dgm:pt>
    <dgm:pt modelId="{2867D73A-9628-4940-9EC9-3266B72D9C07}" type="pres">
      <dgm:prSet presAssocID="{41F61CDE-F7FD-485B-A63D-80361C4C1D61}" presName="rootText3" presStyleLbl="asst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693186-9DDC-4361-B5E4-467F1E347FF2}" type="pres">
      <dgm:prSet presAssocID="{41F61CDE-F7FD-485B-A63D-80361C4C1D61}" presName="rootConnector3" presStyleLbl="asst2" presStyleIdx="1" presStyleCnt="3"/>
      <dgm:spPr/>
      <dgm:t>
        <a:bodyPr/>
        <a:lstStyle/>
        <a:p>
          <a:endParaRPr lang="ru-RU"/>
        </a:p>
      </dgm:t>
    </dgm:pt>
    <dgm:pt modelId="{5DEC574A-ECBE-4809-AD6E-791A33CE3201}" type="pres">
      <dgm:prSet presAssocID="{41F61CDE-F7FD-485B-A63D-80361C4C1D61}" presName="hierChild6" presStyleCnt="0"/>
      <dgm:spPr/>
    </dgm:pt>
    <dgm:pt modelId="{5FFBB40C-1453-410D-8BA1-65910618CD40}" type="pres">
      <dgm:prSet presAssocID="{41F61CDE-F7FD-485B-A63D-80361C4C1D61}" presName="hierChild7" presStyleCnt="0"/>
      <dgm:spPr/>
    </dgm:pt>
    <dgm:pt modelId="{7A97AA2F-A94D-4B0D-8E25-A6D217057093}" type="pres">
      <dgm:prSet presAssocID="{10CF632D-0BAE-4CC3-9D93-4E231CFF8F46}" presName="Name111" presStyleLbl="parChTrans1D3" presStyleIdx="2" presStyleCnt="3"/>
      <dgm:spPr/>
      <dgm:t>
        <a:bodyPr/>
        <a:lstStyle/>
        <a:p>
          <a:endParaRPr lang="ru-RU"/>
        </a:p>
      </dgm:t>
    </dgm:pt>
    <dgm:pt modelId="{BED29FB7-4524-4E30-B760-0BC99AFCF028}" type="pres">
      <dgm:prSet presAssocID="{545FBA74-0C5B-4901-8408-17AB5319569A}" presName="hierRoot3" presStyleCnt="0">
        <dgm:presLayoutVars>
          <dgm:hierBranch val="init"/>
        </dgm:presLayoutVars>
      </dgm:prSet>
      <dgm:spPr/>
    </dgm:pt>
    <dgm:pt modelId="{324DA1E8-13C4-4184-8390-617E51FE282D}" type="pres">
      <dgm:prSet presAssocID="{545FBA74-0C5B-4901-8408-17AB5319569A}" presName="rootComposite3" presStyleCnt="0"/>
      <dgm:spPr/>
    </dgm:pt>
    <dgm:pt modelId="{594DA1C0-55B9-4394-A9CA-A4CFACAA82FF}" type="pres">
      <dgm:prSet presAssocID="{545FBA74-0C5B-4901-8408-17AB5319569A}" presName="rootText3" presStyleLbl="asst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292CC1-ACC0-4A8D-9240-8E75565C792E}" type="pres">
      <dgm:prSet presAssocID="{545FBA74-0C5B-4901-8408-17AB5319569A}" presName="rootConnector3" presStyleLbl="asst2" presStyleIdx="2" presStyleCnt="3"/>
      <dgm:spPr/>
      <dgm:t>
        <a:bodyPr/>
        <a:lstStyle/>
        <a:p>
          <a:endParaRPr lang="ru-RU"/>
        </a:p>
      </dgm:t>
    </dgm:pt>
    <dgm:pt modelId="{9ACC1A7B-5E10-4C3E-BC23-17F2399542CB}" type="pres">
      <dgm:prSet presAssocID="{545FBA74-0C5B-4901-8408-17AB5319569A}" presName="hierChild6" presStyleCnt="0"/>
      <dgm:spPr/>
    </dgm:pt>
    <dgm:pt modelId="{0AF108F2-2DE5-4D00-84C6-91FCAFA4A39F}" type="pres">
      <dgm:prSet presAssocID="{545FBA74-0C5B-4901-8408-17AB5319569A}" presName="hierChild7" presStyleCnt="0"/>
      <dgm:spPr/>
    </dgm:pt>
    <dgm:pt modelId="{36FFCEBD-55CA-4431-845E-EBCB2668E3F8}" type="pres">
      <dgm:prSet presAssocID="{F1C2C34A-B541-41BA-9E11-3253A983AAB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20AA0E2-45C2-497E-841C-87DEC63F0EE3}" type="pres">
      <dgm:prSet presAssocID="{E87BB73E-BDD6-40C1-93A3-7A1ED569C27A}" presName="hierRoot2" presStyleCnt="0">
        <dgm:presLayoutVars>
          <dgm:hierBranch val="init"/>
        </dgm:presLayoutVars>
      </dgm:prSet>
      <dgm:spPr/>
    </dgm:pt>
    <dgm:pt modelId="{D12BAE67-EB5F-4BAE-B9E2-2FEBC0E2D8E7}" type="pres">
      <dgm:prSet presAssocID="{E87BB73E-BDD6-40C1-93A3-7A1ED569C27A}" presName="rootComposite" presStyleCnt="0"/>
      <dgm:spPr/>
    </dgm:pt>
    <dgm:pt modelId="{30B37242-8302-4E59-B8A1-6A67082A455A}" type="pres">
      <dgm:prSet presAssocID="{E87BB73E-BDD6-40C1-93A3-7A1ED569C27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91049D-A7A1-4370-A93D-D6ADC97CD3F1}" type="pres">
      <dgm:prSet presAssocID="{E87BB73E-BDD6-40C1-93A3-7A1ED569C27A}" presName="rootConnector" presStyleLbl="node2" presStyleIdx="1" presStyleCnt="2"/>
      <dgm:spPr/>
      <dgm:t>
        <a:bodyPr/>
        <a:lstStyle/>
        <a:p>
          <a:endParaRPr lang="ru-RU"/>
        </a:p>
      </dgm:t>
    </dgm:pt>
    <dgm:pt modelId="{FB79D06C-F52A-44B2-B81A-537380AB789B}" type="pres">
      <dgm:prSet presAssocID="{E87BB73E-BDD6-40C1-93A3-7A1ED569C27A}" presName="hierChild4" presStyleCnt="0"/>
      <dgm:spPr/>
    </dgm:pt>
    <dgm:pt modelId="{C0F6675E-95CE-4192-B9CF-9AE4AA20F167}" type="pres">
      <dgm:prSet presAssocID="{E87BB73E-BDD6-40C1-93A3-7A1ED569C27A}" presName="hierChild5" presStyleCnt="0"/>
      <dgm:spPr/>
    </dgm:pt>
    <dgm:pt modelId="{D09542E9-76E8-48B5-B513-7DAB0FE45098}" type="pres">
      <dgm:prSet presAssocID="{DAB748DD-2BF4-432E-A6E4-B7748F30DDBE}" presName="hierChild3" presStyleCnt="0"/>
      <dgm:spPr/>
    </dgm:pt>
  </dgm:ptLst>
  <dgm:cxnLst>
    <dgm:cxn modelId="{356C5522-8831-421C-94AC-2F370C799D94}" type="presOf" srcId="{10CF632D-0BAE-4CC3-9D93-4E231CFF8F46}" destId="{7A97AA2F-A94D-4B0D-8E25-A6D217057093}" srcOrd="0" destOrd="0" presId="urn:microsoft.com/office/officeart/2005/8/layout/orgChart1"/>
    <dgm:cxn modelId="{D2A69CA9-199E-4D14-9F8C-82771231A8AA}" type="presOf" srcId="{E87BB73E-BDD6-40C1-93A3-7A1ED569C27A}" destId="{30B37242-8302-4E59-B8A1-6A67082A455A}" srcOrd="0" destOrd="0" presId="urn:microsoft.com/office/officeart/2005/8/layout/orgChart1"/>
    <dgm:cxn modelId="{FD9A26F0-DFBF-4768-B3B0-B4D09C62F0BF}" type="presOf" srcId="{DAB748DD-2BF4-432E-A6E4-B7748F30DDBE}" destId="{6962A58F-AA3D-4FD9-B550-F5B946CE0687}" srcOrd="0" destOrd="0" presId="urn:microsoft.com/office/officeart/2005/8/layout/orgChart1"/>
    <dgm:cxn modelId="{6E5445A7-21E5-4BA4-9073-EF1DC3569080}" type="presOf" srcId="{41F61CDE-F7FD-485B-A63D-80361C4C1D61}" destId="{47693186-9DDC-4361-B5E4-467F1E347FF2}" srcOrd="1" destOrd="0" presId="urn:microsoft.com/office/officeart/2005/8/layout/orgChart1"/>
    <dgm:cxn modelId="{252D31FD-D8B9-41DD-8432-1CFD77795F52}" srcId="{DAB748DD-2BF4-432E-A6E4-B7748F30DDBE}" destId="{E87BB73E-BDD6-40C1-93A3-7A1ED569C27A}" srcOrd="1" destOrd="0" parTransId="{F1C2C34A-B541-41BA-9E11-3253A983AAB8}" sibTransId="{ED717EFE-EF1F-4E10-8653-A6E5A25FDD78}"/>
    <dgm:cxn modelId="{AF04D30B-1CC9-42E6-A39C-87637B2450E2}" srcId="{9BC88157-DDF8-4855-B952-C1FA5D4DF320}" destId="{983201B6-2DC9-4614-A8B1-DCC26B1D8444}" srcOrd="0" destOrd="0" parTransId="{44A0F752-3CDB-4EA8-8F19-0907A9C7D713}" sibTransId="{DB829BAE-FEBE-40F1-A809-3C4981D4ABD4}"/>
    <dgm:cxn modelId="{0E4655B8-1CD4-463B-85E2-09F98F8E29DF}" type="presOf" srcId="{9BC88157-DDF8-4855-B952-C1FA5D4DF320}" destId="{1E9E9953-D424-4EC1-B656-E6845092BE88}" srcOrd="0" destOrd="0" presId="urn:microsoft.com/office/officeart/2005/8/layout/orgChart1"/>
    <dgm:cxn modelId="{34196459-2D4A-4874-A05B-AF5E35579F35}" type="presOf" srcId="{DAB748DD-2BF4-432E-A6E4-B7748F30DDBE}" destId="{F3B1EE04-BF61-4ACD-8E45-F09C0E2EFD5E}" srcOrd="1" destOrd="0" presId="urn:microsoft.com/office/officeart/2005/8/layout/orgChart1"/>
    <dgm:cxn modelId="{FA88CF17-6D78-4BE9-86B9-2AF772C7A57D}" type="presOf" srcId="{9BC88157-DDF8-4855-B952-C1FA5D4DF320}" destId="{99642F0F-4859-40C6-B986-F1541C59E3CC}" srcOrd="1" destOrd="0" presId="urn:microsoft.com/office/officeart/2005/8/layout/orgChart1"/>
    <dgm:cxn modelId="{E30CB01A-A76F-4431-8D60-90E24695DFBA}" srcId="{9BC88157-DDF8-4855-B952-C1FA5D4DF320}" destId="{41F61CDE-F7FD-485B-A63D-80361C4C1D61}" srcOrd="1" destOrd="0" parTransId="{FAC3D11A-3A55-4A1B-BAAA-FE9883AF863F}" sibTransId="{0D5EB9C0-4C6D-4671-8BFF-5FB6500E3147}"/>
    <dgm:cxn modelId="{BBADE367-0381-4367-827F-CC4DAA74E613}" type="presOf" srcId="{E87BB73E-BDD6-40C1-93A3-7A1ED569C27A}" destId="{5B91049D-A7A1-4370-A93D-D6ADC97CD3F1}" srcOrd="1" destOrd="0" presId="urn:microsoft.com/office/officeart/2005/8/layout/orgChart1"/>
    <dgm:cxn modelId="{69F77D5D-CD1C-42E8-9D0B-51D4453B61E0}" type="presOf" srcId="{F1C2C34A-B541-41BA-9E11-3253A983AAB8}" destId="{36FFCEBD-55CA-4431-845E-EBCB2668E3F8}" srcOrd="0" destOrd="0" presId="urn:microsoft.com/office/officeart/2005/8/layout/orgChart1"/>
    <dgm:cxn modelId="{554230B3-6DF7-459A-AC87-61F8D59AC8EF}" type="presOf" srcId="{BFF2E29C-FAA8-4AF4-AE1E-BE143F3D4A52}" destId="{83FEB82E-87CF-4ADD-8FFD-100B7F9C3DE9}" srcOrd="0" destOrd="0" presId="urn:microsoft.com/office/officeart/2005/8/layout/orgChart1"/>
    <dgm:cxn modelId="{45A2CCFF-621C-4C6E-AB7E-8DA21E962EDC}" type="presOf" srcId="{983201B6-2DC9-4614-A8B1-DCC26B1D8444}" destId="{2D5BE606-4B8D-456E-B55E-71629FCE1F9C}" srcOrd="0" destOrd="0" presId="urn:microsoft.com/office/officeart/2005/8/layout/orgChart1"/>
    <dgm:cxn modelId="{F9FDE07E-D144-415A-929F-E4ED7DCC16B3}" type="presOf" srcId="{983201B6-2DC9-4614-A8B1-DCC26B1D8444}" destId="{94252192-575B-4D38-AF4E-92AF20CE8B2A}" srcOrd="1" destOrd="0" presId="urn:microsoft.com/office/officeart/2005/8/layout/orgChart1"/>
    <dgm:cxn modelId="{1A953DC9-511A-44CB-AA37-70F7E7ED7602}" type="presOf" srcId="{41F61CDE-F7FD-485B-A63D-80361C4C1D61}" destId="{2867D73A-9628-4940-9EC9-3266B72D9C07}" srcOrd="0" destOrd="0" presId="urn:microsoft.com/office/officeart/2005/8/layout/orgChart1"/>
    <dgm:cxn modelId="{EE7F01F4-CF56-4E81-AFF0-05114AF09003}" type="presOf" srcId="{545FBA74-0C5B-4901-8408-17AB5319569A}" destId="{AE292CC1-ACC0-4A8D-9240-8E75565C792E}" srcOrd="1" destOrd="0" presId="urn:microsoft.com/office/officeart/2005/8/layout/orgChart1"/>
    <dgm:cxn modelId="{A25A2A92-9675-49DB-9ECA-1EAE2F47047A}" srcId="{BFF2E29C-FAA8-4AF4-AE1E-BE143F3D4A52}" destId="{DAB748DD-2BF4-432E-A6E4-B7748F30DDBE}" srcOrd="0" destOrd="0" parTransId="{0E55D3FD-58F4-4F9A-BB3F-6749EE13521B}" sibTransId="{0DB3E83D-3B1C-4298-B562-97205BCB0CE3}"/>
    <dgm:cxn modelId="{F0D34830-05ED-4357-B1ED-115934C907BF}" srcId="{9BC88157-DDF8-4855-B952-C1FA5D4DF320}" destId="{545FBA74-0C5B-4901-8408-17AB5319569A}" srcOrd="2" destOrd="0" parTransId="{10CF632D-0BAE-4CC3-9D93-4E231CFF8F46}" sibTransId="{C710E3E1-4481-4A01-9A88-A7DB72A8175C}"/>
    <dgm:cxn modelId="{0932B604-2970-4384-BCE4-AE9728DC5FC3}" type="presOf" srcId="{AF6408AA-C21B-4CA2-8A11-990275DA1668}" destId="{C63087B1-49D7-4FEE-B844-6442D8E0D7E9}" srcOrd="0" destOrd="0" presId="urn:microsoft.com/office/officeart/2005/8/layout/orgChart1"/>
    <dgm:cxn modelId="{21295451-0D38-4D1C-A431-169FB6F659D5}" type="presOf" srcId="{FAC3D11A-3A55-4A1B-BAAA-FE9883AF863F}" destId="{619AAC5E-3A72-41F5-8397-9E5F4795A42B}" srcOrd="0" destOrd="0" presId="urn:microsoft.com/office/officeart/2005/8/layout/orgChart1"/>
    <dgm:cxn modelId="{E1EBFAD7-21CB-4394-B243-3A6E88C9FCED}" type="presOf" srcId="{44A0F752-3CDB-4EA8-8F19-0907A9C7D713}" destId="{260A9831-6B1A-4E95-89AD-30922B4277A6}" srcOrd="0" destOrd="0" presId="urn:microsoft.com/office/officeart/2005/8/layout/orgChart1"/>
    <dgm:cxn modelId="{8F653C60-DB9A-4F4B-BDDE-9D0482AC8ACE}" type="presOf" srcId="{545FBA74-0C5B-4901-8408-17AB5319569A}" destId="{594DA1C0-55B9-4394-A9CA-A4CFACAA82FF}" srcOrd="0" destOrd="0" presId="urn:microsoft.com/office/officeart/2005/8/layout/orgChart1"/>
    <dgm:cxn modelId="{2A1554AD-906D-498C-A713-19F829FFF4B5}" srcId="{DAB748DD-2BF4-432E-A6E4-B7748F30DDBE}" destId="{9BC88157-DDF8-4855-B952-C1FA5D4DF320}" srcOrd="0" destOrd="0" parTransId="{AF6408AA-C21B-4CA2-8A11-990275DA1668}" sibTransId="{D10B70C8-99A9-4322-AA81-A0C636FAB844}"/>
    <dgm:cxn modelId="{870F1C9D-A6B2-437D-A812-7C02C87C1A3F}" type="presParOf" srcId="{83FEB82E-87CF-4ADD-8FFD-100B7F9C3DE9}" destId="{F7037221-C0B6-409D-A799-5A333FEDAFC3}" srcOrd="0" destOrd="0" presId="urn:microsoft.com/office/officeart/2005/8/layout/orgChart1"/>
    <dgm:cxn modelId="{2DC9052D-C291-43FE-B5BB-0BFE6030473D}" type="presParOf" srcId="{F7037221-C0B6-409D-A799-5A333FEDAFC3}" destId="{08E65F1D-1C09-4791-A78E-C0A836091A7D}" srcOrd="0" destOrd="0" presId="urn:microsoft.com/office/officeart/2005/8/layout/orgChart1"/>
    <dgm:cxn modelId="{3F4B27BB-8EF4-426E-9E72-F1857FCEE4C3}" type="presParOf" srcId="{08E65F1D-1C09-4791-A78E-C0A836091A7D}" destId="{6962A58F-AA3D-4FD9-B550-F5B946CE0687}" srcOrd="0" destOrd="0" presId="urn:microsoft.com/office/officeart/2005/8/layout/orgChart1"/>
    <dgm:cxn modelId="{C932F633-6C28-485C-9952-F54EEFCA71DF}" type="presParOf" srcId="{08E65F1D-1C09-4791-A78E-C0A836091A7D}" destId="{F3B1EE04-BF61-4ACD-8E45-F09C0E2EFD5E}" srcOrd="1" destOrd="0" presId="urn:microsoft.com/office/officeart/2005/8/layout/orgChart1"/>
    <dgm:cxn modelId="{988542AF-EF7A-49B2-A0F4-79CC93A2AF0F}" type="presParOf" srcId="{F7037221-C0B6-409D-A799-5A333FEDAFC3}" destId="{3C58069A-A036-4D49-BD9D-00F7C7448CF2}" srcOrd="1" destOrd="0" presId="urn:microsoft.com/office/officeart/2005/8/layout/orgChart1"/>
    <dgm:cxn modelId="{FADDEDE8-9409-4B9B-9BBC-88EAB6A2C98F}" type="presParOf" srcId="{3C58069A-A036-4D49-BD9D-00F7C7448CF2}" destId="{C63087B1-49D7-4FEE-B844-6442D8E0D7E9}" srcOrd="0" destOrd="0" presId="urn:microsoft.com/office/officeart/2005/8/layout/orgChart1"/>
    <dgm:cxn modelId="{E9360180-407A-453C-98B0-68566734AEC5}" type="presParOf" srcId="{3C58069A-A036-4D49-BD9D-00F7C7448CF2}" destId="{4AC649BC-1A66-45EB-B078-7942B1842757}" srcOrd="1" destOrd="0" presId="urn:microsoft.com/office/officeart/2005/8/layout/orgChart1"/>
    <dgm:cxn modelId="{26743D5B-8AAB-4F45-8E2E-C19784F2C349}" type="presParOf" srcId="{4AC649BC-1A66-45EB-B078-7942B1842757}" destId="{ABA0DB64-A2DB-4798-8E60-BEEAEBD034B0}" srcOrd="0" destOrd="0" presId="urn:microsoft.com/office/officeart/2005/8/layout/orgChart1"/>
    <dgm:cxn modelId="{BCB2E6B7-62D3-426B-9195-7CB6A4E8B06B}" type="presParOf" srcId="{ABA0DB64-A2DB-4798-8E60-BEEAEBD034B0}" destId="{1E9E9953-D424-4EC1-B656-E6845092BE88}" srcOrd="0" destOrd="0" presId="urn:microsoft.com/office/officeart/2005/8/layout/orgChart1"/>
    <dgm:cxn modelId="{9F6201DA-DA64-4720-AC09-BBA1D20276FE}" type="presParOf" srcId="{ABA0DB64-A2DB-4798-8E60-BEEAEBD034B0}" destId="{99642F0F-4859-40C6-B986-F1541C59E3CC}" srcOrd="1" destOrd="0" presId="urn:microsoft.com/office/officeart/2005/8/layout/orgChart1"/>
    <dgm:cxn modelId="{7F99D278-FD26-4801-9A76-773E250C1AD5}" type="presParOf" srcId="{4AC649BC-1A66-45EB-B078-7942B1842757}" destId="{7CFAFB43-C5B9-48E3-92B1-8D4994F8D60F}" srcOrd="1" destOrd="0" presId="urn:microsoft.com/office/officeart/2005/8/layout/orgChart1"/>
    <dgm:cxn modelId="{97EC35F9-67A9-4DF6-A494-5ED0EDF1B6F6}" type="presParOf" srcId="{4AC649BC-1A66-45EB-B078-7942B1842757}" destId="{B65C7ECB-4919-4C86-A07A-EE67D8AEB77C}" srcOrd="2" destOrd="0" presId="urn:microsoft.com/office/officeart/2005/8/layout/orgChart1"/>
    <dgm:cxn modelId="{FD812982-EE67-48D4-BD0E-85274A254E27}" type="presParOf" srcId="{B65C7ECB-4919-4C86-A07A-EE67D8AEB77C}" destId="{260A9831-6B1A-4E95-89AD-30922B4277A6}" srcOrd="0" destOrd="0" presId="urn:microsoft.com/office/officeart/2005/8/layout/orgChart1"/>
    <dgm:cxn modelId="{83010BD6-5FD6-4453-A253-082DDDD88F64}" type="presParOf" srcId="{B65C7ECB-4919-4C86-A07A-EE67D8AEB77C}" destId="{AEE29F53-00EB-4D5A-A635-7D635D91D98E}" srcOrd="1" destOrd="0" presId="urn:microsoft.com/office/officeart/2005/8/layout/orgChart1"/>
    <dgm:cxn modelId="{574C272C-B668-4BEC-9E08-CE6401F65D78}" type="presParOf" srcId="{AEE29F53-00EB-4D5A-A635-7D635D91D98E}" destId="{B7AB7A9B-F5F8-46CF-86E8-7649CC4581E0}" srcOrd="0" destOrd="0" presId="urn:microsoft.com/office/officeart/2005/8/layout/orgChart1"/>
    <dgm:cxn modelId="{0C81EA3D-D6CC-428A-B04C-7DF77C057272}" type="presParOf" srcId="{B7AB7A9B-F5F8-46CF-86E8-7649CC4581E0}" destId="{2D5BE606-4B8D-456E-B55E-71629FCE1F9C}" srcOrd="0" destOrd="0" presId="urn:microsoft.com/office/officeart/2005/8/layout/orgChart1"/>
    <dgm:cxn modelId="{64021EA7-8D92-4919-96B3-F2189DD1CB28}" type="presParOf" srcId="{B7AB7A9B-F5F8-46CF-86E8-7649CC4581E0}" destId="{94252192-575B-4D38-AF4E-92AF20CE8B2A}" srcOrd="1" destOrd="0" presId="urn:microsoft.com/office/officeart/2005/8/layout/orgChart1"/>
    <dgm:cxn modelId="{22C6AA98-91F6-4584-A5E4-C109335236BC}" type="presParOf" srcId="{AEE29F53-00EB-4D5A-A635-7D635D91D98E}" destId="{3C1B8A86-5F56-4B34-991D-CD2A1187AD7B}" srcOrd="1" destOrd="0" presId="urn:microsoft.com/office/officeart/2005/8/layout/orgChart1"/>
    <dgm:cxn modelId="{8981B6C7-BDB2-4D06-8AAE-A1A35BC68AA7}" type="presParOf" srcId="{AEE29F53-00EB-4D5A-A635-7D635D91D98E}" destId="{67B737A6-50B2-4052-BA77-45604FB44438}" srcOrd="2" destOrd="0" presId="urn:microsoft.com/office/officeart/2005/8/layout/orgChart1"/>
    <dgm:cxn modelId="{2DAA64E2-2BED-41E9-9D92-68F7838EEE6C}" type="presParOf" srcId="{B65C7ECB-4919-4C86-A07A-EE67D8AEB77C}" destId="{619AAC5E-3A72-41F5-8397-9E5F4795A42B}" srcOrd="2" destOrd="0" presId="urn:microsoft.com/office/officeart/2005/8/layout/orgChart1"/>
    <dgm:cxn modelId="{D182E665-1233-43F2-BC62-388598A6D5D0}" type="presParOf" srcId="{B65C7ECB-4919-4C86-A07A-EE67D8AEB77C}" destId="{3E643802-D223-425B-8071-720D601EFBE6}" srcOrd="3" destOrd="0" presId="urn:microsoft.com/office/officeart/2005/8/layout/orgChart1"/>
    <dgm:cxn modelId="{0E1712DC-8794-4EDD-A911-BE2841AA5410}" type="presParOf" srcId="{3E643802-D223-425B-8071-720D601EFBE6}" destId="{2622BC07-08C7-4DD6-8EAB-91332A9099A1}" srcOrd="0" destOrd="0" presId="urn:microsoft.com/office/officeart/2005/8/layout/orgChart1"/>
    <dgm:cxn modelId="{5CD1FFEF-32B4-4C5D-A571-AB39097CCAC4}" type="presParOf" srcId="{2622BC07-08C7-4DD6-8EAB-91332A9099A1}" destId="{2867D73A-9628-4940-9EC9-3266B72D9C07}" srcOrd="0" destOrd="0" presId="urn:microsoft.com/office/officeart/2005/8/layout/orgChart1"/>
    <dgm:cxn modelId="{2D73EF4F-DF33-4BE5-8875-84666BF95FBC}" type="presParOf" srcId="{2622BC07-08C7-4DD6-8EAB-91332A9099A1}" destId="{47693186-9DDC-4361-B5E4-467F1E347FF2}" srcOrd="1" destOrd="0" presId="urn:microsoft.com/office/officeart/2005/8/layout/orgChart1"/>
    <dgm:cxn modelId="{765C6789-F236-497C-B899-8722D5EFE6A5}" type="presParOf" srcId="{3E643802-D223-425B-8071-720D601EFBE6}" destId="{5DEC574A-ECBE-4809-AD6E-791A33CE3201}" srcOrd="1" destOrd="0" presId="urn:microsoft.com/office/officeart/2005/8/layout/orgChart1"/>
    <dgm:cxn modelId="{0612A40B-62A4-4695-AFFB-291443FD474B}" type="presParOf" srcId="{3E643802-D223-425B-8071-720D601EFBE6}" destId="{5FFBB40C-1453-410D-8BA1-65910618CD40}" srcOrd="2" destOrd="0" presId="urn:microsoft.com/office/officeart/2005/8/layout/orgChart1"/>
    <dgm:cxn modelId="{19EF7339-F051-434C-93E3-F0CE5CFEB838}" type="presParOf" srcId="{B65C7ECB-4919-4C86-A07A-EE67D8AEB77C}" destId="{7A97AA2F-A94D-4B0D-8E25-A6D217057093}" srcOrd="4" destOrd="0" presId="urn:microsoft.com/office/officeart/2005/8/layout/orgChart1"/>
    <dgm:cxn modelId="{68CB1E50-6FDC-40F8-AD22-A1D45DB06A69}" type="presParOf" srcId="{B65C7ECB-4919-4C86-A07A-EE67D8AEB77C}" destId="{BED29FB7-4524-4E30-B760-0BC99AFCF028}" srcOrd="5" destOrd="0" presId="urn:microsoft.com/office/officeart/2005/8/layout/orgChart1"/>
    <dgm:cxn modelId="{CE7B2319-4BEE-45B3-83C0-D37DAB2CD994}" type="presParOf" srcId="{BED29FB7-4524-4E30-B760-0BC99AFCF028}" destId="{324DA1E8-13C4-4184-8390-617E51FE282D}" srcOrd="0" destOrd="0" presId="urn:microsoft.com/office/officeart/2005/8/layout/orgChart1"/>
    <dgm:cxn modelId="{7ADA944D-6585-466C-B664-F40B52AFAD21}" type="presParOf" srcId="{324DA1E8-13C4-4184-8390-617E51FE282D}" destId="{594DA1C0-55B9-4394-A9CA-A4CFACAA82FF}" srcOrd="0" destOrd="0" presId="urn:microsoft.com/office/officeart/2005/8/layout/orgChart1"/>
    <dgm:cxn modelId="{72EA82AA-DCF8-4C92-8E82-CC6C99F4CD9A}" type="presParOf" srcId="{324DA1E8-13C4-4184-8390-617E51FE282D}" destId="{AE292CC1-ACC0-4A8D-9240-8E75565C792E}" srcOrd="1" destOrd="0" presId="urn:microsoft.com/office/officeart/2005/8/layout/orgChart1"/>
    <dgm:cxn modelId="{DC0DE752-6F41-4D42-9A8B-E00FE0A93CDF}" type="presParOf" srcId="{BED29FB7-4524-4E30-B760-0BC99AFCF028}" destId="{9ACC1A7B-5E10-4C3E-BC23-17F2399542CB}" srcOrd="1" destOrd="0" presId="urn:microsoft.com/office/officeart/2005/8/layout/orgChart1"/>
    <dgm:cxn modelId="{4F631B5F-1911-446A-B79F-94245B35752B}" type="presParOf" srcId="{BED29FB7-4524-4E30-B760-0BC99AFCF028}" destId="{0AF108F2-2DE5-4D00-84C6-91FCAFA4A39F}" srcOrd="2" destOrd="0" presId="urn:microsoft.com/office/officeart/2005/8/layout/orgChart1"/>
    <dgm:cxn modelId="{D6C590E6-4EFB-419B-B6C8-1F6997D96FFD}" type="presParOf" srcId="{3C58069A-A036-4D49-BD9D-00F7C7448CF2}" destId="{36FFCEBD-55CA-4431-845E-EBCB2668E3F8}" srcOrd="2" destOrd="0" presId="urn:microsoft.com/office/officeart/2005/8/layout/orgChart1"/>
    <dgm:cxn modelId="{50BA9E89-F54C-4518-85E7-F43659CADD70}" type="presParOf" srcId="{3C58069A-A036-4D49-BD9D-00F7C7448CF2}" destId="{220AA0E2-45C2-497E-841C-87DEC63F0EE3}" srcOrd="3" destOrd="0" presId="urn:microsoft.com/office/officeart/2005/8/layout/orgChart1"/>
    <dgm:cxn modelId="{ACCD3AA6-AD89-4D03-80E0-73B3982E4569}" type="presParOf" srcId="{220AA0E2-45C2-497E-841C-87DEC63F0EE3}" destId="{D12BAE67-EB5F-4BAE-B9E2-2FEBC0E2D8E7}" srcOrd="0" destOrd="0" presId="urn:microsoft.com/office/officeart/2005/8/layout/orgChart1"/>
    <dgm:cxn modelId="{77D70311-1C3F-495B-B517-6F8061651D35}" type="presParOf" srcId="{D12BAE67-EB5F-4BAE-B9E2-2FEBC0E2D8E7}" destId="{30B37242-8302-4E59-B8A1-6A67082A455A}" srcOrd="0" destOrd="0" presId="urn:microsoft.com/office/officeart/2005/8/layout/orgChart1"/>
    <dgm:cxn modelId="{9DDA6024-95F5-4225-8901-4FA85A459F93}" type="presParOf" srcId="{D12BAE67-EB5F-4BAE-B9E2-2FEBC0E2D8E7}" destId="{5B91049D-A7A1-4370-A93D-D6ADC97CD3F1}" srcOrd="1" destOrd="0" presId="urn:microsoft.com/office/officeart/2005/8/layout/orgChart1"/>
    <dgm:cxn modelId="{9A147B6C-C9D6-4CF6-B30C-D8F23FC0DF42}" type="presParOf" srcId="{220AA0E2-45C2-497E-841C-87DEC63F0EE3}" destId="{FB79D06C-F52A-44B2-B81A-537380AB789B}" srcOrd="1" destOrd="0" presId="urn:microsoft.com/office/officeart/2005/8/layout/orgChart1"/>
    <dgm:cxn modelId="{1609E157-39FA-46C2-9606-943035FD7E7F}" type="presParOf" srcId="{220AA0E2-45C2-497E-841C-87DEC63F0EE3}" destId="{C0F6675E-95CE-4192-B9CF-9AE4AA20F167}" srcOrd="2" destOrd="0" presId="urn:microsoft.com/office/officeart/2005/8/layout/orgChart1"/>
    <dgm:cxn modelId="{0C7D9D17-3B00-4DA8-B409-0EA78B43E9C7}" type="presParOf" srcId="{F7037221-C0B6-409D-A799-5A333FEDAFC3}" destId="{D09542E9-76E8-48B5-B513-7DAB0FE4509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9E1F95-2462-434C-BC20-D339EB31B365}">
      <dsp:nvSpPr>
        <dsp:cNvPr id="0" name=""/>
        <dsp:cNvSpPr/>
      </dsp:nvSpPr>
      <dsp:spPr>
        <a:xfrm>
          <a:off x="3996444" y="1018420"/>
          <a:ext cx="1230765" cy="427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603"/>
              </a:lnTo>
              <a:lnTo>
                <a:pt x="1230765" y="213603"/>
              </a:lnTo>
              <a:lnTo>
                <a:pt x="1230765" y="4272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A7C79-0EED-4412-A9F5-432C444F75D7}">
      <dsp:nvSpPr>
        <dsp:cNvPr id="0" name=""/>
        <dsp:cNvSpPr/>
      </dsp:nvSpPr>
      <dsp:spPr>
        <a:xfrm>
          <a:off x="2765678" y="1018420"/>
          <a:ext cx="1230765" cy="427207"/>
        </a:xfrm>
        <a:custGeom>
          <a:avLst/>
          <a:gdLst/>
          <a:ahLst/>
          <a:cxnLst/>
          <a:rect l="0" t="0" r="0" b="0"/>
          <a:pathLst>
            <a:path>
              <a:moveTo>
                <a:pt x="1230765" y="0"/>
              </a:moveTo>
              <a:lnTo>
                <a:pt x="1230765" y="213603"/>
              </a:lnTo>
              <a:lnTo>
                <a:pt x="0" y="213603"/>
              </a:lnTo>
              <a:lnTo>
                <a:pt x="0" y="4272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FE9E5-1F60-4D88-8237-9D0047E29740}">
      <dsp:nvSpPr>
        <dsp:cNvPr id="0" name=""/>
        <dsp:cNvSpPr/>
      </dsp:nvSpPr>
      <dsp:spPr>
        <a:xfrm>
          <a:off x="2979282" y="1258"/>
          <a:ext cx="2034322" cy="101716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Средний мозг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2979282" y="1258"/>
        <a:ext cx="2034322" cy="1017161"/>
      </dsp:txXfrm>
    </dsp:sp>
    <dsp:sp modelId="{6D6992D3-D41E-4AC0-861C-D195ECDB1A3E}">
      <dsp:nvSpPr>
        <dsp:cNvPr id="0" name=""/>
        <dsp:cNvSpPr/>
      </dsp:nvSpPr>
      <dsp:spPr>
        <a:xfrm>
          <a:off x="1748517" y="1445627"/>
          <a:ext cx="2034322" cy="101716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Ножки мозга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1748517" y="1445627"/>
        <a:ext cx="2034322" cy="1017161"/>
      </dsp:txXfrm>
    </dsp:sp>
    <dsp:sp modelId="{7B9EB469-A6B2-4C14-A2C7-535C32459E7D}">
      <dsp:nvSpPr>
        <dsp:cNvPr id="0" name=""/>
        <dsp:cNvSpPr/>
      </dsp:nvSpPr>
      <dsp:spPr>
        <a:xfrm>
          <a:off x="4210047" y="1445627"/>
          <a:ext cx="2034322" cy="101716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Крыша среднего мозга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4210047" y="1445627"/>
        <a:ext cx="2034322" cy="10171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FFCEBD-55CA-4431-845E-EBCB2668E3F8}">
      <dsp:nvSpPr>
        <dsp:cNvPr id="0" name=""/>
        <dsp:cNvSpPr/>
      </dsp:nvSpPr>
      <dsp:spPr>
        <a:xfrm>
          <a:off x="4854814" y="1002564"/>
          <a:ext cx="1212684" cy="420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65"/>
              </a:lnTo>
              <a:lnTo>
                <a:pt x="1212684" y="210465"/>
              </a:lnTo>
              <a:lnTo>
                <a:pt x="1212684" y="4209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7AA2F-A94D-4B0D-8E25-A6D217057093}">
      <dsp:nvSpPr>
        <dsp:cNvPr id="0" name=""/>
        <dsp:cNvSpPr/>
      </dsp:nvSpPr>
      <dsp:spPr>
        <a:xfrm>
          <a:off x="3431664" y="2425714"/>
          <a:ext cx="210465" cy="2345190"/>
        </a:xfrm>
        <a:custGeom>
          <a:avLst/>
          <a:gdLst/>
          <a:ahLst/>
          <a:cxnLst/>
          <a:rect l="0" t="0" r="0" b="0"/>
          <a:pathLst>
            <a:path>
              <a:moveTo>
                <a:pt x="210465" y="0"/>
              </a:moveTo>
              <a:lnTo>
                <a:pt x="210465" y="2345190"/>
              </a:lnTo>
              <a:lnTo>
                <a:pt x="0" y="234519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AAC5E-3A72-41F5-8397-9E5F4795A42B}">
      <dsp:nvSpPr>
        <dsp:cNvPr id="0" name=""/>
        <dsp:cNvSpPr/>
      </dsp:nvSpPr>
      <dsp:spPr>
        <a:xfrm>
          <a:off x="3642129" y="2425714"/>
          <a:ext cx="210465" cy="922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040"/>
              </a:lnTo>
              <a:lnTo>
                <a:pt x="210465" y="92204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A9831-6B1A-4E95-89AD-30922B4277A6}">
      <dsp:nvSpPr>
        <dsp:cNvPr id="0" name=""/>
        <dsp:cNvSpPr/>
      </dsp:nvSpPr>
      <dsp:spPr>
        <a:xfrm>
          <a:off x="3431664" y="2425714"/>
          <a:ext cx="210465" cy="922040"/>
        </a:xfrm>
        <a:custGeom>
          <a:avLst/>
          <a:gdLst/>
          <a:ahLst/>
          <a:cxnLst/>
          <a:rect l="0" t="0" r="0" b="0"/>
          <a:pathLst>
            <a:path>
              <a:moveTo>
                <a:pt x="210465" y="0"/>
              </a:moveTo>
              <a:lnTo>
                <a:pt x="210465" y="922040"/>
              </a:lnTo>
              <a:lnTo>
                <a:pt x="0" y="92204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087B1-49D7-4FEE-B844-6442D8E0D7E9}">
      <dsp:nvSpPr>
        <dsp:cNvPr id="0" name=""/>
        <dsp:cNvSpPr/>
      </dsp:nvSpPr>
      <dsp:spPr>
        <a:xfrm>
          <a:off x="3642129" y="1002564"/>
          <a:ext cx="1212684" cy="420931"/>
        </a:xfrm>
        <a:custGeom>
          <a:avLst/>
          <a:gdLst/>
          <a:ahLst/>
          <a:cxnLst/>
          <a:rect l="0" t="0" r="0" b="0"/>
          <a:pathLst>
            <a:path>
              <a:moveTo>
                <a:pt x="1212684" y="0"/>
              </a:moveTo>
              <a:lnTo>
                <a:pt x="1212684" y="210465"/>
              </a:lnTo>
              <a:lnTo>
                <a:pt x="0" y="210465"/>
              </a:lnTo>
              <a:lnTo>
                <a:pt x="0" y="4209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2A58F-AA3D-4FD9-B550-F5B946CE0687}">
      <dsp:nvSpPr>
        <dsp:cNvPr id="0" name=""/>
        <dsp:cNvSpPr/>
      </dsp:nvSpPr>
      <dsp:spPr>
        <a:xfrm>
          <a:off x="3852595" y="345"/>
          <a:ext cx="2004436" cy="100221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Промежуточный мозг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3852595" y="345"/>
        <a:ext cx="2004436" cy="1002218"/>
      </dsp:txXfrm>
    </dsp:sp>
    <dsp:sp modelId="{1E9E9953-D424-4EC1-B656-E6845092BE88}">
      <dsp:nvSpPr>
        <dsp:cNvPr id="0" name=""/>
        <dsp:cNvSpPr/>
      </dsp:nvSpPr>
      <dsp:spPr>
        <a:xfrm>
          <a:off x="2639911" y="1423495"/>
          <a:ext cx="2004436" cy="1002218"/>
        </a:xfrm>
        <a:prstGeom prst="rect">
          <a:avLst/>
        </a:prstGeom>
        <a:solidFill>
          <a:srgbClr val="DFA6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Таламический мозг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2639911" y="1423495"/>
        <a:ext cx="2004436" cy="1002218"/>
      </dsp:txXfrm>
    </dsp:sp>
    <dsp:sp modelId="{2D5BE606-4B8D-456E-B55E-71629FCE1F9C}">
      <dsp:nvSpPr>
        <dsp:cNvPr id="0" name=""/>
        <dsp:cNvSpPr/>
      </dsp:nvSpPr>
      <dsp:spPr>
        <a:xfrm>
          <a:off x="1427227" y="2846645"/>
          <a:ext cx="2004436" cy="100221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Таламус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1427227" y="2846645"/>
        <a:ext cx="2004436" cy="1002218"/>
      </dsp:txXfrm>
    </dsp:sp>
    <dsp:sp modelId="{2867D73A-9628-4940-9EC9-3266B72D9C07}">
      <dsp:nvSpPr>
        <dsp:cNvPr id="0" name=""/>
        <dsp:cNvSpPr/>
      </dsp:nvSpPr>
      <dsp:spPr>
        <a:xfrm>
          <a:off x="3852595" y="2846645"/>
          <a:ext cx="2004436" cy="100221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>
              <a:solidFill>
                <a:schemeClr val="tx1"/>
              </a:solidFill>
            </a:rPr>
            <a:t>Эпиталамус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3852595" y="2846645"/>
        <a:ext cx="2004436" cy="1002218"/>
      </dsp:txXfrm>
    </dsp:sp>
    <dsp:sp modelId="{594DA1C0-55B9-4394-A9CA-A4CFACAA82FF}">
      <dsp:nvSpPr>
        <dsp:cNvPr id="0" name=""/>
        <dsp:cNvSpPr/>
      </dsp:nvSpPr>
      <dsp:spPr>
        <a:xfrm>
          <a:off x="1427227" y="4269795"/>
          <a:ext cx="2004436" cy="100221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>
              <a:solidFill>
                <a:schemeClr val="tx1"/>
              </a:solidFill>
            </a:rPr>
            <a:t>Метаталамус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1427227" y="4269795"/>
        <a:ext cx="2004436" cy="1002218"/>
      </dsp:txXfrm>
    </dsp:sp>
    <dsp:sp modelId="{30B37242-8302-4E59-B8A1-6A67082A455A}">
      <dsp:nvSpPr>
        <dsp:cNvPr id="0" name=""/>
        <dsp:cNvSpPr/>
      </dsp:nvSpPr>
      <dsp:spPr>
        <a:xfrm>
          <a:off x="5065279" y="1423495"/>
          <a:ext cx="2004436" cy="1002218"/>
        </a:xfrm>
        <a:prstGeom prst="rect">
          <a:avLst/>
        </a:prstGeom>
        <a:solidFill>
          <a:srgbClr val="DFA6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Гипоталамус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065279" y="1423495"/>
        <a:ext cx="2004436" cy="1002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B1EFB-6AF6-471A-840C-9FB28BE06277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2055-76B2-4BA1-9049-FDC51BF4E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E0B5-332F-45B2-83CE-46FDFAF583A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 txBox="1">
            <a:spLocks noChangeArrowheads="1"/>
          </p:cNvSpPr>
          <p:nvPr/>
        </p:nvSpPr>
        <p:spPr bwMode="auto">
          <a:xfrm>
            <a:off x="3714744" y="2000250"/>
            <a:ext cx="5214944" cy="471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Средний и промежуточный мозг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Строение и функции среднего и промежуточного мозга. Экстрапирамидная система. Нисходящие бессознательные пути. Общий план строения и функции: таламуса как экстрапирамидной системы, гипоталамуса - как нейроэндокринного центра. Ствол головного мозга, ретикулярная система».</a:t>
            </a:r>
          </a:p>
          <a:p>
            <a:pPr algn="ctr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Лекция для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студентов 1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курса </a:t>
            </a:r>
          </a:p>
          <a:p>
            <a:pPr algn="ctr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37.05.01 - Клиническая психология</a:t>
            </a:r>
          </a:p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к.м.н., доцент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Хапилина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Красноярск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рямоугольник 6"/>
          <p:cNvSpPr>
            <a:spLocks noChangeArrowheads="1"/>
          </p:cNvSpPr>
          <p:nvPr/>
        </p:nvSpPr>
        <p:spPr bwMode="auto">
          <a:xfrm>
            <a:off x="3428992" y="1268761"/>
            <a:ext cx="5500696" cy="106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анатомии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человека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alt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HapilinaEA\Рабочий стол\image-2.jpg"/>
          <p:cNvPicPr>
            <a:picLocks noChangeAspect="1" noChangeArrowheads="1"/>
          </p:cNvPicPr>
          <p:nvPr/>
        </p:nvPicPr>
        <p:blipFill>
          <a:blip r:embed="rId3" cstate="print"/>
          <a:srcRect l="2714" t="2586" r="2910" b="1388"/>
          <a:stretch>
            <a:fillRect/>
          </a:stretch>
        </p:blipFill>
        <p:spPr bwMode="auto">
          <a:xfrm>
            <a:off x="0" y="2000240"/>
            <a:ext cx="3929058" cy="37862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1857364"/>
            <a:ext cx="500066" cy="557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Таламус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50" t="11540" r="5932" b="12626"/>
          <a:stretch>
            <a:fillRect/>
          </a:stretch>
        </p:blipFill>
        <p:spPr bwMode="auto">
          <a:xfrm>
            <a:off x="1643042" y="571480"/>
            <a:ext cx="578644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Documents and Settings\HapilinaEA\Рабочий стол\image-2.jpg"/>
          <p:cNvPicPr>
            <a:picLocks noChangeAspect="1" noChangeArrowheads="1"/>
          </p:cNvPicPr>
          <p:nvPr/>
        </p:nvPicPr>
        <p:blipFill>
          <a:blip r:embed="rId3" cstate="print"/>
          <a:srcRect l="2715" t="13051" r="2910" b="1388"/>
          <a:stretch>
            <a:fillRect/>
          </a:stretch>
        </p:blipFill>
        <p:spPr bwMode="auto">
          <a:xfrm>
            <a:off x="2428860" y="3517895"/>
            <a:ext cx="4912333" cy="3197253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2285984" y="4214818"/>
            <a:ext cx="2500330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57223" y="3929066"/>
            <a:ext cx="1143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Таламус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Таламус (дорсальная поверхность)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HapilinaEA\Рабочий стол\slide-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04" r="40741" b="18555"/>
          <a:stretch>
            <a:fillRect/>
          </a:stretch>
        </p:blipFill>
        <p:spPr bwMode="auto">
          <a:xfrm>
            <a:off x="0" y="1500174"/>
            <a:ext cx="2643173" cy="350046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23"/>
          <a:stretch>
            <a:fillRect/>
          </a:stretch>
        </p:blipFill>
        <p:spPr bwMode="auto">
          <a:xfrm>
            <a:off x="6072198" y="1785926"/>
            <a:ext cx="2896393" cy="314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43174" y="1443841"/>
            <a:ext cx="3286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зрительный бугор (таламус)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передний бугорок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подушка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медиальное коленчатое тело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латеральное коленчатое тело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терминальная полоска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хвостатые ядра полушарий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мозговая полоска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шишковидное тело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треугольник поводка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поводок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желудочек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 спайка поводков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14. бугорки четверохолмия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3000372"/>
            <a:ext cx="857256" cy="1500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Ядра таламуса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HapilinaEA\Рабочий стол\i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928802"/>
            <a:ext cx="4714908" cy="3571900"/>
          </a:xfrm>
          <a:prstGeom prst="rect">
            <a:avLst/>
          </a:prstGeom>
          <a:noFill/>
        </p:spPr>
      </p:pic>
      <p:pic>
        <p:nvPicPr>
          <p:cNvPr id="1026" name="Picture 2" descr="C:\Documents and Settings\HapilinaEA\Рабочий стол\image004.jpg"/>
          <p:cNvPicPr>
            <a:picLocks noChangeAspect="1" noChangeArrowheads="1"/>
          </p:cNvPicPr>
          <p:nvPr/>
        </p:nvPicPr>
        <p:blipFill>
          <a:blip r:embed="rId3" cstate="print"/>
          <a:srcRect l="12500" r="14999"/>
          <a:stretch>
            <a:fillRect/>
          </a:stretch>
        </p:blipFill>
        <p:spPr bwMode="auto">
          <a:xfrm>
            <a:off x="142844" y="1857364"/>
            <a:ext cx="4143404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Эпиталамус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HapilinaEA\Рабочий стол\slide-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04" r="40741" b="18555"/>
          <a:stretch>
            <a:fillRect/>
          </a:stretch>
        </p:blipFill>
        <p:spPr bwMode="auto">
          <a:xfrm>
            <a:off x="0" y="1500174"/>
            <a:ext cx="2643173" cy="350046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23"/>
          <a:stretch>
            <a:fillRect/>
          </a:stretch>
        </p:blipFill>
        <p:spPr bwMode="auto">
          <a:xfrm>
            <a:off x="6072198" y="1785926"/>
            <a:ext cx="2896393" cy="314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43174" y="1443841"/>
            <a:ext cx="3286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зрительный бугор (таламус)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передний бугорок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подушка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медиальное коленчатое тело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латеральное коленчатое тело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терминальная полоска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хвостатые ядра полушарий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мозговая полоска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шишковидное тело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треугольник поводка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поводок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желудочек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 спайка поводков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14. бугорки четверохолмия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3714752"/>
            <a:ext cx="571504" cy="64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Метаталамус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HapilinaEA\Рабочий стол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10" t="18309" r="1791" b="26447"/>
          <a:stretch>
            <a:fillRect/>
          </a:stretch>
        </p:blipFill>
        <p:spPr bwMode="auto">
          <a:xfrm>
            <a:off x="142844" y="1571612"/>
            <a:ext cx="4643470" cy="3929090"/>
          </a:xfrm>
          <a:prstGeom prst="rect">
            <a:avLst/>
          </a:prstGeom>
          <a:noFill/>
        </p:spPr>
      </p:pic>
      <p:pic>
        <p:nvPicPr>
          <p:cNvPr id="2052" name="Picture 4" descr="C:\Documents and Settings\HapilinaEA\Рабочий стол\angoktronc-cerebral-vue-posterieur-partie-superieur-vierge.jpg"/>
          <p:cNvPicPr>
            <a:picLocks noChangeAspect="1" noChangeArrowheads="1"/>
          </p:cNvPicPr>
          <p:nvPr/>
        </p:nvPicPr>
        <p:blipFill>
          <a:blip r:embed="rId3" cstate="print"/>
          <a:srcRect l="26087" t="6814" r="20108" b="16890"/>
          <a:stretch>
            <a:fillRect/>
          </a:stretch>
        </p:blipFill>
        <p:spPr bwMode="auto">
          <a:xfrm>
            <a:off x="5000628" y="1500174"/>
            <a:ext cx="3714776" cy="40719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358082" y="3571876"/>
            <a:ext cx="500066" cy="785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500066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желудочек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HapilinaEA\Рабочий стол\CPJhenm9480.jpg"/>
          <p:cNvPicPr>
            <a:picLocks noChangeAspect="1" noChangeArrowheads="1"/>
          </p:cNvPicPr>
          <p:nvPr/>
        </p:nvPicPr>
        <p:blipFill>
          <a:blip r:embed="rId2" cstate="print"/>
          <a:srcRect l="17384" t="19321" r="14321" b="12177"/>
          <a:stretch>
            <a:fillRect/>
          </a:stretch>
        </p:blipFill>
        <p:spPr bwMode="auto">
          <a:xfrm>
            <a:off x="5072066" y="357166"/>
            <a:ext cx="3214710" cy="2714644"/>
          </a:xfrm>
          <a:prstGeom prst="rect">
            <a:avLst/>
          </a:prstGeom>
          <a:noFill/>
        </p:spPr>
      </p:pic>
      <p:pic>
        <p:nvPicPr>
          <p:cNvPr id="3" name="Picture 2" descr="C:\Documents and Settings\HapilinaEA\Рабочий стол\img-OW9sP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4286280" cy="46434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14942" y="3500438"/>
            <a:ext cx="3929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Столбы свода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Межталамическое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сращение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Таламус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Сосудистая основа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желудочка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Шишковидный карман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18. Задняя мозговая спайка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23. Углубление воронки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Супраоптическое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углубление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28. Терминальная пластинка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29. Передняя белая спайка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429288" cy="50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Гипоталамус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AutoShape 5" descr="https://avatars.mds.yandex.net/get-zen_doc/5236207/pub_60d8859460cf8a72e04b026a_60d9946979bc581e231e5a52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C:\Documents and Settings\HapilinaEA\Рабочий стол\0013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3786214" cy="2714644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785795"/>
            <a:ext cx="3647420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Documents and Settings\HapilinaEA\Рабочий стол\endokrinnie_organi-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8229" t="6982" r="1909" b="24945"/>
          <a:stretch>
            <a:fillRect/>
          </a:stretch>
        </p:blipFill>
        <p:spPr bwMode="auto">
          <a:xfrm>
            <a:off x="1285852" y="3500438"/>
            <a:ext cx="657229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Топография ядер гипоталамуса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Documents and Settings\HapilinaEA\Рабочий стол\slide-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211"/>
          <a:stretch>
            <a:fillRect/>
          </a:stretch>
        </p:blipFill>
        <p:spPr bwMode="auto">
          <a:xfrm>
            <a:off x="142844" y="1142984"/>
            <a:ext cx="885831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Гипоталамо-гипофизарная система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Documents and Settings\HapilinaEA\Рабочий стол\i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858047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Красноядерно-спинномозговой путь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HapilinaEA\Рабочий стол\provodiachie_puti-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525" b="5927"/>
          <a:stretch>
            <a:fillRect/>
          </a:stretch>
        </p:blipFill>
        <p:spPr bwMode="auto">
          <a:xfrm>
            <a:off x="1643042" y="1071546"/>
            <a:ext cx="5929354" cy="55721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3786190"/>
            <a:ext cx="135732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лекции: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Строение, функция среднего мозга.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Строение, функция отделов продолговатого мозга (таламуса,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эпиталамуса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метаталамуса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гипоталамуса).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Экстрапирамидные пути.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Ретикулярная система.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«ствол головного мозга».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Ствол мозга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HapilinaEA\Рабочий стол\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621" t="21466" r="53547"/>
          <a:stretch>
            <a:fillRect/>
          </a:stretch>
        </p:blipFill>
        <p:spPr bwMode="auto">
          <a:xfrm>
            <a:off x="714348" y="1785926"/>
            <a:ext cx="3357586" cy="47149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1285860"/>
            <a:ext cx="3429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Вентральная поверхность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HapilinaEA\Рабочий стол\slide-11.jpg"/>
          <p:cNvPicPr>
            <a:picLocks noChangeAspect="1" noChangeArrowheads="1"/>
          </p:cNvPicPr>
          <p:nvPr/>
        </p:nvPicPr>
        <p:blipFill>
          <a:blip r:embed="rId2" cstate="print"/>
          <a:srcRect l="51144" t="20985" r="8799"/>
          <a:stretch>
            <a:fillRect/>
          </a:stretch>
        </p:blipFill>
        <p:spPr bwMode="auto">
          <a:xfrm>
            <a:off x="5000628" y="1785926"/>
            <a:ext cx="3571900" cy="4714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72132" y="1285860"/>
            <a:ext cx="3214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Дорсальная поверхность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Ретикулярная 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HapilinaEA\Рабочий стол\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0885"/>
          <a:stretch>
            <a:fillRect/>
          </a:stretch>
        </p:blipFill>
        <p:spPr bwMode="auto">
          <a:xfrm>
            <a:off x="571472" y="1428736"/>
            <a:ext cx="807249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Ретикулярная 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HapilinaEA\Рабочий стол\retikuliarnaia_formacia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682"/>
          <a:stretch>
            <a:fillRect/>
          </a:stretch>
        </p:blipFill>
        <p:spPr bwMode="auto">
          <a:xfrm>
            <a:off x="571472" y="1357298"/>
            <a:ext cx="792961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 среднем мозге располагаются подкорковые центры зрения и ядра нервов, иннервирующих мышцы глаза, подкорковые центры слуха, все восходящие и нисходящие проводящие пути, связывающие кору головного мозга со спинным и идущие транзитно через средний мозг.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Промежуточный мозг состоит из нескольких отделов (таламус,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эпиталамус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метаталамус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гипоталамус). Его серое вещество образует ядра, являющиеся центрами всех видов общей чувствительности, а также ядра участвующие в функциях вегетативной нервной системы и нейросекреторные ядра; в белом веществе проходят восходящие и нисходящие проводящие пути; с ним связаны две железы внутренней секреции: гипофиз и эпифиз.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Экстрапирамидная система является старейшим в филогенетическом отношении моторно-тоническим аппаратом, который осуществляет высшие безусловные рефлексы, поддерживая тонус мускулатуры и автоматически регулируя ее работу, управляет автоматическими привычными движениями. 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Ретикулярная формация представляет собой совокупность нейронов и соединяющих и нервных волокон, расположенных в стволе мозга и образующих сеть. Она связана со всеми органами чувств, двигательными и чувствительными  областями коры полушарий, таламусом, гипоталамусом и спинным мозгом.  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Из каких частей состоит промежуточный мозг?</a:t>
            </a:r>
          </a:p>
          <a:p>
            <a:pPr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HapilinaEA\Рабочий стол\i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214686"/>
            <a:ext cx="2790825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лекции: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Формирование знаний по строению и функции среднего и промежуточного мозга для последующего изучения фундаментальных и клинических дисциплин.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Средний мозг (сагиттальный разрез)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HapilinaEA\Рабочий стол\slid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47" t="26792" r="37062" b="7199"/>
          <a:stretch>
            <a:fillRect/>
          </a:stretch>
        </p:blipFill>
        <p:spPr bwMode="auto">
          <a:xfrm>
            <a:off x="0" y="2000240"/>
            <a:ext cx="4429124" cy="4000528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857224" y="4286256"/>
            <a:ext cx="1714512" cy="1214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V="1">
            <a:off x="2678893" y="4250537"/>
            <a:ext cx="1285884" cy="1214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286248" y="2928934"/>
            <a:ext cx="857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Крыша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3" y="5643578"/>
            <a:ext cx="15001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Ножки мозга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5572140"/>
            <a:ext cx="1391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Водопровод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C:\Documents and Settings\HapilinaEA\Рабочий стол\image-2.jpg"/>
          <p:cNvPicPr>
            <a:picLocks noChangeAspect="1" noChangeArrowheads="1"/>
          </p:cNvPicPr>
          <p:nvPr/>
        </p:nvPicPr>
        <p:blipFill>
          <a:blip r:embed="rId3" cstate="print"/>
          <a:srcRect l="14343" t="1389" r="9935" b="1388"/>
          <a:stretch>
            <a:fillRect/>
          </a:stretch>
        </p:blipFill>
        <p:spPr bwMode="auto">
          <a:xfrm>
            <a:off x="5143504" y="2000240"/>
            <a:ext cx="3857652" cy="3643338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5000628" y="3286124"/>
            <a:ext cx="2357454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000628" y="4143380"/>
            <a:ext cx="2357454" cy="135732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928662" y="4071942"/>
            <a:ext cx="6143668" cy="150019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076048" cy="353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4219109571"/>
              </p:ext>
            </p:extLst>
          </p:nvPr>
        </p:nvGraphicFramePr>
        <p:xfrm>
          <a:off x="539552" y="188640"/>
          <a:ext cx="7992888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1691680" y="2492896"/>
            <a:ext cx="1152128" cy="21259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203534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Вентральная часть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5476" y="19888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Дорсальная часть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79601"/>
            <a:ext cx="4341708" cy="35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>
            <a:off x="5849888" y="2420888"/>
            <a:ext cx="738336" cy="1135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242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Крыша среднего мозга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HapilinaEA\Рабочий стол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10" t="18309" r="2709" b="26447"/>
          <a:stretch>
            <a:fillRect/>
          </a:stretch>
        </p:blipFill>
        <p:spPr bwMode="auto">
          <a:xfrm>
            <a:off x="214282" y="1857364"/>
            <a:ext cx="5000660" cy="314327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500174"/>
            <a:ext cx="345000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1285852" y="2285992"/>
            <a:ext cx="550072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142976" y="3000372"/>
            <a:ext cx="5643602" cy="1000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Ножки мозга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000240"/>
            <a:ext cx="4076048" cy="35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Documents and Settings\HapilinaEA\Рабочий стол\slide-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4384" t="20519" r="8966" b="14766"/>
          <a:stretch>
            <a:fillRect/>
          </a:stretch>
        </p:blipFill>
        <p:spPr bwMode="auto">
          <a:xfrm>
            <a:off x="428596" y="2000240"/>
            <a:ext cx="3929090" cy="36433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2000240"/>
            <a:ext cx="71438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464579" y="1607331"/>
            <a:ext cx="1643074" cy="12858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4536281" y="2035959"/>
            <a:ext cx="2143140" cy="10715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HapilinaEA\Рабочий стол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8699027" cy="652427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8912"/>
          <a:stretch>
            <a:fillRect/>
          </a:stretch>
        </p:blipFill>
        <p:spPr bwMode="auto">
          <a:xfrm>
            <a:off x="571472" y="4500570"/>
            <a:ext cx="3892158" cy="20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1783259"/>
            <a:ext cx="1943696" cy="205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044C-CBE8-4D4B-9E09-82D8170EC727}" type="datetime1">
              <a:rPr lang="ru-RU" smtClean="0">
                <a:solidFill>
                  <a:schemeClr val="tx1"/>
                </a:solidFill>
              </a:rPr>
              <a:pPr/>
              <a:t>04.10.2021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2976" y="116632"/>
            <a:ext cx="6072229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Промежуточный мозг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030166695"/>
              </p:ext>
            </p:extLst>
          </p:nvPr>
        </p:nvGraphicFramePr>
        <p:xfrm>
          <a:off x="395536" y="1397000"/>
          <a:ext cx="849694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2896393" cy="27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92" y="0"/>
            <a:ext cx="1761008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736"/>
            <a:ext cx="2896393" cy="27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352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561</Words>
  <Application>Microsoft Office PowerPoint</Application>
  <PresentationFormat>Экран (4:3)</PresentationFormat>
  <Paragraphs>103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План лекции: </vt:lpstr>
      <vt:lpstr>Цель лекции:</vt:lpstr>
      <vt:lpstr>Средний мозг (сагиттальный разрез)</vt:lpstr>
      <vt:lpstr>Слайд 5</vt:lpstr>
      <vt:lpstr>Крыша среднего мозга</vt:lpstr>
      <vt:lpstr>Ножки мозга</vt:lpstr>
      <vt:lpstr>Слайд 8</vt:lpstr>
      <vt:lpstr> Промежуточный мозг</vt:lpstr>
      <vt:lpstr>Таламус</vt:lpstr>
      <vt:lpstr>Таламус (дорсальная поверхность)</vt:lpstr>
      <vt:lpstr>Ядра таламуса</vt:lpstr>
      <vt:lpstr>Эпиталамус </vt:lpstr>
      <vt:lpstr>Метаталамус</vt:lpstr>
      <vt:lpstr>III желудочек</vt:lpstr>
      <vt:lpstr>Гипоталамус</vt:lpstr>
      <vt:lpstr>Топография ядер гипоталамуса</vt:lpstr>
      <vt:lpstr>Гипоталамо-гипофизарная система</vt:lpstr>
      <vt:lpstr>Красноядерно-спинномозговой путь</vt:lpstr>
      <vt:lpstr>Ствол мозга</vt:lpstr>
      <vt:lpstr>Ретикулярная формация</vt:lpstr>
      <vt:lpstr>Ретикулярная формация</vt:lpstr>
      <vt:lpstr>Выводы:</vt:lpstr>
      <vt:lpstr>Слайд 24</vt:lpstr>
      <vt:lpstr>Вопрос: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HapilinaEA</cp:lastModifiedBy>
  <cp:revision>114</cp:revision>
  <dcterms:modified xsi:type="dcterms:W3CDTF">2021-10-04T05:01:12Z</dcterms:modified>
</cp:coreProperties>
</file>