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handoutMasterIdLst>
    <p:handoutMasterId r:id="rId46"/>
  </p:handoutMasterIdLst>
  <p:sldIdLst>
    <p:sldId id="272" r:id="rId2"/>
    <p:sldId id="273" r:id="rId3"/>
    <p:sldId id="274" r:id="rId4"/>
    <p:sldId id="275" r:id="rId5"/>
    <p:sldId id="276" r:id="rId6"/>
    <p:sldId id="277" r:id="rId7"/>
    <p:sldId id="316" r:id="rId8"/>
    <p:sldId id="317" r:id="rId9"/>
    <p:sldId id="318" r:id="rId10"/>
    <p:sldId id="278" r:id="rId11"/>
    <p:sldId id="279" r:id="rId12"/>
    <p:sldId id="281" r:id="rId13"/>
    <p:sldId id="282" r:id="rId14"/>
    <p:sldId id="283" r:id="rId15"/>
    <p:sldId id="284" r:id="rId16"/>
    <p:sldId id="295" r:id="rId17"/>
    <p:sldId id="296" r:id="rId18"/>
    <p:sldId id="285" r:id="rId19"/>
    <p:sldId id="286" r:id="rId20"/>
    <p:sldId id="288" r:id="rId21"/>
    <p:sldId id="290" r:id="rId22"/>
    <p:sldId id="292" r:id="rId23"/>
    <p:sldId id="294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1" r:id="rId37"/>
    <p:sldId id="310" r:id="rId38"/>
    <p:sldId id="312" r:id="rId39"/>
    <p:sldId id="313" r:id="rId40"/>
    <p:sldId id="314" r:id="rId41"/>
    <p:sldId id="315" r:id="rId42"/>
    <p:sldId id="319" r:id="rId43"/>
    <p:sldId id="320" r:id="rId4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F0C42C-C5AD-4A7D-9F07-1F8A8A3F1903}" v="7" dt="2020-04-27T12:20:56.607"/>
    <p1510:client id="{CC206BEC-FC9D-4544-95A0-067C8D716616}" v="8" dt="2020-04-27T12:08:29.479"/>
  </p1510:revLst>
</p1510:revInfo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6" autoAdjust="0"/>
    <p:restoredTop sz="96710" autoAdjust="0"/>
  </p:normalViewPr>
  <p:slideViewPr>
    <p:cSldViewPr snapToGrid="0">
      <p:cViewPr varScale="1">
        <p:scale>
          <a:sx n="112" d="100"/>
          <a:sy n="112" d="100"/>
        </p:scale>
        <p:origin x="-51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635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95"/>
    </p:cViewPr>
  </p:sorterViewPr>
  <p:notesViewPr>
    <p:cSldViewPr snapToGrid="0">
      <p:cViewPr varScale="1">
        <p:scale>
          <a:sx n="94" d="100"/>
          <a:sy n="94" d="100"/>
        </p:scale>
        <p:origin x="4080" y="101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39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42" Type="http://schemas.openxmlformats.org/officeDocument/2006/relationships/slide" Target="slides/slide42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41" Type="http://schemas.openxmlformats.org/officeDocument/2006/relationships/slide" Target="slides/slide41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40" Type="http://schemas.openxmlformats.org/officeDocument/2006/relationships/slide" Target="slides/slide40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ей Панкратьев" userId="e879e62a96e3063a" providerId="LiveId" clId="{4CC39067-2D36-4B7A-88E8-37839E7F2EFD}"/>
    <pc:docChg chg="undo custSel modSld modMainMaster">
      <pc:chgData name="Алексей Панкратьев" userId="e879e62a96e3063a" providerId="LiveId" clId="{4CC39067-2D36-4B7A-88E8-37839E7F2EFD}" dt="2020-04-27T12:08:29.478" v="162"/>
      <pc:docMkLst>
        <pc:docMk/>
      </pc:docMkLst>
      <pc:sldChg chg="modSp mod">
        <pc:chgData name="Алексей Панкратьев" userId="e879e62a96e3063a" providerId="LiveId" clId="{4CC39067-2D36-4B7A-88E8-37839E7F2EFD}" dt="2020-04-27T12:08:28.340" v="160"/>
        <pc:sldMkLst>
          <pc:docMk/>
          <pc:sldMk cId="3549628654" sldId="272"/>
        </pc:sldMkLst>
        <pc:spChg chg="mod">
          <ac:chgData name="Алексей Панкратьев" userId="e879e62a96e3063a" providerId="LiveId" clId="{4CC39067-2D36-4B7A-88E8-37839E7F2EFD}" dt="2020-04-27T12:08:28.340" v="160"/>
          <ac:spMkLst>
            <pc:docMk/>
            <pc:sldMk cId="3549628654" sldId="272"/>
            <ac:spMk id="2" creationId="{0E1C8279-6E03-422D-919B-687D5624A61E}"/>
          </ac:spMkLst>
        </pc:spChg>
        <pc:spChg chg="mod">
          <ac:chgData name="Алексей Панкратьев" userId="e879e62a96e3063a" providerId="LiveId" clId="{4CC39067-2D36-4B7A-88E8-37839E7F2EFD}" dt="2020-04-27T12:08:27.050" v="156"/>
          <ac:spMkLst>
            <pc:docMk/>
            <pc:sldMk cId="3549628654" sldId="272"/>
            <ac:spMk id="3" creationId="{EB742952-1B21-469B-997D-8FE33FB0C1A3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9.478" v="162"/>
        <pc:sldMkLst>
          <pc:docMk/>
          <pc:sldMk cId="1508910272" sldId="273"/>
        </pc:sldMkLst>
        <pc:spChg chg="mod">
          <ac:chgData name="Алексей Панкратьев" userId="e879e62a96e3063a" providerId="LiveId" clId="{4CC39067-2D36-4B7A-88E8-37839E7F2EFD}" dt="2020-04-27T12:08:29.478" v="162"/>
          <ac:spMkLst>
            <pc:docMk/>
            <pc:sldMk cId="1508910272" sldId="273"/>
            <ac:spMk id="2" creationId="{00000000-0000-0000-0000-000000000000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9.478" v="162"/>
        <pc:sldMkLst>
          <pc:docMk/>
          <pc:sldMk cId="3339554045" sldId="274"/>
        </pc:sldMkLst>
        <pc:spChg chg="mod">
          <ac:chgData name="Алексей Панкратьев" userId="e879e62a96e3063a" providerId="LiveId" clId="{4CC39067-2D36-4B7A-88E8-37839E7F2EFD}" dt="2020-04-27T12:08:29.478" v="162"/>
          <ac:spMkLst>
            <pc:docMk/>
            <pc:sldMk cId="3339554045" sldId="274"/>
            <ac:spMk id="3" creationId="{11919AEB-B79A-40EA-AF84-7E8845C72372}"/>
          </ac:spMkLst>
        </pc:spChg>
      </pc:sldChg>
      <pc:sldChg chg="modTransition">
        <pc:chgData name="Алексей Панкратьев" userId="e879e62a96e3063a" providerId="LiveId" clId="{4CC39067-2D36-4B7A-88E8-37839E7F2EFD}" dt="2020-04-27T12:08:27.050" v="156"/>
        <pc:sldMkLst>
          <pc:docMk/>
          <pc:sldMk cId="115085417" sldId="275"/>
        </pc:sldMkLst>
      </pc:sldChg>
      <pc:sldChg chg="modSp mod modTransition">
        <pc:chgData name="Алексей Панкратьев" userId="e879e62a96e3063a" providerId="LiveId" clId="{4CC39067-2D36-4B7A-88E8-37839E7F2EFD}" dt="2020-04-27T12:08:29.478" v="162"/>
        <pc:sldMkLst>
          <pc:docMk/>
          <pc:sldMk cId="3252008090" sldId="276"/>
        </pc:sldMkLst>
        <pc:spChg chg="mod">
          <ac:chgData name="Алексей Панкратьев" userId="e879e62a96e3063a" providerId="LiveId" clId="{4CC39067-2D36-4B7A-88E8-37839E7F2EFD}" dt="2020-04-27T12:08:27.661" v="158"/>
          <ac:spMkLst>
            <pc:docMk/>
            <pc:sldMk cId="3252008090" sldId="276"/>
            <ac:spMk id="2" creationId="{BCE53ED3-8CB9-4312-B2ED-D9F3868FA921}"/>
          </ac:spMkLst>
        </pc:spChg>
        <pc:spChg chg="mod">
          <ac:chgData name="Алексей Панкратьев" userId="e879e62a96e3063a" providerId="LiveId" clId="{4CC39067-2D36-4B7A-88E8-37839E7F2EFD}" dt="2020-04-27T12:08:29.478" v="162"/>
          <ac:spMkLst>
            <pc:docMk/>
            <pc:sldMk cId="3252008090" sldId="276"/>
            <ac:spMk id="3" creationId="{5275A03A-0BEA-4BEA-A8D2-A7DF2BF41425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7.661" v="158"/>
        <pc:sldMkLst>
          <pc:docMk/>
          <pc:sldMk cId="1419453836" sldId="277"/>
        </pc:sldMkLst>
        <pc:spChg chg="mod">
          <ac:chgData name="Алексей Панкратьев" userId="e879e62a96e3063a" providerId="LiveId" clId="{4CC39067-2D36-4B7A-88E8-37839E7F2EFD}" dt="2020-04-27T12:08:27.661" v="158"/>
          <ac:spMkLst>
            <pc:docMk/>
            <pc:sldMk cId="1419453836" sldId="277"/>
            <ac:spMk id="5" creationId="{140DC62F-36B9-4FA4-AD2E-FF1AD4AF4095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7.661" v="158"/>
        <pc:sldMkLst>
          <pc:docMk/>
          <pc:sldMk cId="2054880847" sldId="278"/>
        </pc:sldMkLst>
        <pc:spChg chg="mod">
          <ac:chgData name="Алексей Панкратьев" userId="e879e62a96e3063a" providerId="LiveId" clId="{4CC39067-2D36-4B7A-88E8-37839E7F2EFD}" dt="2020-04-27T12:08:27.661" v="158"/>
          <ac:spMkLst>
            <pc:docMk/>
            <pc:sldMk cId="2054880847" sldId="278"/>
            <ac:spMk id="2" creationId="{2E665227-E725-4D55-9A56-BB83281D0837}"/>
          </ac:spMkLst>
        </pc:spChg>
        <pc:spChg chg="mod">
          <ac:chgData name="Алексей Панкратьев" userId="e879e62a96e3063a" providerId="LiveId" clId="{4CC39067-2D36-4B7A-88E8-37839E7F2EFD}" dt="2020-04-27T12:08:27.050" v="156"/>
          <ac:spMkLst>
            <pc:docMk/>
            <pc:sldMk cId="2054880847" sldId="278"/>
            <ac:spMk id="3" creationId="{91AFDE45-635D-41A9-890A-8E018ED4F99A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9.478" v="162"/>
        <pc:sldMkLst>
          <pc:docMk/>
          <pc:sldMk cId="112606551" sldId="279"/>
        </pc:sldMkLst>
        <pc:spChg chg="mod">
          <ac:chgData name="Алексей Панкратьев" userId="e879e62a96e3063a" providerId="LiveId" clId="{4CC39067-2D36-4B7A-88E8-37839E7F2EFD}" dt="2020-04-27T12:08:27.661" v="158"/>
          <ac:spMkLst>
            <pc:docMk/>
            <pc:sldMk cId="112606551" sldId="279"/>
            <ac:spMk id="4" creationId="{EA98862E-7B41-4863-8942-F9D9E9946899}"/>
          </ac:spMkLst>
        </pc:spChg>
        <pc:spChg chg="mod">
          <ac:chgData name="Алексей Панкратьев" userId="e879e62a96e3063a" providerId="LiveId" clId="{4CC39067-2D36-4B7A-88E8-37839E7F2EFD}" dt="2020-04-27T12:08:29.478" v="162"/>
          <ac:spMkLst>
            <pc:docMk/>
            <pc:sldMk cId="112606551" sldId="279"/>
            <ac:spMk id="7" creationId="{B4BDD734-C4F8-45A8-BC1F-2516C7A7805B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7.661" v="158"/>
        <pc:sldMkLst>
          <pc:docMk/>
          <pc:sldMk cId="3420014750" sldId="281"/>
        </pc:sldMkLst>
        <pc:spChg chg="mod">
          <ac:chgData name="Алексей Панкратьев" userId="e879e62a96e3063a" providerId="LiveId" clId="{4CC39067-2D36-4B7A-88E8-37839E7F2EFD}" dt="2020-04-27T12:08:27.661" v="158"/>
          <ac:spMkLst>
            <pc:docMk/>
            <pc:sldMk cId="3420014750" sldId="281"/>
            <ac:spMk id="2" creationId="{3503E7FD-9E4D-45DB-BFD7-C9D11343F48E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9.478" v="162"/>
        <pc:sldMkLst>
          <pc:docMk/>
          <pc:sldMk cId="2405871219" sldId="282"/>
        </pc:sldMkLst>
        <pc:spChg chg="mod">
          <ac:chgData name="Алексей Панкратьев" userId="e879e62a96e3063a" providerId="LiveId" clId="{4CC39067-2D36-4B7A-88E8-37839E7F2EFD}" dt="2020-04-27T12:08:29.478" v="162"/>
          <ac:spMkLst>
            <pc:docMk/>
            <pc:sldMk cId="2405871219" sldId="282"/>
            <ac:spMk id="3" creationId="{1C06191D-7CF1-4C9B-BFD9-D5CCA170D184}"/>
          </ac:spMkLst>
        </pc:spChg>
        <pc:spChg chg="mod">
          <ac:chgData name="Алексей Панкратьев" userId="e879e62a96e3063a" providerId="LiveId" clId="{4CC39067-2D36-4B7A-88E8-37839E7F2EFD}" dt="2020-04-27T12:08:27.661" v="158"/>
          <ac:spMkLst>
            <pc:docMk/>
            <pc:sldMk cId="2405871219" sldId="282"/>
            <ac:spMk id="4" creationId="{708F8DF9-D148-4620-9406-D6C049706627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9.478" v="162"/>
        <pc:sldMkLst>
          <pc:docMk/>
          <pc:sldMk cId="2071092846" sldId="283"/>
        </pc:sldMkLst>
        <pc:spChg chg="mod">
          <ac:chgData name="Алексей Панкратьев" userId="e879e62a96e3063a" providerId="LiveId" clId="{4CC39067-2D36-4B7A-88E8-37839E7F2EFD}" dt="2020-04-27T12:08:28.340" v="160"/>
          <ac:spMkLst>
            <pc:docMk/>
            <pc:sldMk cId="2071092846" sldId="283"/>
            <ac:spMk id="3" creationId="{4213DCBE-2302-42E8-92CE-6C64AB3188A0}"/>
          </ac:spMkLst>
        </pc:spChg>
        <pc:spChg chg="mod">
          <ac:chgData name="Алексей Панкратьев" userId="e879e62a96e3063a" providerId="LiveId" clId="{4CC39067-2D36-4B7A-88E8-37839E7F2EFD}" dt="2020-04-27T12:08:29.478" v="162"/>
          <ac:spMkLst>
            <pc:docMk/>
            <pc:sldMk cId="2071092846" sldId="283"/>
            <ac:spMk id="5" creationId="{409C061B-5F61-4712-8442-DBA338381D36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9.478" v="162"/>
        <pc:sldMkLst>
          <pc:docMk/>
          <pc:sldMk cId="2379460872" sldId="284"/>
        </pc:sldMkLst>
        <pc:spChg chg="mod">
          <ac:chgData name="Алексей Панкратьев" userId="e879e62a96e3063a" providerId="LiveId" clId="{4CC39067-2D36-4B7A-88E8-37839E7F2EFD}" dt="2020-04-27T12:08:28.340" v="160"/>
          <ac:spMkLst>
            <pc:docMk/>
            <pc:sldMk cId="2379460872" sldId="284"/>
            <ac:spMk id="2" creationId="{A1401DB1-3186-414C-A070-B2432DA8CE8D}"/>
          </ac:spMkLst>
        </pc:spChg>
        <pc:spChg chg="mod">
          <ac:chgData name="Алексей Панкратьев" userId="e879e62a96e3063a" providerId="LiveId" clId="{4CC39067-2D36-4B7A-88E8-37839E7F2EFD}" dt="2020-04-27T12:08:29.478" v="162"/>
          <ac:spMkLst>
            <pc:docMk/>
            <pc:sldMk cId="2379460872" sldId="284"/>
            <ac:spMk id="3" creationId="{63D03572-CE55-4433-80F4-D44F2D1CC576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8.340" v="160"/>
        <pc:sldMkLst>
          <pc:docMk/>
          <pc:sldMk cId="1934637738" sldId="285"/>
        </pc:sldMkLst>
        <pc:spChg chg="mod">
          <ac:chgData name="Алексей Панкратьев" userId="e879e62a96e3063a" providerId="LiveId" clId="{4CC39067-2D36-4B7A-88E8-37839E7F2EFD}" dt="2020-04-27T12:08:28.340" v="160"/>
          <ac:spMkLst>
            <pc:docMk/>
            <pc:sldMk cId="1934637738" sldId="285"/>
            <ac:spMk id="3" creationId="{B836E2E5-6AA9-49A9-BC4B-A544BD5B097E}"/>
          </ac:spMkLst>
        </pc:spChg>
        <pc:spChg chg="mod">
          <ac:chgData name="Алексей Панкратьев" userId="e879e62a96e3063a" providerId="LiveId" clId="{4CC39067-2D36-4B7A-88E8-37839E7F2EFD}" dt="2020-04-27T12:08:27.661" v="158"/>
          <ac:spMkLst>
            <pc:docMk/>
            <pc:sldMk cId="1934637738" sldId="285"/>
            <ac:spMk id="8" creationId="{F303F790-71E0-457E-9620-5E767ED63BFB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8.340" v="160"/>
        <pc:sldMkLst>
          <pc:docMk/>
          <pc:sldMk cId="3763832887" sldId="286"/>
        </pc:sldMkLst>
        <pc:spChg chg="mod">
          <ac:chgData name="Алексей Панкратьев" userId="e879e62a96e3063a" providerId="LiveId" clId="{4CC39067-2D36-4B7A-88E8-37839E7F2EFD}" dt="2020-04-27T12:08:28.340" v="160"/>
          <ac:spMkLst>
            <pc:docMk/>
            <pc:sldMk cId="3763832887" sldId="286"/>
            <ac:spMk id="3" creationId="{AB8620B9-BBB4-41B7-897E-6EC2548E8380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8.340" v="160"/>
        <pc:sldMkLst>
          <pc:docMk/>
          <pc:sldMk cId="2575481390" sldId="288"/>
        </pc:sldMkLst>
        <pc:spChg chg="mod">
          <ac:chgData name="Алексей Панкратьев" userId="e879e62a96e3063a" providerId="LiveId" clId="{4CC39067-2D36-4B7A-88E8-37839E7F2EFD}" dt="2020-04-27T12:08:27.661" v="158"/>
          <ac:spMkLst>
            <pc:docMk/>
            <pc:sldMk cId="2575481390" sldId="288"/>
            <ac:spMk id="8" creationId="{53AD2A94-E6CB-4C8A-8872-6D20E2686CEB}"/>
          </ac:spMkLst>
        </pc:spChg>
        <pc:spChg chg="mod">
          <ac:chgData name="Алексей Панкратьев" userId="e879e62a96e3063a" providerId="LiveId" clId="{4CC39067-2D36-4B7A-88E8-37839E7F2EFD}" dt="2020-04-27T12:08:28.340" v="160"/>
          <ac:spMkLst>
            <pc:docMk/>
            <pc:sldMk cId="2575481390" sldId="288"/>
            <ac:spMk id="10" creationId="{B316FC87-0439-4E6A-8472-7AD79C5732CB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8.340" v="160"/>
        <pc:sldMkLst>
          <pc:docMk/>
          <pc:sldMk cId="1255899844" sldId="290"/>
        </pc:sldMkLst>
        <pc:spChg chg="mod">
          <ac:chgData name="Алексей Панкратьев" userId="e879e62a96e3063a" providerId="LiveId" clId="{4CC39067-2D36-4B7A-88E8-37839E7F2EFD}" dt="2020-04-27T12:08:28.340" v="160"/>
          <ac:spMkLst>
            <pc:docMk/>
            <pc:sldMk cId="1255899844" sldId="290"/>
            <ac:spMk id="2" creationId="{5ADCB43E-6850-4771-B221-DE0D6A4498B9}"/>
          </ac:spMkLst>
        </pc:spChg>
        <pc:spChg chg="mod">
          <ac:chgData name="Алексей Панкратьев" userId="e879e62a96e3063a" providerId="LiveId" clId="{4CC39067-2D36-4B7A-88E8-37839E7F2EFD}" dt="2020-04-27T12:08:27.661" v="158"/>
          <ac:spMkLst>
            <pc:docMk/>
            <pc:sldMk cId="1255899844" sldId="290"/>
            <ac:spMk id="3" creationId="{FC330897-B3E4-422E-9B03-A2ABDB2449A0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9.478" v="162"/>
        <pc:sldMkLst>
          <pc:docMk/>
          <pc:sldMk cId="175509135" sldId="292"/>
        </pc:sldMkLst>
        <pc:spChg chg="mod">
          <ac:chgData name="Алексей Панкратьев" userId="e879e62a96e3063a" providerId="LiveId" clId="{4CC39067-2D36-4B7A-88E8-37839E7F2EFD}" dt="2020-04-27T12:08:28.340" v="160"/>
          <ac:spMkLst>
            <pc:docMk/>
            <pc:sldMk cId="175509135" sldId="292"/>
            <ac:spMk id="2" creationId="{06B9C5EE-ECEF-4FEE-83DA-1CD1BB92346C}"/>
          </ac:spMkLst>
        </pc:spChg>
        <pc:spChg chg="mod">
          <ac:chgData name="Алексей Панкратьев" userId="e879e62a96e3063a" providerId="LiveId" clId="{4CC39067-2D36-4B7A-88E8-37839E7F2EFD}" dt="2020-04-27T12:08:29.478" v="162"/>
          <ac:spMkLst>
            <pc:docMk/>
            <pc:sldMk cId="175509135" sldId="292"/>
            <ac:spMk id="3" creationId="{6AF1DE4E-6864-4B3A-81A3-47509F73912F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8.340" v="160"/>
        <pc:sldMkLst>
          <pc:docMk/>
          <pc:sldMk cId="1828884545" sldId="294"/>
        </pc:sldMkLst>
        <pc:spChg chg="mod">
          <ac:chgData name="Алексей Панкратьев" userId="e879e62a96e3063a" providerId="LiveId" clId="{4CC39067-2D36-4B7A-88E8-37839E7F2EFD}" dt="2020-04-27T12:08:28.340" v="160"/>
          <ac:spMkLst>
            <pc:docMk/>
            <pc:sldMk cId="1828884545" sldId="294"/>
            <ac:spMk id="7" creationId="{445E3742-B19B-4B48-B122-8BD5F03DE1E6}"/>
          </ac:spMkLst>
        </pc:spChg>
        <pc:spChg chg="mod">
          <ac:chgData name="Алексей Панкратьев" userId="e879e62a96e3063a" providerId="LiveId" clId="{4CC39067-2D36-4B7A-88E8-37839E7F2EFD}" dt="2020-04-27T12:08:28.340" v="160"/>
          <ac:spMkLst>
            <pc:docMk/>
            <pc:sldMk cId="1828884545" sldId="294"/>
            <ac:spMk id="8" creationId="{0A054146-AAF3-43A9-B8F5-EE95932C0B08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8.340" v="160"/>
        <pc:sldMkLst>
          <pc:docMk/>
          <pc:sldMk cId="2533166643" sldId="295"/>
        </pc:sldMkLst>
        <pc:spChg chg="mod">
          <ac:chgData name="Алексей Панкратьев" userId="e879e62a96e3063a" providerId="LiveId" clId="{4CC39067-2D36-4B7A-88E8-37839E7F2EFD}" dt="2020-04-27T12:08:28.340" v="160"/>
          <ac:spMkLst>
            <pc:docMk/>
            <pc:sldMk cId="2533166643" sldId="295"/>
            <ac:spMk id="7" creationId="{3724DA22-3355-4558-A639-619551146EA2}"/>
          </ac:spMkLst>
        </pc:spChg>
        <pc:spChg chg="mod">
          <ac:chgData name="Алексей Панкратьев" userId="e879e62a96e3063a" providerId="LiveId" clId="{4CC39067-2D36-4B7A-88E8-37839E7F2EFD}" dt="2020-04-27T12:08:28.340" v="160"/>
          <ac:spMkLst>
            <pc:docMk/>
            <pc:sldMk cId="2533166643" sldId="295"/>
            <ac:spMk id="8" creationId="{1A063B91-F6BC-4C5A-ADF9-AE77DC001199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8.340" v="160"/>
        <pc:sldMkLst>
          <pc:docMk/>
          <pc:sldMk cId="3833779565" sldId="296"/>
        </pc:sldMkLst>
        <pc:spChg chg="mod">
          <ac:chgData name="Алексей Панкратьев" userId="e879e62a96e3063a" providerId="LiveId" clId="{4CC39067-2D36-4B7A-88E8-37839E7F2EFD}" dt="2020-04-27T12:08:28.340" v="160"/>
          <ac:spMkLst>
            <pc:docMk/>
            <pc:sldMk cId="3833779565" sldId="296"/>
            <ac:spMk id="8" creationId="{16EF1E8B-59BE-4D07-B791-5D85B78A5265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9.478" v="162"/>
        <pc:sldMkLst>
          <pc:docMk/>
          <pc:sldMk cId="1062037577" sldId="298"/>
        </pc:sldMkLst>
        <pc:spChg chg="mod">
          <ac:chgData name="Алексей Панкратьев" userId="e879e62a96e3063a" providerId="LiveId" clId="{4CC39067-2D36-4B7A-88E8-37839E7F2EFD}" dt="2020-04-27T12:08:27.661" v="158"/>
          <ac:spMkLst>
            <pc:docMk/>
            <pc:sldMk cId="1062037577" sldId="298"/>
            <ac:spMk id="2" creationId="{259D7507-ECB0-47FE-9C4E-EA6AB1A7F17E}"/>
          </ac:spMkLst>
        </pc:spChg>
        <pc:spChg chg="mod">
          <ac:chgData name="Алексей Панкратьев" userId="e879e62a96e3063a" providerId="LiveId" clId="{4CC39067-2D36-4B7A-88E8-37839E7F2EFD}" dt="2020-04-27T12:08:29.478" v="162"/>
          <ac:spMkLst>
            <pc:docMk/>
            <pc:sldMk cId="1062037577" sldId="298"/>
            <ac:spMk id="3" creationId="{5C4974F8-9816-4558-895A-8A1CA4333DA5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8.340" v="160"/>
        <pc:sldMkLst>
          <pc:docMk/>
          <pc:sldMk cId="3756612802" sldId="299"/>
        </pc:sldMkLst>
        <pc:spChg chg="mod">
          <ac:chgData name="Алексей Панкратьев" userId="e879e62a96e3063a" providerId="LiveId" clId="{4CC39067-2D36-4B7A-88E8-37839E7F2EFD}" dt="2020-04-27T12:08:28.340" v="160"/>
          <ac:spMkLst>
            <pc:docMk/>
            <pc:sldMk cId="3756612802" sldId="299"/>
            <ac:spMk id="8" creationId="{36665969-C96E-4978-B3E8-B05F73F8F327}"/>
          </ac:spMkLst>
        </pc:spChg>
        <pc:spChg chg="mod">
          <ac:chgData name="Алексей Панкратьев" userId="e879e62a96e3063a" providerId="LiveId" clId="{4CC39067-2D36-4B7A-88E8-37839E7F2EFD}" dt="2020-04-27T12:08:27.661" v="158"/>
          <ac:spMkLst>
            <pc:docMk/>
            <pc:sldMk cId="3756612802" sldId="299"/>
            <ac:spMk id="9" creationId="{C99D10F6-06C5-41E3-820E-F147202F1151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8.340" v="160"/>
        <pc:sldMkLst>
          <pc:docMk/>
          <pc:sldMk cId="1520935546" sldId="300"/>
        </pc:sldMkLst>
        <pc:spChg chg="mod">
          <ac:chgData name="Алексей Панкратьев" userId="e879e62a96e3063a" providerId="LiveId" clId="{4CC39067-2D36-4B7A-88E8-37839E7F2EFD}" dt="2020-04-27T12:08:28.340" v="160"/>
          <ac:spMkLst>
            <pc:docMk/>
            <pc:sldMk cId="1520935546" sldId="300"/>
            <ac:spMk id="2" creationId="{EDF813AF-6BEB-47CF-A437-B7660C48F42A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8.340" v="160"/>
        <pc:sldMkLst>
          <pc:docMk/>
          <pc:sldMk cId="3294779952" sldId="301"/>
        </pc:sldMkLst>
        <pc:spChg chg="mod">
          <ac:chgData name="Алексей Панкратьев" userId="e879e62a96e3063a" providerId="LiveId" clId="{4CC39067-2D36-4B7A-88E8-37839E7F2EFD}" dt="2020-04-27T12:08:28.340" v="160"/>
          <ac:spMkLst>
            <pc:docMk/>
            <pc:sldMk cId="3294779952" sldId="301"/>
            <ac:spMk id="2" creationId="{C65746A4-34D1-4EE5-88FA-EC0A70E2EE77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9.478" v="162"/>
        <pc:sldMkLst>
          <pc:docMk/>
          <pc:sldMk cId="2252245773" sldId="302"/>
        </pc:sldMkLst>
        <pc:spChg chg="mod">
          <ac:chgData name="Алексей Панкратьев" userId="e879e62a96e3063a" providerId="LiveId" clId="{4CC39067-2D36-4B7A-88E8-37839E7F2EFD}" dt="2020-04-27T12:08:28.340" v="160"/>
          <ac:spMkLst>
            <pc:docMk/>
            <pc:sldMk cId="2252245773" sldId="302"/>
            <ac:spMk id="2" creationId="{4D2BFDF3-FBFC-4770-AA37-F6E8F1997E0A}"/>
          </ac:spMkLst>
        </pc:spChg>
        <pc:spChg chg="mod">
          <ac:chgData name="Алексей Панкратьев" userId="e879e62a96e3063a" providerId="LiveId" clId="{4CC39067-2D36-4B7A-88E8-37839E7F2EFD}" dt="2020-04-27T12:08:29.478" v="162"/>
          <ac:spMkLst>
            <pc:docMk/>
            <pc:sldMk cId="2252245773" sldId="302"/>
            <ac:spMk id="3" creationId="{A95C8A1F-19E3-4A9C-8199-D2C9658B257A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9.478" v="162"/>
        <pc:sldMkLst>
          <pc:docMk/>
          <pc:sldMk cId="2549485827" sldId="303"/>
        </pc:sldMkLst>
        <pc:spChg chg="mod">
          <ac:chgData name="Алексей Панкратьев" userId="e879e62a96e3063a" providerId="LiveId" clId="{4CC39067-2D36-4B7A-88E8-37839E7F2EFD}" dt="2020-04-27T12:08:28.340" v="160"/>
          <ac:spMkLst>
            <pc:docMk/>
            <pc:sldMk cId="2549485827" sldId="303"/>
            <ac:spMk id="2" creationId="{447A9070-7470-4D81-8349-C9A649AD4703}"/>
          </ac:spMkLst>
        </pc:spChg>
        <pc:spChg chg="mod">
          <ac:chgData name="Алексей Панкратьев" userId="e879e62a96e3063a" providerId="LiveId" clId="{4CC39067-2D36-4B7A-88E8-37839E7F2EFD}" dt="2020-04-27T12:08:29.478" v="162"/>
          <ac:spMkLst>
            <pc:docMk/>
            <pc:sldMk cId="2549485827" sldId="303"/>
            <ac:spMk id="3" creationId="{0FBCD73D-EC48-48F7-9945-AB7581693EBC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8.340" v="160"/>
        <pc:sldMkLst>
          <pc:docMk/>
          <pc:sldMk cId="774406343" sldId="304"/>
        </pc:sldMkLst>
        <pc:spChg chg="mod">
          <ac:chgData name="Алексей Панкратьев" userId="e879e62a96e3063a" providerId="LiveId" clId="{4CC39067-2D36-4B7A-88E8-37839E7F2EFD}" dt="2020-04-27T12:08:28.340" v="160"/>
          <ac:spMkLst>
            <pc:docMk/>
            <pc:sldMk cId="774406343" sldId="304"/>
            <ac:spMk id="2" creationId="{E8C914FC-318D-46AA-9CB1-90412A71A604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9.478" v="162"/>
        <pc:sldMkLst>
          <pc:docMk/>
          <pc:sldMk cId="2567210784" sldId="305"/>
        </pc:sldMkLst>
        <pc:spChg chg="mod">
          <ac:chgData name="Алексей Панкратьев" userId="e879e62a96e3063a" providerId="LiveId" clId="{4CC39067-2D36-4B7A-88E8-37839E7F2EFD}" dt="2020-04-27T12:08:28.340" v="160"/>
          <ac:spMkLst>
            <pc:docMk/>
            <pc:sldMk cId="2567210784" sldId="305"/>
            <ac:spMk id="2" creationId="{294A9D1E-7CBA-45F4-9CC9-CE8399BCC7B8}"/>
          </ac:spMkLst>
        </pc:spChg>
        <pc:spChg chg="mod">
          <ac:chgData name="Алексей Панкратьев" userId="e879e62a96e3063a" providerId="LiveId" clId="{4CC39067-2D36-4B7A-88E8-37839E7F2EFD}" dt="2020-04-27T12:08:29.478" v="162"/>
          <ac:spMkLst>
            <pc:docMk/>
            <pc:sldMk cId="2567210784" sldId="305"/>
            <ac:spMk id="3" creationId="{EABCCE44-4388-4F16-AF1E-EDB6E088FE23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8.340" v="160"/>
        <pc:sldMkLst>
          <pc:docMk/>
          <pc:sldMk cId="2085590571" sldId="306"/>
        </pc:sldMkLst>
        <pc:spChg chg="mod">
          <ac:chgData name="Алексей Панкратьев" userId="e879e62a96e3063a" providerId="LiveId" clId="{4CC39067-2D36-4B7A-88E8-37839E7F2EFD}" dt="2020-04-27T12:08:28.340" v="160"/>
          <ac:spMkLst>
            <pc:docMk/>
            <pc:sldMk cId="2085590571" sldId="306"/>
            <ac:spMk id="2" creationId="{C1B0294A-06E9-44DB-B6D6-8C181EA8978D}"/>
          </ac:spMkLst>
        </pc:spChg>
        <pc:spChg chg="mod">
          <ac:chgData name="Алексей Панкратьев" userId="e879e62a96e3063a" providerId="LiveId" clId="{4CC39067-2D36-4B7A-88E8-37839E7F2EFD}" dt="2020-04-27T12:08:27.661" v="158"/>
          <ac:spMkLst>
            <pc:docMk/>
            <pc:sldMk cId="2085590571" sldId="306"/>
            <ac:spMk id="3" creationId="{B42B5930-AAD1-49E1-BF88-A3DAA8EC6C97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8.340" v="160"/>
        <pc:sldMkLst>
          <pc:docMk/>
          <pc:sldMk cId="418488542" sldId="307"/>
        </pc:sldMkLst>
        <pc:spChg chg="mod">
          <ac:chgData name="Алексей Панкратьев" userId="e879e62a96e3063a" providerId="LiveId" clId="{4CC39067-2D36-4B7A-88E8-37839E7F2EFD}" dt="2020-04-27T12:08:28.340" v="160"/>
          <ac:spMkLst>
            <pc:docMk/>
            <pc:sldMk cId="418488542" sldId="307"/>
            <ac:spMk id="2" creationId="{424DAF89-A235-4B81-B205-5719C1FB3B50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9.478" v="162"/>
        <pc:sldMkLst>
          <pc:docMk/>
          <pc:sldMk cId="205279211" sldId="308"/>
        </pc:sldMkLst>
        <pc:spChg chg="mod">
          <ac:chgData name="Алексей Панкратьев" userId="e879e62a96e3063a" providerId="LiveId" clId="{4CC39067-2D36-4B7A-88E8-37839E7F2EFD}" dt="2020-04-27T12:08:28.340" v="160"/>
          <ac:spMkLst>
            <pc:docMk/>
            <pc:sldMk cId="205279211" sldId="308"/>
            <ac:spMk id="2" creationId="{E17A1773-6B7B-4410-8685-02655F8050DB}"/>
          </ac:spMkLst>
        </pc:spChg>
        <pc:spChg chg="mod">
          <ac:chgData name="Алексей Панкратьев" userId="e879e62a96e3063a" providerId="LiveId" clId="{4CC39067-2D36-4B7A-88E8-37839E7F2EFD}" dt="2020-04-27T12:08:29.478" v="162"/>
          <ac:spMkLst>
            <pc:docMk/>
            <pc:sldMk cId="205279211" sldId="308"/>
            <ac:spMk id="3" creationId="{3EE6B51D-2CF8-4E3A-A63A-A22E5B9F882E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9.478" v="162"/>
        <pc:sldMkLst>
          <pc:docMk/>
          <pc:sldMk cId="184241731" sldId="309"/>
        </pc:sldMkLst>
        <pc:spChg chg="mod">
          <ac:chgData name="Алексей Панкратьев" userId="e879e62a96e3063a" providerId="LiveId" clId="{4CC39067-2D36-4B7A-88E8-37839E7F2EFD}" dt="2020-04-27T12:08:28.340" v="160"/>
          <ac:spMkLst>
            <pc:docMk/>
            <pc:sldMk cId="184241731" sldId="309"/>
            <ac:spMk id="2" creationId="{025CA174-70FD-4DD8-8E5A-046F8FCBCE56}"/>
          </ac:spMkLst>
        </pc:spChg>
        <pc:spChg chg="mod">
          <ac:chgData name="Алексей Панкратьев" userId="e879e62a96e3063a" providerId="LiveId" clId="{4CC39067-2D36-4B7A-88E8-37839E7F2EFD}" dt="2020-04-27T12:08:29.478" v="162"/>
          <ac:spMkLst>
            <pc:docMk/>
            <pc:sldMk cId="184241731" sldId="309"/>
            <ac:spMk id="3" creationId="{082C8368-1E70-4433-AD9C-571B5C92ED0C}"/>
          </ac:spMkLst>
        </pc:spChg>
        <pc:spChg chg="mod">
          <ac:chgData name="Алексей Панкратьев" userId="e879e62a96e3063a" providerId="LiveId" clId="{4CC39067-2D36-4B7A-88E8-37839E7F2EFD}" dt="2020-04-27T12:08:29.478" v="162"/>
          <ac:spMkLst>
            <pc:docMk/>
            <pc:sldMk cId="184241731" sldId="309"/>
            <ac:spMk id="9" creationId="{247F25C4-22AA-4671-B2FD-8333C11FBB6A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7.661" v="158"/>
        <pc:sldMkLst>
          <pc:docMk/>
          <pc:sldMk cId="2194374634" sldId="310"/>
        </pc:sldMkLst>
        <pc:spChg chg="mod">
          <ac:chgData name="Алексей Панкратьев" userId="e879e62a96e3063a" providerId="LiveId" clId="{4CC39067-2D36-4B7A-88E8-37839E7F2EFD}" dt="2020-04-27T12:08:27.661" v="158"/>
          <ac:spMkLst>
            <pc:docMk/>
            <pc:sldMk cId="2194374634" sldId="310"/>
            <ac:spMk id="2" creationId="{6DB03859-BE5E-4D86-9E1A-15FB0FA11304}"/>
          </ac:spMkLst>
        </pc:spChg>
        <pc:spChg chg="mod">
          <ac:chgData name="Алексей Панкратьев" userId="e879e62a96e3063a" providerId="LiveId" clId="{4CC39067-2D36-4B7A-88E8-37839E7F2EFD}" dt="2020-04-27T12:08:27.661" v="158"/>
          <ac:spMkLst>
            <pc:docMk/>
            <pc:sldMk cId="2194374634" sldId="310"/>
            <ac:spMk id="3" creationId="{0F3F9A5A-A80D-4C05-BCD1-F0C0FBDB773A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7.661" v="158"/>
        <pc:sldMkLst>
          <pc:docMk/>
          <pc:sldMk cId="2372223114" sldId="311"/>
        </pc:sldMkLst>
        <pc:spChg chg="mod">
          <ac:chgData name="Алексей Панкратьев" userId="e879e62a96e3063a" providerId="LiveId" clId="{4CC39067-2D36-4B7A-88E8-37839E7F2EFD}" dt="2020-04-27T12:08:27.661" v="158"/>
          <ac:spMkLst>
            <pc:docMk/>
            <pc:sldMk cId="2372223114" sldId="311"/>
            <ac:spMk id="2" creationId="{F5520316-869C-4516-9710-9CFFFBE9EA24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9.478" v="162"/>
        <pc:sldMkLst>
          <pc:docMk/>
          <pc:sldMk cId="3891149777" sldId="312"/>
        </pc:sldMkLst>
        <pc:spChg chg="mod">
          <ac:chgData name="Алексей Панкратьев" userId="e879e62a96e3063a" providerId="LiveId" clId="{4CC39067-2D36-4B7A-88E8-37839E7F2EFD}" dt="2020-04-27T12:08:27.661" v="158"/>
          <ac:spMkLst>
            <pc:docMk/>
            <pc:sldMk cId="3891149777" sldId="312"/>
            <ac:spMk id="2" creationId="{6D3FF88E-9143-49F7-B236-7954583E46CF}"/>
          </ac:spMkLst>
        </pc:spChg>
        <pc:spChg chg="mod">
          <ac:chgData name="Алексей Панкратьев" userId="e879e62a96e3063a" providerId="LiveId" clId="{4CC39067-2D36-4B7A-88E8-37839E7F2EFD}" dt="2020-04-27T12:08:29.478" v="162"/>
          <ac:spMkLst>
            <pc:docMk/>
            <pc:sldMk cId="3891149777" sldId="312"/>
            <ac:spMk id="3" creationId="{5CBC489D-744A-4F6F-BCD3-5E4A838B2103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7.661" v="158"/>
        <pc:sldMkLst>
          <pc:docMk/>
          <pc:sldMk cId="3218702402" sldId="313"/>
        </pc:sldMkLst>
        <pc:spChg chg="mod">
          <ac:chgData name="Алексей Панкратьев" userId="e879e62a96e3063a" providerId="LiveId" clId="{4CC39067-2D36-4B7A-88E8-37839E7F2EFD}" dt="2020-04-27T12:08:27.661" v="158"/>
          <ac:spMkLst>
            <pc:docMk/>
            <pc:sldMk cId="3218702402" sldId="313"/>
            <ac:spMk id="2" creationId="{DCE3A15E-CE01-4303-ACE3-20C40CA40FFD}"/>
          </ac:spMkLst>
        </pc:spChg>
        <pc:spChg chg="mod">
          <ac:chgData name="Алексей Панкратьев" userId="e879e62a96e3063a" providerId="LiveId" clId="{4CC39067-2D36-4B7A-88E8-37839E7F2EFD}" dt="2020-04-27T12:08:27.661" v="158"/>
          <ac:spMkLst>
            <pc:docMk/>
            <pc:sldMk cId="3218702402" sldId="313"/>
            <ac:spMk id="3" creationId="{D58875CF-8C12-4FA1-AF0A-18F71EC8371B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9.478" v="162"/>
        <pc:sldMkLst>
          <pc:docMk/>
          <pc:sldMk cId="182334605" sldId="314"/>
        </pc:sldMkLst>
        <pc:spChg chg="mod">
          <ac:chgData name="Алексей Панкратьев" userId="e879e62a96e3063a" providerId="LiveId" clId="{4CC39067-2D36-4B7A-88E8-37839E7F2EFD}" dt="2020-04-27T12:08:27.661" v="158"/>
          <ac:spMkLst>
            <pc:docMk/>
            <pc:sldMk cId="182334605" sldId="314"/>
            <ac:spMk id="2" creationId="{1B2F5DD4-3024-4D70-9B13-E3D6A39E918E}"/>
          </ac:spMkLst>
        </pc:spChg>
        <pc:spChg chg="mod">
          <ac:chgData name="Алексей Панкратьев" userId="e879e62a96e3063a" providerId="LiveId" clId="{4CC39067-2D36-4B7A-88E8-37839E7F2EFD}" dt="2020-04-27T12:08:29.478" v="162"/>
          <ac:spMkLst>
            <pc:docMk/>
            <pc:sldMk cId="182334605" sldId="314"/>
            <ac:spMk id="3" creationId="{2B419FEA-C7DB-48C4-B5CB-890560BE3B0D}"/>
          </ac:spMkLst>
        </pc:spChg>
        <pc:spChg chg="mod">
          <ac:chgData name="Алексей Панкратьев" userId="e879e62a96e3063a" providerId="LiveId" clId="{4CC39067-2D36-4B7A-88E8-37839E7F2EFD}" dt="2020-04-27T12:08:29.478" v="162"/>
          <ac:spMkLst>
            <pc:docMk/>
            <pc:sldMk cId="182334605" sldId="314"/>
            <ac:spMk id="8" creationId="{C48FF64D-8586-4602-87CC-26417C46A940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9.478" v="162"/>
        <pc:sldMkLst>
          <pc:docMk/>
          <pc:sldMk cId="1217553525" sldId="315"/>
        </pc:sldMkLst>
        <pc:spChg chg="mod">
          <ac:chgData name="Алексей Панкратьев" userId="e879e62a96e3063a" providerId="LiveId" clId="{4CC39067-2D36-4B7A-88E8-37839E7F2EFD}" dt="2020-04-27T12:08:29.478" v="162"/>
          <ac:spMkLst>
            <pc:docMk/>
            <pc:sldMk cId="1217553525" sldId="315"/>
            <ac:spMk id="5" creationId="{49B72D85-B240-4B64-A858-7334A63A6A96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9.478" v="162"/>
        <pc:sldMkLst>
          <pc:docMk/>
          <pc:sldMk cId="1878372278" sldId="316"/>
        </pc:sldMkLst>
        <pc:spChg chg="mod">
          <ac:chgData name="Алексей Панкратьев" userId="e879e62a96e3063a" providerId="LiveId" clId="{4CC39067-2D36-4B7A-88E8-37839E7F2EFD}" dt="2020-04-27T12:08:27.661" v="158"/>
          <ac:spMkLst>
            <pc:docMk/>
            <pc:sldMk cId="1878372278" sldId="316"/>
            <ac:spMk id="2" creationId="{48B2C56A-FBF6-4F52-BB46-0069C0D0A5FC}"/>
          </ac:spMkLst>
        </pc:spChg>
        <pc:spChg chg="mod">
          <ac:chgData name="Алексей Панкратьев" userId="e879e62a96e3063a" providerId="LiveId" clId="{4CC39067-2D36-4B7A-88E8-37839E7F2EFD}" dt="2020-04-27T12:08:29.478" v="162"/>
          <ac:spMkLst>
            <pc:docMk/>
            <pc:sldMk cId="1878372278" sldId="316"/>
            <ac:spMk id="3" creationId="{6E32A2D8-0410-40AD-84C0-4A08234D1222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9.478" v="162"/>
        <pc:sldMkLst>
          <pc:docMk/>
          <pc:sldMk cId="4290492162" sldId="317"/>
        </pc:sldMkLst>
        <pc:spChg chg="mod">
          <ac:chgData name="Алексей Панкратьев" userId="e879e62a96e3063a" providerId="LiveId" clId="{4CC39067-2D36-4B7A-88E8-37839E7F2EFD}" dt="2020-04-27T12:08:27.661" v="158"/>
          <ac:spMkLst>
            <pc:docMk/>
            <pc:sldMk cId="4290492162" sldId="317"/>
            <ac:spMk id="2" creationId="{8D8612CF-B24F-44AF-A8D6-078214CE2BF9}"/>
          </ac:spMkLst>
        </pc:spChg>
        <pc:spChg chg="mod">
          <ac:chgData name="Алексей Панкратьев" userId="e879e62a96e3063a" providerId="LiveId" clId="{4CC39067-2D36-4B7A-88E8-37839E7F2EFD}" dt="2020-04-27T12:08:29.478" v="162"/>
          <ac:spMkLst>
            <pc:docMk/>
            <pc:sldMk cId="4290492162" sldId="317"/>
            <ac:spMk id="3" creationId="{3FD24F98-D386-42B9-BE6B-B6894CC4E387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9.478" v="162"/>
        <pc:sldMkLst>
          <pc:docMk/>
          <pc:sldMk cId="2060234143" sldId="318"/>
        </pc:sldMkLst>
        <pc:spChg chg="mod">
          <ac:chgData name="Алексей Панкратьев" userId="e879e62a96e3063a" providerId="LiveId" clId="{4CC39067-2D36-4B7A-88E8-37839E7F2EFD}" dt="2020-04-27T12:08:27.661" v="158"/>
          <ac:spMkLst>
            <pc:docMk/>
            <pc:sldMk cId="2060234143" sldId="318"/>
            <ac:spMk id="2" creationId="{C59CCAC1-A136-4A17-8273-D15705992B61}"/>
          </ac:spMkLst>
        </pc:spChg>
        <pc:spChg chg="mod">
          <ac:chgData name="Алексей Панкратьев" userId="e879e62a96e3063a" providerId="LiveId" clId="{4CC39067-2D36-4B7A-88E8-37839E7F2EFD}" dt="2020-04-27T12:08:29.478" v="162"/>
          <ac:spMkLst>
            <pc:docMk/>
            <pc:sldMk cId="2060234143" sldId="318"/>
            <ac:spMk id="3" creationId="{024A1DC1-3F8F-451C-839E-54F8A006B80E}"/>
          </ac:spMkLst>
        </pc:spChg>
      </pc:sldChg>
      <pc:sldChg chg="modSp mod modTransition">
        <pc:chgData name="Алексей Панкратьев" userId="e879e62a96e3063a" providerId="LiveId" clId="{4CC39067-2D36-4B7A-88E8-37839E7F2EFD}" dt="2020-04-27T12:08:29.478" v="162"/>
        <pc:sldMkLst>
          <pc:docMk/>
          <pc:sldMk cId="3889411577" sldId="319"/>
        </pc:sldMkLst>
        <pc:spChg chg="mod">
          <ac:chgData name="Алексей Панкратьев" userId="e879e62a96e3063a" providerId="LiveId" clId="{4CC39067-2D36-4B7A-88E8-37839E7F2EFD}" dt="2020-04-27T12:08:29.478" v="162"/>
          <ac:spMkLst>
            <pc:docMk/>
            <pc:sldMk cId="3889411577" sldId="319"/>
            <ac:spMk id="3" creationId="{5A9F2BBA-96F7-4FF7-84A3-CCA737DCB0EE}"/>
          </ac:spMkLst>
        </pc:spChg>
      </pc:sldChg>
      <pc:sldMasterChg chg="modTransition modSldLayout">
        <pc:chgData name="Алексей Панкратьев" userId="e879e62a96e3063a" providerId="LiveId" clId="{4CC39067-2D36-4B7A-88E8-37839E7F2EFD}" dt="2020-04-27T12:08:29.478" v="162"/>
        <pc:sldMasterMkLst>
          <pc:docMk/>
          <pc:sldMasterMk cId="238499571" sldId="2147483696"/>
        </pc:sldMasterMkLst>
        <pc:sldLayoutChg chg="addSp modTransition">
          <pc:chgData name="Алексей Панкратьев" userId="e879e62a96e3063a" providerId="LiveId" clId="{4CC39067-2D36-4B7A-88E8-37839E7F2EFD}" dt="2020-04-27T12:08:29.478" v="162"/>
          <pc:sldLayoutMkLst>
            <pc:docMk/>
            <pc:sldMasterMk cId="238499571" sldId="2147483696"/>
            <pc:sldLayoutMk cId="3917709125" sldId="2147483697"/>
          </pc:sldLayoutMkLst>
          <pc:cxnChg chg="add">
            <ac:chgData name="Алексей Панкратьев" userId="e879e62a96e3063a" providerId="LiveId" clId="{4CC39067-2D36-4B7A-88E8-37839E7F2EFD}" dt="2020-04-27T12:07:15.596" v="0"/>
            <ac:cxnSpMkLst>
              <pc:docMk/>
              <pc:sldMasterMk cId="238499571" sldId="2147483696"/>
              <pc:sldLayoutMk cId="3917709125" sldId="2147483697"/>
              <ac:cxnSpMk id="14" creationId="{D9479B9C-3FCD-4014-AD20-5F05E9A09D02}"/>
            </ac:cxnSpMkLst>
          </pc:cxnChg>
          <pc:cxnChg chg="add">
            <ac:chgData name="Алексей Панкратьев" userId="e879e62a96e3063a" providerId="LiveId" clId="{4CC39067-2D36-4B7A-88E8-37839E7F2EFD}" dt="2020-04-27T12:07:15.596" v="0"/>
            <ac:cxnSpMkLst>
              <pc:docMk/>
              <pc:sldMasterMk cId="238499571" sldId="2147483696"/>
              <pc:sldLayoutMk cId="3917709125" sldId="2147483697"/>
              <ac:cxnSpMk id="15" creationId="{F3814D41-8CAF-47B4-8414-8AD16E3C5A22}"/>
            </ac:cxnSpMkLst>
          </pc:cxnChg>
        </pc:sldLayoutChg>
        <pc:sldLayoutChg chg="modTransition">
          <pc:chgData name="Алексей Панкратьев" userId="e879e62a96e3063a" providerId="LiveId" clId="{4CC39067-2D36-4B7A-88E8-37839E7F2EFD}" dt="2020-04-27T12:08:29.478" v="162"/>
          <pc:sldLayoutMkLst>
            <pc:docMk/>
            <pc:sldMasterMk cId="238499571" sldId="2147483696"/>
            <pc:sldLayoutMk cId="2438502066" sldId="2147483698"/>
          </pc:sldLayoutMkLst>
        </pc:sldLayoutChg>
        <pc:sldLayoutChg chg="modTransition">
          <pc:chgData name="Алексей Панкратьев" userId="e879e62a96e3063a" providerId="LiveId" clId="{4CC39067-2D36-4B7A-88E8-37839E7F2EFD}" dt="2020-04-27T12:08:29.478" v="162"/>
          <pc:sldLayoutMkLst>
            <pc:docMk/>
            <pc:sldMasterMk cId="238499571" sldId="2147483696"/>
            <pc:sldLayoutMk cId="412353319" sldId="2147483699"/>
          </pc:sldLayoutMkLst>
        </pc:sldLayoutChg>
        <pc:sldLayoutChg chg="modTransition">
          <pc:chgData name="Алексей Панкратьев" userId="e879e62a96e3063a" providerId="LiveId" clId="{4CC39067-2D36-4B7A-88E8-37839E7F2EFD}" dt="2020-04-27T12:08:29.478" v="162"/>
          <pc:sldLayoutMkLst>
            <pc:docMk/>
            <pc:sldMasterMk cId="238499571" sldId="2147483696"/>
            <pc:sldLayoutMk cId="379945987" sldId="2147483700"/>
          </pc:sldLayoutMkLst>
        </pc:sldLayoutChg>
        <pc:sldLayoutChg chg="modTransition">
          <pc:chgData name="Алексей Панкратьев" userId="e879e62a96e3063a" providerId="LiveId" clId="{4CC39067-2D36-4B7A-88E8-37839E7F2EFD}" dt="2020-04-27T12:08:29.478" v="162"/>
          <pc:sldLayoutMkLst>
            <pc:docMk/>
            <pc:sldMasterMk cId="238499571" sldId="2147483696"/>
            <pc:sldLayoutMk cId="1973537369" sldId="2147483701"/>
          </pc:sldLayoutMkLst>
        </pc:sldLayoutChg>
        <pc:sldLayoutChg chg="modTransition">
          <pc:chgData name="Алексей Панкратьев" userId="e879e62a96e3063a" providerId="LiveId" clId="{4CC39067-2D36-4B7A-88E8-37839E7F2EFD}" dt="2020-04-27T12:08:29.478" v="162"/>
          <pc:sldLayoutMkLst>
            <pc:docMk/>
            <pc:sldMasterMk cId="238499571" sldId="2147483696"/>
            <pc:sldLayoutMk cId="2078853772" sldId="2147483702"/>
          </pc:sldLayoutMkLst>
        </pc:sldLayoutChg>
        <pc:sldLayoutChg chg="modTransition">
          <pc:chgData name="Алексей Панкратьев" userId="e879e62a96e3063a" providerId="LiveId" clId="{4CC39067-2D36-4B7A-88E8-37839E7F2EFD}" dt="2020-04-27T12:08:29.478" v="162"/>
          <pc:sldLayoutMkLst>
            <pc:docMk/>
            <pc:sldMasterMk cId="238499571" sldId="2147483696"/>
            <pc:sldLayoutMk cId="2882665052" sldId="2147483703"/>
          </pc:sldLayoutMkLst>
        </pc:sldLayoutChg>
        <pc:sldLayoutChg chg="modTransition">
          <pc:chgData name="Алексей Панкратьев" userId="e879e62a96e3063a" providerId="LiveId" clId="{4CC39067-2D36-4B7A-88E8-37839E7F2EFD}" dt="2020-04-27T12:08:29.478" v="162"/>
          <pc:sldLayoutMkLst>
            <pc:docMk/>
            <pc:sldMasterMk cId="238499571" sldId="2147483696"/>
            <pc:sldLayoutMk cId="867805342" sldId="2147483704"/>
          </pc:sldLayoutMkLst>
        </pc:sldLayoutChg>
        <pc:sldLayoutChg chg="modTransition">
          <pc:chgData name="Алексей Панкратьев" userId="e879e62a96e3063a" providerId="LiveId" clId="{4CC39067-2D36-4B7A-88E8-37839E7F2EFD}" dt="2020-04-27T12:08:29.478" v="162"/>
          <pc:sldLayoutMkLst>
            <pc:docMk/>
            <pc:sldMasterMk cId="238499571" sldId="2147483696"/>
            <pc:sldLayoutMk cId="1396450057" sldId="2147483705"/>
          </pc:sldLayoutMkLst>
        </pc:sldLayoutChg>
        <pc:sldLayoutChg chg="modTransition">
          <pc:chgData name="Алексей Панкратьев" userId="e879e62a96e3063a" providerId="LiveId" clId="{4CC39067-2D36-4B7A-88E8-37839E7F2EFD}" dt="2020-04-27T12:08:29.478" v="162"/>
          <pc:sldLayoutMkLst>
            <pc:docMk/>
            <pc:sldMasterMk cId="238499571" sldId="2147483696"/>
            <pc:sldLayoutMk cId="1524155225" sldId="2147483712"/>
          </pc:sldLayoutMkLst>
        </pc:sldLayoutChg>
        <pc:sldLayoutChg chg="modTransition">
          <pc:chgData name="Алексей Панкратьев" userId="e879e62a96e3063a" providerId="LiveId" clId="{4CC39067-2D36-4B7A-88E8-37839E7F2EFD}" dt="2020-04-27T12:08:29.478" v="162"/>
          <pc:sldLayoutMkLst>
            <pc:docMk/>
            <pc:sldMasterMk cId="238499571" sldId="2147483696"/>
            <pc:sldLayoutMk cId="981448498" sldId="2147483713"/>
          </pc:sldLayoutMkLst>
        </pc:sldLayoutChg>
      </pc:sldMasterChg>
      <pc:sldMasterChg chg="modTransition modSldLayout">
        <pc:chgData name="Алексей Панкратьев" userId="e879e62a96e3063a" providerId="LiveId" clId="{4CC39067-2D36-4B7A-88E8-37839E7F2EFD}" dt="2020-04-27T12:08:28.340" v="160"/>
        <pc:sldMasterMkLst>
          <pc:docMk/>
          <pc:sldMasterMk cId="3140123707" sldId="2147483714"/>
        </pc:sldMasterMkLst>
        <pc:sldLayoutChg chg="addSp modTransition">
          <pc:chgData name="Алексей Панкратьев" userId="e879e62a96e3063a" providerId="LiveId" clId="{4CC39067-2D36-4B7A-88E8-37839E7F2EFD}" dt="2020-04-27T12:08:28.340" v="160"/>
          <pc:sldLayoutMkLst>
            <pc:docMk/>
            <pc:sldMasterMk cId="3140123707" sldId="2147483714"/>
            <pc:sldLayoutMk cId="753159509" sldId="2147483715"/>
          </pc:sldLayoutMkLst>
          <pc:cxnChg chg="add">
            <ac:chgData name="Алексей Панкратьев" userId="e879e62a96e3063a" providerId="LiveId" clId="{4CC39067-2D36-4B7A-88E8-37839E7F2EFD}" dt="2020-04-27T12:07:48.386" v="25"/>
            <ac:cxnSpMkLst>
              <pc:docMk/>
              <pc:sldMasterMk cId="3140123707" sldId="2147483714"/>
              <pc:sldLayoutMk cId="753159509" sldId="2147483715"/>
              <ac:cxnSpMk id="13" creationId="{20996CCE-BA6E-4DF5-91B2-6415F09AFF95}"/>
            </ac:cxnSpMkLst>
          </pc:cxnChg>
          <pc:cxnChg chg="add">
            <ac:chgData name="Алексей Панкратьев" userId="e879e62a96e3063a" providerId="LiveId" clId="{4CC39067-2D36-4B7A-88E8-37839E7F2EFD}" dt="2020-04-27T12:07:48.386" v="25"/>
            <ac:cxnSpMkLst>
              <pc:docMk/>
              <pc:sldMasterMk cId="3140123707" sldId="2147483714"/>
              <pc:sldLayoutMk cId="753159509" sldId="2147483715"/>
              <ac:cxnSpMk id="14" creationId="{D3DB64E8-568A-4957-A7F1-BD8B41FE3636}"/>
            </ac:cxnSpMkLst>
          </pc:cxnChg>
        </pc:sldLayoutChg>
        <pc:sldLayoutChg chg="modTransition">
          <pc:chgData name="Алексей Панкратьев" userId="e879e62a96e3063a" providerId="LiveId" clId="{4CC39067-2D36-4B7A-88E8-37839E7F2EFD}" dt="2020-04-27T12:08:28.340" v="160"/>
          <pc:sldLayoutMkLst>
            <pc:docMk/>
            <pc:sldMasterMk cId="3140123707" sldId="2147483714"/>
            <pc:sldLayoutMk cId="1086275297" sldId="2147483716"/>
          </pc:sldLayoutMkLst>
        </pc:sldLayoutChg>
        <pc:sldLayoutChg chg="modTransition">
          <pc:chgData name="Алексей Панкратьев" userId="e879e62a96e3063a" providerId="LiveId" clId="{4CC39067-2D36-4B7A-88E8-37839E7F2EFD}" dt="2020-04-27T12:08:28.340" v="160"/>
          <pc:sldLayoutMkLst>
            <pc:docMk/>
            <pc:sldMasterMk cId="3140123707" sldId="2147483714"/>
            <pc:sldLayoutMk cId="4149952275" sldId="2147483717"/>
          </pc:sldLayoutMkLst>
        </pc:sldLayoutChg>
        <pc:sldLayoutChg chg="modTransition">
          <pc:chgData name="Алексей Панкратьев" userId="e879e62a96e3063a" providerId="LiveId" clId="{4CC39067-2D36-4B7A-88E8-37839E7F2EFD}" dt="2020-04-27T12:08:28.340" v="160"/>
          <pc:sldLayoutMkLst>
            <pc:docMk/>
            <pc:sldMasterMk cId="3140123707" sldId="2147483714"/>
            <pc:sldLayoutMk cId="4214474291" sldId="2147483718"/>
          </pc:sldLayoutMkLst>
        </pc:sldLayoutChg>
        <pc:sldLayoutChg chg="modTransition">
          <pc:chgData name="Алексей Панкратьев" userId="e879e62a96e3063a" providerId="LiveId" clId="{4CC39067-2D36-4B7A-88E8-37839E7F2EFD}" dt="2020-04-27T12:08:28.340" v="160"/>
          <pc:sldLayoutMkLst>
            <pc:docMk/>
            <pc:sldMasterMk cId="3140123707" sldId="2147483714"/>
            <pc:sldLayoutMk cId="875001513" sldId="2147483719"/>
          </pc:sldLayoutMkLst>
        </pc:sldLayoutChg>
        <pc:sldLayoutChg chg="modTransition">
          <pc:chgData name="Алексей Панкратьев" userId="e879e62a96e3063a" providerId="LiveId" clId="{4CC39067-2D36-4B7A-88E8-37839E7F2EFD}" dt="2020-04-27T12:08:28.340" v="160"/>
          <pc:sldLayoutMkLst>
            <pc:docMk/>
            <pc:sldMasterMk cId="3140123707" sldId="2147483714"/>
            <pc:sldLayoutMk cId="880729655" sldId="2147483720"/>
          </pc:sldLayoutMkLst>
        </pc:sldLayoutChg>
        <pc:sldLayoutChg chg="modTransition">
          <pc:chgData name="Алексей Панкратьев" userId="e879e62a96e3063a" providerId="LiveId" clId="{4CC39067-2D36-4B7A-88E8-37839E7F2EFD}" dt="2020-04-27T12:08:28.340" v="160"/>
          <pc:sldLayoutMkLst>
            <pc:docMk/>
            <pc:sldMasterMk cId="3140123707" sldId="2147483714"/>
            <pc:sldLayoutMk cId="3031955099" sldId="2147483721"/>
          </pc:sldLayoutMkLst>
        </pc:sldLayoutChg>
        <pc:sldLayoutChg chg="modTransition">
          <pc:chgData name="Алексей Панкратьев" userId="e879e62a96e3063a" providerId="LiveId" clId="{4CC39067-2D36-4B7A-88E8-37839E7F2EFD}" dt="2020-04-27T12:08:28.340" v="160"/>
          <pc:sldLayoutMkLst>
            <pc:docMk/>
            <pc:sldMasterMk cId="3140123707" sldId="2147483714"/>
            <pc:sldLayoutMk cId="666074947" sldId="2147483722"/>
          </pc:sldLayoutMkLst>
        </pc:sldLayoutChg>
        <pc:sldLayoutChg chg="modTransition">
          <pc:chgData name="Алексей Панкратьев" userId="e879e62a96e3063a" providerId="LiveId" clId="{4CC39067-2D36-4B7A-88E8-37839E7F2EFD}" dt="2020-04-27T12:08:28.340" v="160"/>
          <pc:sldLayoutMkLst>
            <pc:docMk/>
            <pc:sldMasterMk cId="3140123707" sldId="2147483714"/>
            <pc:sldLayoutMk cId="1114812224" sldId="2147483723"/>
          </pc:sldLayoutMkLst>
        </pc:sldLayoutChg>
        <pc:sldLayoutChg chg="modTransition">
          <pc:chgData name="Алексей Панкратьев" userId="e879e62a96e3063a" providerId="LiveId" clId="{4CC39067-2D36-4B7A-88E8-37839E7F2EFD}" dt="2020-04-27T12:08:28.340" v="160"/>
          <pc:sldLayoutMkLst>
            <pc:docMk/>
            <pc:sldMasterMk cId="3140123707" sldId="2147483714"/>
            <pc:sldLayoutMk cId="3796207518" sldId="2147483730"/>
          </pc:sldLayoutMkLst>
        </pc:sldLayoutChg>
        <pc:sldLayoutChg chg="modTransition">
          <pc:chgData name="Алексей Панкратьев" userId="e879e62a96e3063a" providerId="LiveId" clId="{4CC39067-2D36-4B7A-88E8-37839E7F2EFD}" dt="2020-04-27T12:08:28.340" v="160"/>
          <pc:sldLayoutMkLst>
            <pc:docMk/>
            <pc:sldMasterMk cId="3140123707" sldId="2147483714"/>
            <pc:sldLayoutMk cId="265665981" sldId="2147483731"/>
          </pc:sldLayoutMkLst>
        </pc:sldLayoutChg>
      </pc:sldMasterChg>
      <pc:sldMasterChg chg="modTransition modSldLayout">
        <pc:chgData name="Алексей Панкратьев" userId="e879e62a96e3063a" providerId="LiveId" clId="{4CC39067-2D36-4B7A-88E8-37839E7F2EFD}" dt="2020-04-27T12:08:27.661" v="158"/>
        <pc:sldMasterMkLst>
          <pc:docMk/>
          <pc:sldMasterMk cId="4192372894" sldId="2147483732"/>
        </pc:sldMasterMkLst>
        <pc:sldLayoutChg chg="addSp modTransition">
          <pc:chgData name="Алексей Панкратьев" userId="e879e62a96e3063a" providerId="LiveId" clId="{4CC39067-2D36-4B7A-88E8-37839E7F2EFD}" dt="2020-04-27T12:08:27.661" v="158"/>
          <pc:sldLayoutMkLst>
            <pc:docMk/>
            <pc:sldMasterMk cId="4192372894" sldId="2147483732"/>
            <pc:sldLayoutMk cId="523845462" sldId="2147483733"/>
          </pc:sldLayoutMkLst>
          <pc:cxnChg chg="add">
            <ac:chgData name="Алексей Панкратьев" userId="e879e62a96e3063a" providerId="LiveId" clId="{4CC39067-2D36-4B7A-88E8-37839E7F2EFD}" dt="2020-04-27T12:08:02.855" v="64"/>
            <ac:cxnSpMkLst>
              <pc:docMk/>
              <pc:sldMasterMk cId="4192372894" sldId="2147483732"/>
              <pc:sldLayoutMk cId="523845462" sldId="2147483733"/>
              <ac:cxnSpMk id="13" creationId="{574E7764-9EA9-4D83-B246-BA2552EC8527}"/>
            </ac:cxnSpMkLst>
          </pc:cxnChg>
          <pc:cxnChg chg="add">
            <ac:chgData name="Алексей Панкратьев" userId="e879e62a96e3063a" providerId="LiveId" clId="{4CC39067-2D36-4B7A-88E8-37839E7F2EFD}" dt="2020-04-27T12:08:02.855" v="64"/>
            <ac:cxnSpMkLst>
              <pc:docMk/>
              <pc:sldMasterMk cId="4192372894" sldId="2147483732"/>
              <pc:sldLayoutMk cId="523845462" sldId="2147483733"/>
              <ac:cxnSpMk id="16" creationId="{BE00B4A8-3BE3-425A-B4C8-AC5396472BF6}"/>
            </ac:cxnSpMkLst>
          </pc:cxnChg>
        </pc:sldLayoutChg>
        <pc:sldLayoutChg chg="modTransition">
          <pc:chgData name="Алексей Панкратьев" userId="e879e62a96e3063a" providerId="LiveId" clId="{4CC39067-2D36-4B7A-88E8-37839E7F2EFD}" dt="2020-04-27T12:08:27.661" v="158"/>
          <pc:sldLayoutMkLst>
            <pc:docMk/>
            <pc:sldMasterMk cId="4192372894" sldId="2147483732"/>
            <pc:sldLayoutMk cId="1525041563" sldId="2147483735"/>
          </pc:sldLayoutMkLst>
        </pc:sldLayoutChg>
        <pc:sldLayoutChg chg="modTransition">
          <pc:chgData name="Алексей Панкратьев" userId="e879e62a96e3063a" providerId="LiveId" clId="{4CC39067-2D36-4B7A-88E8-37839E7F2EFD}" dt="2020-04-27T12:08:27.661" v="158"/>
          <pc:sldLayoutMkLst>
            <pc:docMk/>
            <pc:sldMasterMk cId="4192372894" sldId="2147483732"/>
            <pc:sldLayoutMk cId="2559776905" sldId="2147483738"/>
          </pc:sldLayoutMkLst>
        </pc:sldLayoutChg>
        <pc:sldLayoutChg chg="modTransition">
          <pc:chgData name="Алексей Панкратьев" userId="e879e62a96e3063a" providerId="LiveId" clId="{4CC39067-2D36-4B7A-88E8-37839E7F2EFD}" dt="2020-04-27T12:08:27.661" v="158"/>
          <pc:sldLayoutMkLst>
            <pc:docMk/>
            <pc:sldMasterMk cId="4192372894" sldId="2147483732"/>
            <pc:sldLayoutMk cId="3472400496" sldId="2147483739"/>
          </pc:sldLayoutMkLst>
        </pc:sldLayoutChg>
        <pc:sldLayoutChg chg="modTransition">
          <pc:chgData name="Алексей Панкратьев" userId="e879e62a96e3063a" providerId="LiveId" clId="{4CC39067-2D36-4B7A-88E8-37839E7F2EFD}" dt="2020-04-27T12:08:27.661" v="158"/>
          <pc:sldLayoutMkLst>
            <pc:docMk/>
            <pc:sldMasterMk cId="4192372894" sldId="2147483732"/>
            <pc:sldLayoutMk cId="2917196497" sldId="2147483741"/>
          </pc:sldLayoutMkLst>
        </pc:sldLayoutChg>
        <pc:sldLayoutChg chg="addSp delSp">
          <pc:chgData name="Алексей Панкратьев" userId="e879e62a96e3063a" providerId="LiveId" clId="{4CC39067-2D36-4B7A-88E8-37839E7F2EFD}" dt="2020-04-27T12:08:27.661" v="158"/>
          <pc:sldLayoutMkLst>
            <pc:docMk/>
            <pc:sldMasterMk cId="4192372894" sldId="2147483732"/>
            <pc:sldLayoutMk cId="1537829010" sldId="2147483750"/>
          </pc:sldLayoutMkLst>
          <pc:cxnChg chg="add del">
            <ac:chgData name="Алексей Панкратьев" userId="e879e62a96e3063a" providerId="LiveId" clId="{4CC39067-2D36-4B7A-88E8-37839E7F2EFD}" dt="2020-04-27T12:08:27.661" v="158"/>
            <ac:cxnSpMkLst>
              <pc:docMk/>
              <pc:sldMasterMk cId="4192372894" sldId="2147483732"/>
              <pc:sldLayoutMk cId="1537829010" sldId="2147483750"/>
              <ac:cxnSpMk id="7" creationId="{00000000-0000-0000-0000-000000000000}"/>
            </ac:cxnSpMkLst>
          </pc:cxnChg>
        </pc:sldLayoutChg>
        <pc:sldLayoutChg chg="addSp delSp">
          <pc:chgData name="Алексей Панкратьев" userId="e879e62a96e3063a" providerId="LiveId" clId="{4CC39067-2D36-4B7A-88E8-37839E7F2EFD}" dt="2020-04-27T12:08:27.661" v="158"/>
          <pc:sldLayoutMkLst>
            <pc:docMk/>
            <pc:sldMasterMk cId="4192372894" sldId="2147483732"/>
            <pc:sldLayoutMk cId="3677378931" sldId="2147483751"/>
          </pc:sldLayoutMkLst>
          <pc:cxnChg chg="add del">
            <ac:chgData name="Алексей Панкратьев" userId="e879e62a96e3063a" providerId="LiveId" clId="{4CC39067-2D36-4B7A-88E8-37839E7F2EFD}" dt="2020-04-27T12:08:27.661" v="158"/>
            <ac:cxnSpMkLst>
              <pc:docMk/>
              <pc:sldMasterMk cId="4192372894" sldId="2147483732"/>
              <pc:sldLayoutMk cId="3677378931" sldId="2147483751"/>
              <ac:cxnSpMk id="8" creationId="{00000000-0000-0000-0000-000000000000}"/>
            </ac:cxnSpMkLst>
          </pc:cxnChg>
        </pc:sldLayoutChg>
      </pc:sldMasterChg>
      <pc:sldMasterChg chg="modTransition modSldLayout">
        <pc:chgData name="Алексей Панкратьев" userId="e879e62a96e3063a" providerId="LiveId" clId="{4CC39067-2D36-4B7A-88E8-37839E7F2EFD}" dt="2020-04-27T12:08:27.050" v="156"/>
        <pc:sldMasterMkLst>
          <pc:docMk/>
          <pc:sldMasterMk cId="920062098" sldId="2147483752"/>
        </pc:sldMasterMkLst>
        <pc:sldLayoutChg chg="addSp modTransition">
          <pc:chgData name="Алексей Панкратьев" userId="e879e62a96e3063a" providerId="LiveId" clId="{4CC39067-2D36-4B7A-88E8-37839E7F2EFD}" dt="2020-04-27T12:08:27.050" v="156"/>
          <pc:sldLayoutMkLst>
            <pc:docMk/>
            <pc:sldMasterMk cId="920062098" sldId="2147483752"/>
            <pc:sldLayoutMk cId="821062175" sldId="2147483753"/>
          </pc:sldLayoutMkLst>
          <pc:cxnChg chg="add">
            <ac:chgData name="Алексей Панкратьев" userId="e879e62a96e3063a" providerId="LiveId" clId="{4CC39067-2D36-4B7A-88E8-37839E7F2EFD}" dt="2020-04-27T12:08:17.877" v="106"/>
            <ac:cxnSpMkLst>
              <pc:docMk/>
              <pc:sldMasterMk cId="920062098" sldId="2147483752"/>
              <pc:sldLayoutMk cId="821062175" sldId="2147483753"/>
              <ac:cxnSpMk id="8" creationId="{ADD7DC06-291C-44A4-BA98-CB59EB5B854C}"/>
            </ac:cxnSpMkLst>
          </pc:cxnChg>
          <pc:cxnChg chg="add">
            <ac:chgData name="Алексей Панкратьев" userId="e879e62a96e3063a" providerId="LiveId" clId="{4CC39067-2D36-4B7A-88E8-37839E7F2EFD}" dt="2020-04-27T12:08:17.877" v="106"/>
            <ac:cxnSpMkLst>
              <pc:docMk/>
              <pc:sldMasterMk cId="920062098" sldId="2147483752"/>
              <pc:sldLayoutMk cId="821062175" sldId="2147483753"/>
              <ac:cxnSpMk id="9" creationId="{CC656742-C518-4BF2-BFF7-68715B3B4A01}"/>
            </ac:cxnSpMkLst>
          </pc:cxnChg>
        </pc:sldLayoutChg>
        <pc:sldLayoutChg chg="modTransition">
          <pc:chgData name="Алексей Панкратьев" userId="e879e62a96e3063a" providerId="LiveId" clId="{4CC39067-2D36-4B7A-88E8-37839E7F2EFD}" dt="2020-04-27T12:08:27.050" v="156"/>
          <pc:sldLayoutMkLst>
            <pc:docMk/>
            <pc:sldMasterMk cId="920062098" sldId="2147483752"/>
            <pc:sldLayoutMk cId="241395143" sldId="2147483755"/>
          </pc:sldLayoutMkLst>
        </pc:sldLayoutChg>
        <pc:sldLayoutChg chg="modTransition">
          <pc:chgData name="Алексей Панкратьев" userId="e879e62a96e3063a" providerId="LiveId" clId="{4CC39067-2D36-4B7A-88E8-37839E7F2EFD}" dt="2020-04-27T12:08:27.050" v="156"/>
          <pc:sldLayoutMkLst>
            <pc:docMk/>
            <pc:sldMasterMk cId="920062098" sldId="2147483752"/>
            <pc:sldLayoutMk cId="1662610315" sldId="2147483758"/>
          </pc:sldLayoutMkLst>
        </pc:sldLayoutChg>
        <pc:sldLayoutChg chg="modTransition">
          <pc:chgData name="Алексей Панкратьев" userId="e879e62a96e3063a" providerId="LiveId" clId="{4CC39067-2D36-4B7A-88E8-37839E7F2EFD}" dt="2020-04-27T12:08:27.050" v="156"/>
          <pc:sldLayoutMkLst>
            <pc:docMk/>
            <pc:sldMasterMk cId="920062098" sldId="2147483752"/>
            <pc:sldLayoutMk cId="60037891" sldId="2147483759"/>
          </pc:sldLayoutMkLst>
        </pc:sldLayoutChg>
        <pc:sldLayoutChg chg="modTransition">
          <pc:chgData name="Алексей Панкратьев" userId="e879e62a96e3063a" providerId="LiveId" clId="{4CC39067-2D36-4B7A-88E8-37839E7F2EFD}" dt="2020-04-27T12:08:27.050" v="156"/>
          <pc:sldLayoutMkLst>
            <pc:docMk/>
            <pc:sldMasterMk cId="920062098" sldId="2147483752"/>
            <pc:sldLayoutMk cId="443094177" sldId="2147483761"/>
          </pc:sldLayoutMkLst>
        </pc:sldLayoutChg>
      </pc:sldMasterChg>
    </pc:docChg>
  </pc:docChgLst>
  <pc:docChgLst>
    <pc:chgData name="Мария Панкратьева" userId="885268d9407be889" providerId="LiveId" clId="{73F0C42C-C5AD-4A7D-9F07-1F8A8A3F1903}"/>
    <pc:docChg chg="modSld">
      <pc:chgData name="Мария Панкратьева" userId="885268d9407be889" providerId="LiveId" clId="{73F0C42C-C5AD-4A7D-9F07-1F8A8A3F1903}" dt="2020-04-27T12:20:56.607" v="6" actId="1076"/>
      <pc:docMkLst>
        <pc:docMk/>
      </pc:docMkLst>
      <pc:sldChg chg="addSp modSp">
        <pc:chgData name="Мария Панкратьева" userId="885268d9407be889" providerId="LiveId" clId="{73F0C42C-C5AD-4A7D-9F07-1F8A8A3F1903}" dt="2020-04-27T12:20:56.607" v="6" actId="1076"/>
        <pc:sldMkLst>
          <pc:docMk/>
          <pc:sldMk cId="3218702402" sldId="313"/>
        </pc:sldMkLst>
        <pc:picChg chg="add mod">
          <ac:chgData name="Мария Панкратьева" userId="885268d9407be889" providerId="LiveId" clId="{73F0C42C-C5AD-4A7D-9F07-1F8A8A3F1903}" dt="2020-04-27T12:20:56.607" v="6" actId="1076"/>
          <ac:picMkLst>
            <pc:docMk/>
            <pc:sldMk cId="3218702402" sldId="313"/>
            <ac:picMk id="1026" creationId="{33FE0BF8-6045-4974-B3A5-942C0B14F31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20C13-2514-4D9C-8D4B-A10DA4FFD5A1}" type="datetime1">
              <a:rPr lang="ru-RU" smtClean="0"/>
              <a:pPr/>
              <a:t>16.01.2021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C122-5347-4C75-98DE-0F72C4F255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606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7CA5-ECF1-43FF-A31E-6BD9B21B57BB}" type="datetime1">
              <a:rPr lang="ru-RU" smtClean="0"/>
              <a:pPr/>
              <a:t>16.01.2021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3625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9580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9726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878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176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300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239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единительная линия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  <a:endParaRPr kumimoji="0" lang="ru-RU" noProof="0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 dirty="0"/>
              <a:t>Образец подзаголовка</a:t>
            </a:r>
            <a:endParaRPr kumimoji="0" lang="ru-RU" noProof="0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42E67-0227-4BC3-82B0-5759BC2EE067}" type="datetime1">
              <a:rPr lang="ru-RU" noProof="0" smtClean="0"/>
              <a:pPr rtl="0"/>
              <a:t>16.01.2021</a:t>
            </a:fld>
            <a:endParaRPr lang="ru-RU" noProof="0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DCC9AE-B7F3-45CB-BB2E-3222B2AEBBC3}" type="datetime1">
              <a:rPr lang="ru-RU" noProof="0" smtClean="0"/>
              <a:pPr rtl="0"/>
              <a:t>16.01.2021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E58623-7ACF-43A9-B9A8-787CA2B0B620}" type="datetime1">
              <a:rPr lang="ru-RU" noProof="0" smtClean="0"/>
              <a:pPr rtl="0"/>
              <a:t>16.01.2021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0000" rIns="90000" bIns="46800" rtlCol="0">
            <a:normAutofit/>
          </a:bodyPr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 rtl="0" eaLnBrk="1" latinLnBrk="0" hangingPunct="1"/>
            <a:r>
              <a:rPr lang="ru-RU" noProof="0" dirty="0"/>
              <a:t>Образец текста</a:t>
            </a:r>
          </a:p>
          <a:p>
            <a:pPr lvl="1" rtl="0" eaLnBrk="1" latinLnBrk="0" hangingPunct="1"/>
            <a:r>
              <a:rPr lang="ru-RU" noProof="0" dirty="0"/>
              <a:t>Второй уровень</a:t>
            </a:r>
          </a:p>
          <a:p>
            <a:pPr lvl="2" rtl="0" eaLnBrk="1" latinLnBrk="0" hangingPunct="1"/>
            <a:r>
              <a:rPr lang="ru-RU" noProof="0" dirty="0"/>
              <a:t>Третий уровень</a:t>
            </a:r>
          </a:p>
          <a:p>
            <a:pPr lvl="3" rtl="0" eaLnBrk="1" latinLnBrk="0" hangingPunct="1"/>
            <a:r>
              <a:rPr lang="ru-RU" noProof="0" dirty="0"/>
              <a:t>Четвертый уровень</a:t>
            </a:r>
          </a:p>
          <a:p>
            <a:pPr lvl="4" rtl="0" eaLnBrk="1" latinLnBrk="0" hangingPunct="1"/>
            <a:r>
              <a:rPr lang="ru-RU" noProof="0" dirty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DEFBE7-4C1B-4778-8B46-649E4193A0B2}" type="datetime1">
              <a:rPr lang="ru-RU" noProof="0" smtClean="0"/>
              <a:pPr rtl="0"/>
              <a:t>16.01.2021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CFD91-7790-4468-A129-07AFFDDBA1C7}" type="datetime1">
              <a:rPr lang="ru-RU" noProof="0" smtClean="0"/>
              <a:pPr rtl="0"/>
              <a:t>16.01.2021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E41293-93E0-46D4-A151-C6BFE1D839E4}" type="datetime1">
              <a:rPr lang="ru-RU" noProof="0" smtClean="0"/>
              <a:pPr rtl="0"/>
              <a:t>16.01.2021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791C00-DC62-4142-9F6D-DA1C45AB977D}" type="datetime1">
              <a:rPr lang="ru-RU" noProof="0" smtClean="0"/>
              <a:pPr rtl="0"/>
              <a:t>16.01.2021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395BA2-92C5-4296-B336-F8334E18CE48}" type="datetime1">
              <a:rPr lang="ru-RU" noProof="0" smtClean="0"/>
              <a:pPr rtl="0"/>
              <a:t>16.01.2021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BA5C4-3A0B-44F2-A553-77BCC15D81C0}" type="datetime1">
              <a:rPr lang="ru-RU" noProof="0" smtClean="0"/>
              <a:pPr rtl="0"/>
              <a:t>16.01.2021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601DC2-C9FF-4CCB-9CA8-59247185429A}" type="datetime1">
              <a:rPr lang="ru-RU" noProof="0" smtClean="0"/>
              <a:pPr rtl="0"/>
              <a:t>16.01.2021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о скругленным и усеч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ru-RU" noProof="0"/>
              <a:t>Вставка рисунка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00A0FC-F56C-4772-9C86-2C39F56A45E8}" type="datetime1">
              <a:rPr lang="ru-RU" noProof="0" smtClean="0"/>
              <a:pPr rtl="0"/>
              <a:t>16.01.2021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Полилиния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Полилиния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Полилиния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00" noProof="0" dirty="0"/>
                </a:p>
              </p:txBody>
            </p:sp>
            <p:sp>
              <p:nvSpPr>
                <p:cNvPr id="33" name="Полилиния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00" noProof="0" dirty="0"/>
                </a:p>
              </p:txBody>
            </p:sp>
          </p:grpSp>
        </p:grp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90000" rIns="90000" bIns="4680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  <a:endParaRPr kumimoji="0" lang="ru-RU" noProof="0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ru-RU" noProof="0" dirty="0"/>
              <a:t>Образец текста</a:t>
            </a:r>
          </a:p>
          <a:p>
            <a:pPr lvl="1" rtl="0" eaLnBrk="1" latinLnBrk="0" hangingPunct="1"/>
            <a:r>
              <a:rPr lang="ru-RU" noProof="0" dirty="0"/>
              <a:t>Второй уровень</a:t>
            </a:r>
          </a:p>
          <a:p>
            <a:pPr lvl="2" rtl="0" eaLnBrk="1" latinLnBrk="0" hangingPunct="1"/>
            <a:r>
              <a:rPr lang="ru-RU" noProof="0" dirty="0"/>
              <a:t>Третий уровень</a:t>
            </a:r>
          </a:p>
          <a:p>
            <a:pPr lvl="3" rtl="0" eaLnBrk="1" latinLnBrk="0" hangingPunct="1"/>
            <a:r>
              <a:rPr lang="ru-RU" noProof="0" dirty="0"/>
              <a:t>Четвертый уровень</a:t>
            </a:r>
          </a:p>
          <a:p>
            <a:pPr lvl="4" rtl="0" eaLnBrk="1" latinLnBrk="0" hangingPunct="1"/>
            <a:r>
              <a:rPr lang="ru-RU" noProof="0" dirty="0"/>
              <a:t>Пятый уровень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E2826595-62FB-4CCD-B121-F144066977C5}" type="datetime1">
              <a:rPr lang="ru-RU" noProof="0" smtClean="0"/>
              <a:pPr rtl="0"/>
              <a:t>16.01.2021</a:t>
            </a:fld>
            <a:endParaRPr lang="ru-RU" noProof="0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b="0" kern="1200">
          <a:ln>
            <a:noFill/>
          </a:ln>
          <a:solidFill>
            <a:schemeClr val="accent2">
              <a:lumMod val="50000"/>
            </a:schemeClr>
          </a:solidFill>
          <a:effectLst/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spcAft>
          <a:spcPts val="300"/>
        </a:spcAft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40080" indent="-246888" algn="l" rtl="0" eaLnBrk="1" latinLnBrk="0" hangingPunct="1">
        <a:spcBef>
          <a:spcPts val="600"/>
        </a:spcBef>
        <a:spcAft>
          <a:spcPts val="300"/>
        </a:spcAft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14400" indent="-246888" algn="l" rtl="0" eaLnBrk="1" latinLnBrk="0" hangingPunct="1">
        <a:spcBef>
          <a:spcPts val="600"/>
        </a:spcBef>
        <a:spcAft>
          <a:spcPts val="300"/>
        </a:spcAft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188720" indent="-210312" algn="l" rtl="0" eaLnBrk="1" latinLnBrk="0" hangingPunct="1">
        <a:spcBef>
          <a:spcPts val="600"/>
        </a:spcBef>
        <a:spcAft>
          <a:spcPts val="300"/>
        </a:spcAft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463040" indent="-210312" algn="l" rtl="0" eaLnBrk="1" latinLnBrk="0" hangingPunct="1">
        <a:spcBef>
          <a:spcPts val="600"/>
        </a:spcBef>
        <a:spcAft>
          <a:spcPts val="300"/>
        </a:spcAft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1C8279-6E03-422D-919B-687D5624A6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РЕАБИЛИТАЦИОННЫЕ МЕРОПРИЯТИЯ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B742952-1B21-469B-997D-8FE33FB0C1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У ТРАВМАТОЛОГИЧЕСКИХ И ОРТОПЕДИЧЕСКИХ ПАЦИЕНТОВ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87733" y="4292600"/>
            <a:ext cx="434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Выполнила ординатор кафедры травматологии, ортопедии и нейрохирургии</a:t>
            </a:r>
            <a:endParaRPr lang="en-US" dirty="0" smtClean="0"/>
          </a:p>
          <a:p>
            <a:r>
              <a:rPr lang="ru-RU" dirty="0" err="1" smtClean="0"/>
              <a:t>Суняйкина</a:t>
            </a:r>
            <a:r>
              <a:rPr lang="ru-RU" dirty="0" smtClean="0"/>
              <a:t> К.С.</a:t>
            </a:r>
          </a:p>
          <a:p>
            <a:r>
              <a:rPr lang="ru-RU" dirty="0" smtClean="0"/>
              <a:t>1 год обучения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Изображение выглядит как человек, внутренний, сидит, мужчи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BFF85011-EF45-4A96-BBBE-515D69E18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99" b="-3"/>
          <a:stretch/>
        </p:blipFill>
        <p:spPr bwMode="auto">
          <a:xfrm>
            <a:off x="8183573" y="1847088"/>
            <a:ext cx="3604336" cy="4259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665227-E725-4D55-9A56-BB83281D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РЕАБИЛИТАЦИИ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Профессиональная реабилитация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AFDE45-635D-41A9-890A-8E018ED4F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7472289" cy="43891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Обеспечивает подготовку инвалидов к трудовой деятельности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Выделяют два направления:</a:t>
            </a:r>
          </a:p>
          <a:p>
            <a:r>
              <a:rPr lang="ru-RU" dirty="0"/>
              <a:t>профессиональное обучение;</a:t>
            </a:r>
          </a:p>
          <a:p>
            <a:r>
              <a:rPr lang="ru-RU" dirty="0"/>
              <a:t>переоборудование станков на производстве в соответствии с возможностями пациента.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 проведении профессиональной реабилитации можно предусмотреть:</a:t>
            </a:r>
          </a:p>
          <a:p>
            <a:r>
              <a:rPr lang="ru-RU" dirty="0"/>
              <a:t>адаптация на прежнем рабочем месте;</a:t>
            </a:r>
          </a:p>
          <a:p>
            <a:r>
              <a:rPr lang="ru-RU" dirty="0" err="1"/>
              <a:t>реадаптацию</a:t>
            </a:r>
            <a:r>
              <a:rPr lang="ru-RU" dirty="0"/>
              <a:t> на новом рабочем месте с изменением условий труда, но на том же предприятии;</a:t>
            </a:r>
          </a:p>
          <a:p>
            <a:r>
              <a:rPr lang="ru-RU" dirty="0"/>
              <a:t>работу с пониженной физической нагрузкой в соответствии с приобретенной квалификацией, близкой к прежней специальности;</a:t>
            </a:r>
          </a:p>
          <a:p>
            <a:r>
              <a:rPr lang="ru-RU" dirty="0"/>
              <a:t>в случае неудачи реализации вышеизложенного;</a:t>
            </a:r>
          </a:p>
          <a:p>
            <a:r>
              <a:rPr lang="ru-RU" dirty="0"/>
              <a:t>возможность переквалификации на том же предприятии или в учебном центре.</a:t>
            </a:r>
          </a:p>
        </p:txBody>
      </p:sp>
    </p:spTree>
    <p:extLst>
      <p:ext uri="{BB962C8B-B14F-4D97-AF65-F5344CB8AC3E}">
        <p14:creationId xmlns=""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A98862E-7B41-4863-8942-F9D9E994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НАПРАВЛЕНИЯ РЕАБИЛИТАЦИИ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Центры медицинской реабилитации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B4BDD734-C4F8-45A8-BC1F-2516C7A78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Общие</a:t>
            </a:r>
            <a:r>
              <a:rPr lang="ru-RU" sz="2000" dirty="0"/>
              <a:t> – после окончания лечения в больницах. В них продолжается начатое в больницах восстановление физических и психических функций.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Специальные</a:t>
            </a:r>
            <a:r>
              <a:rPr lang="ru-RU" sz="2000" dirty="0"/>
              <a:t> – после окончания лечения в больницах. Сходны с общими центрами, но в них предусмотрены условия для больных с определенными заболеваниями – параплегия, туберкулез, психические заболевания и т. д. 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Центры профессиональной реабилитации</a:t>
            </a:r>
            <a:r>
              <a:rPr lang="ru-RU" sz="2000" dirty="0"/>
              <a:t>, цель которых восстановить, полностью или частично, или привить новые профессиональные навыки, позволяющие больным и инвалидам вернуться к трудовой деятельности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03E7FD-9E4D-45DB-BFD7-C9D11343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И ВИДЫ ЛЕЧЕНИЯ 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Три периода реабилитации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3D2B9534-B036-46C6-A974-070E9EF90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 травматологической практике принято выделять 3 периода: </a:t>
            </a:r>
          </a:p>
          <a:p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Иммобилизационный</a:t>
            </a:r>
            <a:r>
              <a:rPr lang="ru-RU" sz="2000" dirty="0"/>
              <a:t> – до момента консолидации отломков или формирования соединительнотканного рубца, имеющего достаточную механическую прочность; </a:t>
            </a:r>
          </a:p>
          <a:p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Постиммобилизационный</a:t>
            </a:r>
            <a:r>
              <a:rPr lang="ru-RU" sz="2000" dirty="0"/>
              <a:t> – от момента снятия иммобилизации до улучшения трофики тканей, восстановления амплитуды движения, тонуса мышц и т.д.; 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Восстановительный</a:t>
            </a:r>
            <a:r>
              <a:rPr lang="ru-RU" sz="2000" dirty="0"/>
              <a:t> – до полного восстановления работоспособности ОДА или компенсации функционального дефекта.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420014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708F8DF9-D148-4620-9406-D6C04970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И ВИДЫ ЛЕЧЕНИЯ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ИММОБИЛИЗАЦИОННЫЙ ПЕРИОД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C06191D-7CF1-4C9B-BFD9-D5CCA170D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Цель</a:t>
            </a:r>
            <a:r>
              <a:rPr lang="ru-RU" dirty="0"/>
              <a:t> – обеспечить условия для максимально возможной двигательной активности больного и сохранения функции поврежденной конечности.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Задачи периода: </a:t>
            </a:r>
          </a:p>
          <a:p>
            <a:r>
              <a:rPr lang="ru-RU" dirty="0"/>
              <a:t> активизация кровообращения в поврежденной конечности; </a:t>
            </a:r>
          </a:p>
          <a:p>
            <a:r>
              <a:rPr lang="ru-RU" dirty="0"/>
              <a:t> сохранение подвижности в свободных от иммобилизации суставах; </a:t>
            </a:r>
          </a:p>
          <a:p>
            <a:r>
              <a:rPr lang="ru-RU" dirty="0"/>
              <a:t> поддержание мышечного тонуса поврежденной конечности; </a:t>
            </a:r>
          </a:p>
          <a:p>
            <a:r>
              <a:rPr lang="ru-RU" dirty="0"/>
              <a:t> профилактика гипостатических осложнений при постельном режиме; </a:t>
            </a:r>
          </a:p>
          <a:p>
            <a:r>
              <a:rPr lang="ru-RU" dirty="0"/>
              <a:t> обучение ходьбе при помощи костылей с наложением гипсовой повязки или аппарата внешней фиксации.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Период иммобилизации </a:t>
            </a:r>
            <a:r>
              <a:rPr lang="ru-RU" dirty="0"/>
              <a:t>соответствует костному сращению отломков, которое наступает через 30–90 дней после травмы. Окончание этой стадии консолидации является показанием к прекращению иммобилизации. </a:t>
            </a:r>
          </a:p>
        </p:txBody>
      </p:sp>
    </p:spTree>
    <p:extLst>
      <p:ext uri="{BB962C8B-B14F-4D97-AF65-F5344CB8AC3E}">
        <p14:creationId xmlns="" xmlns:p14="http://schemas.microsoft.com/office/powerpoint/2010/main" val="2405871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213DCBE-2302-42E8-92CE-6C64AB31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ИММОБИЛИЗАЦИОННЫЙ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ЛФК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409C061B-5F61-4712-8442-DBA338381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Лечебная физкультура (ЛФК) </a:t>
            </a:r>
            <a:r>
              <a:rPr lang="ru-RU" dirty="0"/>
              <a:t>– раздел медицины, изучающий лечение и профилактику заболеваний методом физической культуры, обычно в сочетании с процедурами ФТЛ и массажем.</a:t>
            </a:r>
          </a:p>
          <a:p>
            <a:pPr marL="0" indent="0">
              <a:buNone/>
            </a:pPr>
            <a:r>
              <a:rPr lang="ru-RU" dirty="0"/>
              <a:t>Основной терапевтический метод – лечебная гимнастика – специально подобранные упражнения в виде целого комплекса при различных заболеваниях и повреждениях.</a:t>
            </a:r>
          </a:p>
          <a:p>
            <a:pPr marL="0" indent="0">
              <a:buNone/>
            </a:pPr>
            <a:r>
              <a:rPr lang="ru-RU" dirty="0"/>
              <a:t>С профилактической целью применяют гигиеническую гимнастику, дозированный спорт, упражнения, игры.</a:t>
            </a:r>
          </a:p>
          <a:p>
            <a:pPr marL="0" indent="0">
              <a:buNone/>
            </a:pPr>
            <a:r>
              <a:rPr lang="ru-RU" dirty="0"/>
              <a:t>ЛФК показана при большом количестве ортопедических заболеваний и повреждениях органов опоры и движения.</a:t>
            </a:r>
          </a:p>
          <a:p>
            <a:pPr marL="0" indent="0">
              <a:buNone/>
            </a:pPr>
            <a:r>
              <a:rPr lang="ru-RU" dirty="0"/>
              <a:t>Движения должны совершаться строго дозированно, ритмично, в темпе, не вызывающем отрицательных эмоций у больного. Важно учитывать сохранившейся объем профессиональных и обычных движений в быту и по возможности использовать их во время восстановления движений поврежденного органа.</a:t>
            </a:r>
          </a:p>
          <a:p>
            <a:pPr marL="0" indent="0">
              <a:buNone/>
            </a:pPr>
            <a:r>
              <a:rPr lang="ru-RU" dirty="0"/>
              <a:t>Противопоказана при острой сердечной недостаточности, высокой температуре, тяжелых заболеваниях почек, легких, печени и т.д.</a:t>
            </a:r>
          </a:p>
        </p:txBody>
      </p:sp>
    </p:spTree>
    <p:extLst>
      <p:ext uri="{BB962C8B-B14F-4D97-AF65-F5344CB8AC3E}">
        <p14:creationId xmlns="" xmlns:p14="http://schemas.microsoft.com/office/powerpoint/2010/main" val="2071092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401DB1-3186-414C-A070-B2432DA8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ИММОБИЛИЗАЦИОННЫЙ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ЛФК (продолжение)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3D03572-CE55-4433-80F4-D44F2D1CC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 лечебной гимнастике различают: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активные движения</a:t>
            </a:r>
            <a:r>
              <a:rPr lang="ru-RU" dirty="0"/>
              <a:t>, цель упражнений – укрепление ослабленных мышц, больной сам выполняет упражнения под руководством специалиста. Движения оказывают формирующее влияние на суставы и кости, способствуют рассасыванию инфильтратов и кровоизлияний, препятствуют образованию межтканевых спаек между сухожилиями и их влагалищами, фасциальными ложами и другими образованиями;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пассивные движения </a:t>
            </a:r>
            <a:r>
              <a:rPr lang="ru-RU" dirty="0"/>
              <a:t>– производятся без активного сокращения мышц, без участия больного. Они улучшают подвижность в суставах, обеспечивают улучшенное питание хрящей, эластичность связок и сухожилий, оказывают некоторое рефлекторное влияние на нервно – трофические функции организма;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вспомогательные</a:t>
            </a:r>
            <a:r>
              <a:rPr lang="ru-RU" dirty="0"/>
              <a:t> – движения иногда бывают необходимы при параличах отдельных мышц, когда приходится «помогать» конечности больного руками специалиста или системой поддерживающих блоков, специальных механических аппаратов;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движения с сопротивлением </a:t>
            </a:r>
            <a:r>
              <a:rPr lang="ru-RU" dirty="0"/>
              <a:t>применяются для укрепления мышц с помощью маятникообразных аппаратов, используемых для механотерапии, на которых устанавливается противоскользящее устройство – сопротивление. При механотерапии активные движения совершает сам больной, а пассивные – за счет ритмически движущегося маятника аппарата.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9460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87AE2C47-D607-4A4E-A060-17E07843E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91" y="1935480"/>
            <a:ext cx="4520213" cy="3416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3724DA22-3355-4558-A639-61955114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ИММОБИЛИЗАЦИОННЫЙ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Гимнастика лечебная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1A063B91-F6BC-4C5A-ADF9-AE77DC001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6733735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Гимнастика лечебная </a:t>
            </a:r>
            <a:r>
              <a:rPr lang="ru-RU" sz="2000" dirty="0"/>
              <a:t>– система упражнений , проводимых с лечебной или профилактической целью, воздействующих на определенные части организма целенаправленно. Широко применяется в травматологии и ортопедии, являясь одним из важнейших методов лечения.</a:t>
            </a:r>
          </a:p>
          <a:p>
            <a:pPr marL="0" indent="0">
              <a:buNone/>
            </a:pPr>
            <a:r>
              <a:rPr lang="ru-RU" sz="2000" dirty="0"/>
              <a:t>Работающая мышца получает в 50 раз больше крови по сравнению с бездействующей, что, в свою очередь, приводит к усилению обмена веществ, ускорению регенерации тканей, предупреждает атрофии, развитие тромбофлебита и контрактуры суставов, укрепляет волю к выздоровлению, повышает аппетит и улучшает сон. Гимнастика очень важна в лечении лежачих больных, профилактике пневмоний и пролежней, постоянно тренирует организм.</a:t>
            </a:r>
          </a:p>
        </p:txBody>
      </p:sp>
    </p:spTree>
    <p:extLst>
      <p:ext uri="{BB962C8B-B14F-4D97-AF65-F5344CB8AC3E}">
        <p14:creationId xmlns="" xmlns:p14="http://schemas.microsoft.com/office/powerpoint/2010/main" val="2533166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16EF1E8B-59BE-4D07-B791-5D85B78A5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ИММОБИЛИЗАЦИОННЫЙ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Гимнастика лечебная (продолжение)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4D0E80A5-1FD2-461C-863C-760F1D1F9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7549662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Входят следующие движения:</a:t>
            </a:r>
          </a:p>
          <a:p>
            <a:pPr>
              <a:buFontTx/>
              <a:buChar char="-"/>
            </a:pPr>
            <a:r>
              <a:rPr lang="ru-RU" sz="2000" dirty="0"/>
              <a:t>активные без сопротивления, применяемые в лечении последствий травм, в послеоперационном периоде, при гипсовых повязках – «игра – надколенником»;</a:t>
            </a:r>
          </a:p>
          <a:p>
            <a:pPr>
              <a:buFontTx/>
              <a:buChar char="-"/>
            </a:pPr>
            <a:r>
              <a:rPr lang="ru-RU" sz="2000" dirty="0"/>
              <a:t>пассивные, используемые в лечении контрактур суставов;</a:t>
            </a:r>
          </a:p>
          <a:p>
            <a:pPr>
              <a:buFontTx/>
              <a:buChar char="-"/>
            </a:pPr>
            <a:r>
              <a:rPr lang="ru-RU" sz="2000" dirty="0"/>
              <a:t>движения с сопротивлением (хорошо укрепляют мышцы);</a:t>
            </a:r>
          </a:p>
          <a:p>
            <a:pPr>
              <a:buFontTx/>
              <a:buChar char="-"/>
            </a:pPr>
            <a:r>
              <a:rPr lang="ru-RU" sz="2000" dirty="0"/>
              <a:t>вспомогательные, необходимые при параличах некоторых мышц, с целью облегчения;</a:t>
            </a:r>
          </a:p>
          <a:p>
            <a:pPr>
              <a:buFontTx/>
              <a:buChar char="-"/>
            </a:pPr>
            <a:r>
              <a:rPr lang="ru-RU" sz="2000" dirty="0"/>
              <a:t>движения в конечности – система поддерживающих блоков, занятия с методистом.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833779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836E2E5-6AA9-49A9-BC4B-A544BD5B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ИММОБИЛИЗАЦИОННЫЙ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Массаж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F303F790-71E0-457E-9620-5E767ED63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8377310" cy="43891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Показания: </a:t>
            </a:r>
            <a:r>
              <a:rPr lang="ru-RU" dirty="0"/>
              <a:t>отеки, </a:t>
            </a:r>
            <a:r>
              <a:rPr lang="ru-RU" dirty="0" err="1"/>
              <a:t>тугоподвижность</a:t>
            </a:r>
            <a:r>
              <a:rPr lang="ru-RU" dirty="0"/>
              <a:t> суставов, атрофия мышц, с профилактической целью.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Противопоказания: </a:t>
            </a:r>
          </a:p>
          <a:p>
            <a:r>
              <a:rPr lang="ru-RU" dirty="0"/>
              <a:t>Не следует применять массаж поврежденного локтевого сустава, поскольку это способствует </a:t>
            </a:r>
            <a:r>
              <a:rPr lang="ru-RU" dirty="0" err="1"/>
              <a:t>оссифицирующему</a:t>
            </a:r>
            <a:r>
              <a:rPr lang="ru-RU" dirty="0"/>
              <a:t> миозиту. </a:t>
            </a:r>
          </a:p>
          <a:p>
            <a:r>
              <a:rPr lang="ru-RU" dirty="0"/>
              <a:t>Абсолютным противопоказанием к массажу являются открытые переломы из-за опасности обострения инфекции, воспалительные поражения кожи в области предполагаемой процедуры, гнойные процессы, лимфадениты, тромбофлебиты, острые воспалительные заболевания суставов, гемофилия.</a:t>
            </a:r>
          </a:p>
          <a:p>
            <a:r>
              <a:rPr lang="ru-RU" dirty="0"/>
              <a:t>Массаж относительно противопоказан в раннем периоде лечения переломов, поскольку он может вызвать боли, дополнительную травму, смещение отломков и эмболии. </a:t>
            </a:r>
          </a:p>
          <a:p>
            <a:r>
              <a:rPr lang="ru-RU" dirty="0"/>
              <a:t>Ограниченные показания к массажу в пожилом возрасте, при выраженном атеросклерозе.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Продолжительность сеансов массажа колеблется от 4 – 5 мин для отдельных мышц до 15 – 20 мин. Количество сеансов зависит от показаний, полный курс массажа 30 – 40 сеансов.</a:t>
            </a:r>
          </a:p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008AECEB-90ED-4870-B606-39A663B94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255" y="1375886"/>
            <a:ext cx="2590800" cy="1550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C33FD8D1-3A75-4769-AC74-00F9D8B6E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476" y="2976061"/>
            <a:ext cx="2500452" cy="1797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95FFDA-AAD9-49FC-AC5B-3F6DBAB34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87" y="4823197"/>
            <a:ext cx="2500788" cy="1667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4637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B8620B9-BBB4-41B7-897E-6EC2548E8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ИММОБИЛИЗАЦИОННЫЙ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Теплолечение. Парафинолечение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06AEA09F-A4FF-45FE-A5B0-D6464F026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Теплолечение</a:t>
            </a:r>
            <a:r>
              <a:rPr lang="ru-RU" sz="1800" dirty="0"/>
              <a:t> включает использование с лечебной целью грязей, озокерита, парафина, глины и др., которые, благодаря низкой теплопроводности и высокой теплоемкости, могут долго сохранять достаточно высокую температуру тканей на ограниченных участках тела, реже всей его поверхности.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Парафинолечение. </a:t>
            </a:r>
            <a:r>
              <a:rPr lang="ru-RU" sz="1800" dirty="0"/>
              <a:t>В травматологической практике чаще применяют аппликации и компрессы из парафина.</a:t>
            </a:r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5C7CC844-92C3-47E3-8D9A-03E184AF4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55" y="4130040"/>
            <a:ext cx="8799490" cy="2077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3832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Введение в реабилитацию</a:t>
            </a:r>
          </a:p>
          <a:p>
            <a:r>
              <a:rPr lang="ru-RU" dirty="0"/>
              <a:t>Направления реабилитации</a:t>
            </a:r>
          </a:p>
          <a:p>
            <a:pPr lvl="1"/>
            <a:r>
              <a:rPr lang="ru-RU" sz="2300" dirty="0"/>
              <a:t>Медицинская реабилитация</a:t>
            </a:r>
          </a:p>
          <a:p>
            <a:pPr lvl="1"/>
            <a:r>
              <a:rPr lang="ru-RU" sz="2300" dirty="0"/>
              <a:t>Социально-бытовая реабилитация</a:t>
            </a:r>
          </a:p>
          <a:p>
            <a:pPr lvl="1"/>
            <a:r>
              <a:rPr lang="ru-RU" sz="2300" dirty="0"/>
              <a:t>Профессиональная реабилитация</a:t>
            </a:r>
          </a:p>
          <a:p>
            <a:pPr lvl="1"/>
            <a:r>
              <a:rPr lang="ru-RU" sz="2300" dirty="0"/>
              <a:t>Центры медицинской реабилитации</a:t>
            </a:r>
          </a:p>
          <a:p>
            <a:r>
              <a:rPr lang="ru-RU" dirty="0"/>
              <a:t>Методы и виды лечения для разных периодов реабилитации</a:t>
            </a:r>
          </a:p>
          <a:p>
            <a:pPr lvl="1"/>
            <a:r>
              <a:rPr lang="ru-RU" sz="2300" dirty="0" err="1"/>
              <a:t>Иммобилизационный</a:t>
            </a:r>
            <a:r>
              <a:rPr lang="ru-RU" sz="2300" dirty="0"/>
              <a:t> период</a:t>
            </a:r>
          </a:p>
          <a:p>
            <a:pPr lvl="1"/>
            <a:r>
              <a:rPr lang="ru-RU" sz="2300" dirty="0" err="1"/>
              <a:t>Постиммобилизационный</a:t>
            </a:r>
            <a:r>
              <a:rPr lang="ru-RU" sz="2300" dirty="0"/>
              <a:t> период</a:t>
            </a:r>
          </a:p>
          <a:p>
            <a:pPr lvl="1"/>
            <a:r>
              <a:rPr lang="ru-RU" sz="2300" dirty="0"/>
              <a:t>Восстановительный период</a:t>
            </a:r>
          </a:p>
          <a:p>
            <a:r>
              <a:rPr lang="ru-RU" dirty="0" err="1"/>
              <a:t>Реадаптация</a:t>
            </a:r>
            <a:endParaRPr lang="ru-RU" dirty="0"/>
          </a:p>
          <a:p>
            <a:r>
              <a:rPr lang="ru-RU" dirty="0"/>
              <a:t>Заключение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924B8AA8-7663-46D6-B80B-74C80E91CC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53" r="14897"/>
          <a:stretch/>
        </p:blipFill>
        <p:spPr bwMode="auto">
          <a:xfrm>
            <a:off x="8558784" y="2048256"/>
            <a:ext cx="3352800" cy="32311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B316FC87-0439-4E6A-8472-7AD79C57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ИММОБИЛИЗАЦИОННЫЙ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Теплолечение. Грязелечение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53AD2A94-E6CB-4C8A-8872-6D20E2686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7741920" cy="438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Лечебные грязи (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пелоиды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ru-RU" sz="1800" dirty="0"/>
              <a:t>– вещества, которые образуются в естественных условиях под влиянием геологических процессов. Грязи измельчают, смешивают с водой и применяют в виде ванн и местных аппликаций – иловая грязь, сопочная грязь, торф и др.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Используют грязь при:</a:t>
            </a:r>
          </a:p>
          <a:p>
            <a:r>
              <a:rPr lang="ru-RU" sz="1800" dirty="0"/>
              <a:t>лечении переломов конечности в стадии формирования костной мозоли, переломов позвоночника, таза и их последствий, </a:t>
            </a:r>
            <a:r>
              <a:rPr lang="ru-RU" sz="1800" dirty="0" err="1"/>
              <a:t>несращении</a:t>
            </a:r>
            <a:r>
              <a:rPr lang="ru-RU" sz="1800" dirty="0"/>
              <a:t> костей и посттравматических остеомиелитах, не требующих оперативного лечения;</a:t>
            </a:r>
          </a:p>
          <a:p>
            <a:r>
              <a:rPr lang="ru-RU" sz="1800" dirty="0"/>
              <a:t>повреждениях спинного мозга, периферических артерий и их последствиях – двигательные, чувствительные и трофические расстройства;</a:t>
            </a:r>
          </a:p>
          <a:p>
            <a:r>
              <a:rPr lang="ru-RU" sz="1800" dirty="0"/>
              <a:t>последствия повреждений сосудов;</a:t>
            </a:r>
          </a:p>
          <a:p>
            <a:r>
              <a:rPr lang="ru-RU" sz="1800" dirty="0"/>
              <a:t>последствий травм живота – спаечная болезнь;</a:t>
            </a:r>
          </a:p>
          <a:p>
            <a:r>
              <a:rPr lang="ru-RU" sz="1800" dirty="0"/>
              <a:t>поврежденных суставов, связок, мышц, кожных покровов, и их последствиях – атрофии, рубцы, контрактуры, язвы, свищи, </a:t>
            </a:r>
            <a:r>
              <a:rPr lang="ru-RU" sz="1800" dirty="0" err="1"/>
              <a:t>вялозаживающие</a:t>
            </a:r>
            <a:r>
              <a:rPr lang="ru-RU" sz="1800" dirty="0"/>
              <a:t> гнойные раны и т. д.</a:t>
            </a:r>
          </a:p>
        </p:txBody>
      </p:sp>
    </p:spTree>
    <p:extLst>
      <p:ext uri="{BB962C8B-B14F-4D97-AF65-F5344CB8AC3E}">
        <p14:creationId xmlns="" xmlns:p14="http://schemas.microsoft.com/office/powerpoint/2010/main" val="2575481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DCB43E-6850-4771-B221-DE0D6A44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ИММОБИЛИЗАЦИОННЫЙ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Физиотерапия. УВЧ – терапия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330897-B3E4-422E-9B03-A2ABDB244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6388608" cy="438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УВЧ-терапия</a:t>
            </a:r>
            <a:r>
              <a:rPr lang="ru-RU" sz="2000" dirty="0"/>
              <a:t> – воздействие непрерывным или импульсным электрическим полем ультравысокой частоты. Процедуру назначают ежедневно или через день. Всего на курс от 3 – 5 до 10 – 15 сеансов длительностью 10 – 15 мин. </a:t>
            </a:r>
          </a:p>
          <a:p>
            <a:pPr marL="0" indent="0">
              <a:buNone/>
            </a:pPr>
            <a:r>
              <a:rPr lang="ru-RU" sz="2000" dirty="0"/>
              <a:t>При переломах конечностей с введенными </a:t>
            </a:r>
            <a:r>
              <a:rPr lang="ru-RU" sz="2000" dirty="0" err="1"/>
              <a:t>металлофиксаторами</a:t>
            </a:r>
            <a:r>
              <a:rPr lang="ru-RU" sz="2000" dirty="0"/>
              <a:t> можно назначать только </a:t>
            </a:r>
            <a:r>
              <a:rPr lang="ru-RU" sz="2000" dirty="0" err="1"/>
              <a:t>слаботермические</a:t>
            </a:r>
            <a:r>
              <a:rPr lang="ru-RU" sz="2000" dirty="0"/>
              <a:t> дозы и не следует располагать электроды перпендикулярно к стержню.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accent6">
                    <a:lumMod val="75000"/>
                  </a:schemeClr>
                </a:solidFill>
              </a:rPr>
              <a:t>Показания: </a:t>
            </a:r>
            <a:r>
              <a:rPr lang="ru-RU" sz="2100" dirty="0"/>
              <a:t>стадия острого травматического воспаления на 2 – е сутки после травмы или операции, переломы и стадии образования грубоволокнистой  или пластинчатой мозоли, фантомные боли после ампутации, острые, подострые и длительно текущие воспалительные процессы, в том числе гнойные – в инфильтративной фазе и в фазе нагноения при выводе гноя наружу.</a:t>
            </a:r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BF8A7BB-94AD-4981-AD6C-414CE43B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12" y="2018336"/>
            <a:ext cx="4785545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5899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BB7AD594-1742-4A76-8326-21AD493B1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306" y="1847088"/>
            <a:ext cx="3495306" cy="2250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89923AD-36D3-4E74-BCAA-EDF03C7C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306" y="4224797"/>
            <a:ext cx="3495307" cy="1973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B9C5EE-ECEF-4FEE-83DA-1CD1BB923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ИММОБИЛИЗАЦИОННЫЙ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Физиотерапия. Электрофорез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AF1DE4E-6864-4B3A-81A3-47509F73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7613904" cy="4389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Процедуры назначаются ежедневно, через 1 – 2 дня или 1 раз в неделю; на курс 10 – 15 сеансов. Повторный курс можно через 3 – 6 месяцев.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Показания:</a:t>
            </a:r>
          </a:p>
          <a:p>
            <a:r>
              <a:rPr lang="ru-RU" dirty="0"/>
              <a:t>В стадию острого травматического воспаления – ушибы, растяжения, надрывы мягких тканей, переломы – с целью снятия болевого синдрома и нормализации сосудистых расстройств назначают электрофорез новокаина по Парфенову – в 100 мл 0,25% - 0,5% р-</a:t>
            </a:r>
            <a:r>
              <a:rPr lang="ru-RU" dirty="0" err="1"/>
              <a:t>ра</a:t>
            </a:r>
            <a:r>
              <a:rPr lang="ru-RU" dirty="0"/>
              <a:t> новокаина в день использования добавляют 1 мл (1:1000) адреналина. </a:t>
            </a:r>
          </a:p>
          <a:p>
            <a:r>
              <a:rPr lang="ru-RU" dirty="0"/>
              <a:t>В стадии образования костной мозоли при переломах конечностей назначают кальций-фосфорный электрофорез. Продолжительность процедуры 20 мин ежедневно или через день, на курс лечения 10 – 15 сеансов.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509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AD8C1CBF-31C4-4EC4-9A90-B7CD9A007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03" r="6677"/>
          <a:stretch/>
        </p:blipFill>
        <p:spPr bwMode="auto">
          <a:xfrm>
            <a:off x="7143750" y="3282950"/>
            <a:ext cx="4584192" cy="3222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45E3742-B19B-4B48-B122-8BD5F03D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ИММОБИЛИЗАЦИОННЫЙ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ГБО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0A054146-AAF3-43A9-B8F5-EE95932C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10997184" cy="4389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Гипербарическая оксигенация (ГБО) </a:t>
            </a:r>
            <a:r>
              <a:rPr lang="ru-RU" dirty="0"/>
              <a:t>– насыщение тканей кислородом под повышенным давлением.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Основные показания к ГБО: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острая кровопотеря, шок, инфекция (газовая гангрена, столбняк и др.);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ожоги;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асфиксия;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длительно незаживающие раны и язвы;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тромбоэмболия, газовая эмболия;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тяжелые травмы отравления и т. д.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Противопоказания к ГБО: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чувствительность к кислороду;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тяжелые формы гипертонической болезни;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пароксизм кашля.</a:t>
            </a:r>
          </a:p>
        </p:txBody>
      </p:sp>
    </p:spTree>
    <p:extLst>
      <p:ext uri="{BB962C8B-B14F-4D97-AF65-F5344CB8AC3E}">
        <p14:creationId xmlns="" xmlns:p14="http://schemas.microsoft.com/office/powerpoint/2010/main" val="1828884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9D7507-ECB0-47FE-9C4E-EA6AB1A7F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И ВИДЫ ЛЕЧЕНИЯ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ПОСТИММОБИЛИЗАЦИОННЫЙ ПЕРИОД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4974F8-9816-4558-895A-8A1CA4333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Цель лечения в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постиммобилизационный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период</a:t>
            </a:r>
            <a:r>
              <a:rPr lang="ru-RU" sz="1800" dirty="0"/>
              <a:t> – улучшение функции поврежденной конечности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Задачи периода: </a:t>
            </a:r>
          </a:p>
          <a:p>
            <a:r>
              <a:rPr lang="ru-RU" sz="1600" dirty="0"/>
              <a:t>уменьшение болевого синдрома, отека и трофических нарушений в конечности; </a:t>
            </a:r>
          </a:p>
          <a:p>
            <a:r>
              <a:rPr lang="ru-RU" sz="1600" dirty="0"/>
              <a:t>увеличение подвижности и эластичности </a:t>
            </a:r>
            <a:r>
              <a:rPr lang="ru-RU" sz="1600" dirty="0" err="1"/>
              <a:t>периартикулярных</a:t>
            </a:r>
            <a:r>
              <a:rPr lang="ru-RU" sz="1600" dirty="0"/>
              <a:t> тканей, увеличение амплитуды движения в суставах;</a:t>
            </a:r>
          </a:p>
          <a:p>
            <a:r>
              <a:rPr lang="ru-RU" sz="1600" dirty="0"/>
              <a:t>нормализация трофики мышц, мышечного тонуса; </a:t>
            </a:r>
          </a:p>
          <a:p>
            <a:r>
              <a:rPr lang="ru-RU" sz="1600" dirty="0"/>
              <a:t>тренировка вестибулярного аппарата;</a:t>
            </a:r>
          </a:p>
          <a:p>
            <a:r>
              <a:rPr lang="ru-RU" sz="1600" dirty="0"/>
              <a:t>тренировка опороспособности (при повреждениях нижних конечностей);</a:t>
            </a:r>
          </a:p>
          <a:p>
            <a:r>
              <a:rPr lang="ru-RU" sz="1600" dirty="0"/>
              <a:t>нормализация осанки;</a:t>
            </a:r>
          </a:p>
          <a:p>
            <a:r>
              <a:rPr lang="ru-RU" sz="1600" dirty="0"/>
              <a:t>улучшение функционального состояния сердечно-сосудистой, дыхательной и других систем организма.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1062037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355CC67A-0A6F-40CC-A7D5-18DA3B704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0" y="1560365"/>
            <a:ext cx="2886076" cy="2042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12A4E0DC-EBD5-4C9E-94A8-C19C6290E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7" r="32657"/>
          <a:stretch/>
        </p:blipFill>
        <p:spPr bwMode="auto">
          <a:xfrm>
            <a:off x="8696324" y="3959064"/>
            <a:ext cx="2886076" cy="2486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36665969-C96E-4978-B3E8-B05F73F8F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ПОСТИММОБИЛИЗАЦИОННЫЙ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Механотерапия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C99D10F6-06C5-41E3-820E-F147202F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755015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Показана при </a:t>
            </a:r>
            <a:r>
              <a:rPr lang="ru-RU" sz="2000" dirty="0"/>
              <a:t>последствиях повреждений органов опоры и движения: </a:t>
            </a:r>
            <a:r>
              <a:rPr lang="ru-RU" sz="2000" dirty="0" err="1"/>
              <a:t>тугоподвижность</a:t>
            </a:r>
            <a:r>
              <a:rPr lang="ru-RU" sz="2000" dirty="0"/>
              <a:t>, контрактуры суставов, различные рубцовые сращения тканей и т. д.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Противопоказания:</a:t>
            </a:r>
          </a:p>
          <a:p>
            <a:r>
              <a:rPr lang="ru-RU" sz="1800" dirty="0"/>
              <a:t>воспалительные и реактивные явления – гнойные процессы, повышение общей и местной температуры, выраженный болевой синдром, повышенная нервная возбудимость больного;</a:t>
            </a:r>
          </a:p>
          <a:p>
            <a:r>
              <a:rPr lang="ru-RU" sz="1800" dirty="0"/>
              <a:t>резкое ослабление мышечной силы;</a:t>
            </a:r>
          </a:p>
          <a:p>
            <a:r>
              <a:rPr lang="ru-RU" sz="1800" dirty="0"/>
              <a:t>подвывихи или вывихи в суставах;</a:t>
            </a:r>
          </a:p>
          <a:p>
            <a:r>
              <a:rPr lang="ru-RU" sz="1800" dirty="0"/>
              <a:t>неокрепшая костная мозоль при переломах.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756612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F813AF-6BEB-47CF-A437-B7660C48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ПОСТИММОБИЛИЗАЦИОННЫЙ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Механотерапия (продолжение)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5B0A422-CCBA-4FF3-B5C7-B756CE5A0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66040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Для восстановления лечения </a:t>
            </a:r>
            <a:r>
              <a:rPr lang="ru-RU" sz="2000" dirty="0"/>
              <a:t>используют:</a:t>
            </a:r>
          </a:p>
          <a:p>
            <a:r>
              <a:rPr lang="ru-RU" sz="2000" dirty="0"/>
              <a:t>аппараты, основанные на принципе блока и предназначенные для дозированного укрепления различных мышечных групп конечностей, стационарные и портативные блоковые установки, функциональный механотерапевтический стол;</a:t>
            </a:r>
          </a:p>
          <a:p>
            <a:r>
              <a:rPr lang="ru-RU" sz="2000" dirty="0"/>
              <a:t>аппараты, основанные на принципе маятника, для восстановления подвижности и увеличения объема движений в суставах конечностей.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520935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A6B6B09F-9195-42A4-9574-5A3DD56CD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52" y="1935480"/>
            <a:ext cx="3774875" cy="4379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5746A4-34D1-4EE5-88FA-EC0A70E2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ПОСТИММОБИЛИЗАЦИОННЫЙ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Физиолечение. Электростимуляция мышц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3F04332-A6B2-4027-BC66-699603A7B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6687843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Электростимуляция мышц (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электрогимнастика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2000" dirty="0"/>
              <a:t>-</a:t>
            </a:r>
            <a:r>
              <a:rPr lang="ru-RU" sz="2000" dirty="0"/>
              <a:t> воздействие импульсным электрическим раздражением, вызывающим поочередное сокращение и расслабление стимулируемой мышцы, для поддержания ее жизнедеятельности и предупреждения атрофии.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Показания: </a:t>
            </a:r>
            <a:r>
              <a:rPr lang="ru-RU" sz="2000" dirty="0"/>
              <a:t>повреждение нервных стволов – для упражнения мышц; вторичные атрофии мышц после гипсовых повязок; контрактуры и </a:t>
            </a:r>
            <a:r>
              <a:rPr lang="ru-RU" sz="2000" dirty="0" err="1"/>
              <a:t>тугоподвижность</a:t>
            </a:r>
            <a:r>
              <a:rPr lang="ru-RU" sz="2000" dirty="0"/>
              <a:t> суставов после длительной иммобилизации.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3294779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2BFDF3-FBFC-4770-AA37-F6E8F199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ПОСТИММОБИЛИЗАЦИОННЫЙ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Физиолечение. Электростимуляция мышц (продолжение)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95C8A1F-19E3-4A9C-8199-D2C9658B2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Электростимуляция может быть ритмической или активной.</a:t>
            </a:r>
          </a:p>
          <a:p>
            <a:pPr marL="0" indent="0">
              <a:buNone/>
            </a:pP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Ритмичная электростимуляция </a:t>
            </a:r>
            <a:r>
              <a:rPr lang="ru-RU" sz="2000" dirty="0"/>
              <a:t>– сокращение и расслабление происходит в постоянном ритме, который устанавливается заранее в соответствии со свойствами подлежащих стимуляции мышц. Такой метод применяется при более тяжелых поражениях.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Активная электростимуляция </a:t>
            </a:r>
            <a:r>
              <a:rPr lang="ru-RU" sz="2000" dirty="0"/>
              <a:t>целесообразна в менее тяжелых случаях, когда больной может хотя бы немного сокращать пораженные мышцы.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Продолжительность каждого сокращения и ритм упражнений, в среднем это 2 – 5 мин и 5 – 10 сокращений в минуту. При ритмических упражнениях 1 – 2 мин приходятся на упражнение, а 2 – 3 мин – на отдых. З а процедуру обычно осуществляют 5 – 6 последовательных циклов. Курс лечения занимает 1 мес., при необходимости его можно повторять.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252245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EFE7FEE3-F925-44D6-9B94-A0897A64B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508" y="1560446"/>
            <a:ext cx="3411330" cy="1539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CA46BAF0-C95B-41CF-B8E2-9C0610B68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49781" y="3273809"/>
            <a:ext cx="2015392" cy="1473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E71FC176-0A5B-4734-B90E-B73FBE955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743" y="3273810"/>
            <a:ext cx="2015393" cy="1473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09021942-58D4-4583-B072-9D999A22F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781" y="4860905"/>
            <a:ext cx="2015392" cy="1463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AFA6E0BB-FE0A-4E70-B2C2-845C53F1A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745" y="4860904"/>
            <a:ext cx="2015392" cy="1463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7A9070-7470-4D81-8349-C9A649AD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ПОСТИММОБИЛИЗАЦИОННЫЙ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Физиолечение. Ультразвуковая терапия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BCD73D-EC48-48F7-9945-AB7581693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7340181" cy="438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dirty="0"/>
              <a:t>В лечебных целях применяют один ультразвук или ультразвук в комплексе с лекарственными веществами – </a:t>
            </a:r>
            <a:r>
              <a:rPr lang="ru-RU" sz="1600" dirty="0" err="1"/>
              <a:t>фонофорез</a:t>
            </a:r>
            <a:r>
              <a:rPr lang="ru-RU" sz="1600" dirty="0"/>
              <a:t>. </a:t>
            </a:r>
          </a:p>
          <a:p>
            <a:pPr marL="0" indent="0">
              <a:buNone/>
            </a:pPr>
            <a:r>
              <a:rPr lang="ru-RU" sz="1600" dirty="0"/>
              <a:t>Продолжительность процедуры от 3 до 10 мин. Сеансы проводят ежедневно или через день, на курс 12 – 15 процедур. Повторный курс можно проводить минимум через 10 – 10,5 мес. после  первого.</a:t>
            </a:r>
          </a:p>
          <a:p>
            <a:endParaRPr lang="ru-RU" sz="1600" dirty="0"/>
          </a:p>
          <a:p>
            <a:pPr marL="0" indent="0">
              <a:buNone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Нельзя назначать на:</a:t>
            </a:r>
          </a:p>
          <a:p>
            <a:r>
              <a:rPr lang="ru-RU" sz="1600" dirty="0"/>
              <a:t>мозговую часть черепа;</a:t>
            </a:r>
          </a:p>
          <a:p>
            <a:r>
              <a:rPr lang="ru-RU" sz="1600" dirty="0"/>
              <a:t>Глаза;</a:t>
            </a:r>
          </a:p>
          <a:p>
            <a:r>
              <a:rPr lang="ru-RU" sz="1600" dirty="0"/>
              <a:t>переднюю поверхность грудной клетки в области сердца;</a:t>
            </a:r>
          </a:p>
          <a:p>
            <a:r>
              <a:rPr lang="ru-RU" sz="1600" dirty="0"/>
              <a:t>область половых органов.</a:t>
            </a:r>
          </a:p>
          <a:p>
            <a:endParaRPr lang="ru-RU" sz="1600" dirty="0"/>
          </a:p>
          <a:p>
            <a:pPr marL="0" indent="0">
              <a:buNone/>
            </a:pPr>
            <a:r>
              <a:rPr lang="ru-RU" sz="1600" dirty="0"/>
              <a:t>С осторожностью при лечении ультразвуком пациентов детского и пожилого возраста. </a:t>
            </a:r>
          </a:p>
          <a:p>
            <a:pPr marL="0" indent="0">
              <a:buNone/>
            </a:pPr>
            <a:r>
              <a:rPr lang="ru-RU" sz="1600" dirty="0"/>
              <a:t>Лечение ультразвуком назначают через неделю после острой травмы сеансами по 5 – 7 мин., на курс 12 – 14 процедур.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549485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DCB92B-8AA0-4429-98A6-65930021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 В РЕАБИЛИТАЦИЮ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1919AEB-B79A-40EA-AF84-7E8845C72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Реабилитация (восстановление) </a:t>
            </a:r>
            <a:r>
              <a:rPr lang="ru-RU" sz="2000" dirty="0"/>
              <a:t>– это система государственных социально-экономических, медицинских, психологических, юридических, профессиональных, педагогических, лечебных и других мероприятий, направленных на эффективное и раннее восстановление здоровья больных и возвращение больных и инвалидов к общественно-полезному труту и активной жизни в обществе.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Реабилитация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больных с повреждением ОДА включает:</a:t>
            </a:r>
          </a:p>
          <a:p>
            <a:r>
              <a:rPr lang="ru-RU" sz="2000" dirty="0"/>
              <a:t>медикаментозное и оперативное лечение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ru-RU" sz="2000" dirty="0"/>
              <a:t>лечебную физкультуру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ru-RU" sz="2000" dirty="0"/>
              <a:t>физиотерапию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ru-RU" sz="2000" dirty="0"/>
              <a:t>психотерапию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ru-RU" sz="2000" dirty="0"/>
              <a:t>трудотерапию</a:t>
            </a:r>
            <a:r>
              <a:rPr lang="en-US" sz="2000" dirty="0"/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9D943614-0AF0-46D5-A4C7-8A11C4598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807" y="1820962"/>
            <a:ext cx="3259855" cy="2203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7AB2D5D-020E-48AA-A2D1-F71028FD6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807" y="4191352"/>
            <a:ext cx="3259855" cy="1962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C914FC-318D-46AA-9CB1-90412A71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ПОСТИММОБИЛИЗАЦИОННЫЙ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Физиолечение. УФО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A78B89-E365-4AB8-A51E-403AC0746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742315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УФО применяют начиная со второго дня после травмы.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Общее</a:t>
            </a:r>
            <a:r>
              <a:rPr lang="ru-RU" sz="2000" dirty="0"/>
              <a:t> (</a:t>
            </a:r>
            <a:r>
              <a:rPr lang="ru-RU" sz="2000" dirty="0" err="1"/>
              <a:t>витаминообразующее</a:t>
            </a:r>
            <a:r>
              <a:rPr lang="ru-RU" sz="2000" dirty="0"/>
              <a:t> или закаливающее) облучение производится дозами начиная с 1/8  - 1/4  биодозы через 1 – 2 </a:t>
            </a:r>
            <a:r>
              <a:rPr lang="ru-RU" sz="2000" dirty="0" err="1"/>
              <a:t>неед</a:t>
            </a:r>
            <a:r>
              <a:rPr lang="ru-RU" sz="2000" dirty="0"/>
              <a:t>. После травмы. Больному во время процедуры надевают защитные очки.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Местно</a:t>
            </a:r>
            <a:r>
              <a:rPr lang="ru-RU" sz="2000" dirty="0"/>
              <a:t> лучше облучать непосредственно зону повреждения и область </a:t>
            </a:r>
            <a:r>
              <a:rPr lang="ru-RU" sz="2000" dirty="0" err="1"/>
              <a:t>проксимальнее</a:t>
            </a:r>
            <a:r>
              <a:rPr lang="ru-RU" sz="2000" dirty="0"/>
              <a:t> его (на конечностях).</a:t>
            </a:r>
          </a:p>
        </p:txBody>
      </p:sp>
    </p:spTree>
    <p:extLst>
      <p:ext uri="{BB962C8B-B14F-4D97-AF65-F5344CB8AC3E}">
        <p14:creationId xmlns="" xmlns:p14="http://schemas.microsoft.com/office/powerpoint/2010/main" val="774406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4A9D1E-7CBA-45F4-9CC9-CE8399BCC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ПОСТИММОБИЛИЗАЦИОННЫЙ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Физиолечение. УФО (продолжение)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ABCCE44-4388-4F16-AF1E-EDB6E088F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Дозировки УФО:</a:t>
            </a:r>
          </a:p>
          <a:p>
            <a:r>
              <a:rPr lang="ru-RU" sz="2000" dirty="0"/>
              <a:t>субэритемная или малая – 1–2 биодозы;</a:t>
            </a:r>
          </a:p>
          <a:p>
            <a:r>
              <a:rPr lang="ru-RU" sz="2000" dirty="0" err="1"/>
              <a:t>эритемная</a:t>
            </a:r>
            <a:r>
              <a:rPr lang="ru-RU" sz="2000" dirty="0"/>
              <a:t>, или средняя – 2–4  биодозы;</a:t>
            </a:r>
          </a:p>
          <a:p>
            <a:r>
              <a:rPr lang="ru-RU" sz="2000" dirty="0" err="1"/>
              <a:t>гиперэритемная</a:t>
            </a:r>
            <a:r>
              <a:rPr lang="ru-RU" sz="2000" dirty="0"/>
              <a:t> или сильная – 4–5 биодоз на площади около 600 см2;</a:t>
            </a:r>
          </a:p>
          <a:p>
            <a:r>
              <a:rPr lang="ru-RU" sz="2000" dirty="0"/>
              <a:t>на курс 8–12 облучений.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Учитывают:</a:t>
            </a:r>
          </a:p>
          <a:p>
            <a:r>
              <a:rPr lang="ru-RU" sz="2000" dirty="0"/>
              <a:t>регионарную чувствительность к ультрафиолетовым лучам; </a:t>
            </a:r>
          </a:p>
          <a:p>
            <a:r>
              <a:rPr lang="ru-RU" sz="2000" dirty="0"/>
              <a:t>наиболее чувствительна кожа живота, груди, спины;</a:t>
            </a:r>
          </a:p>
          <a:p>
            <a:r>
              <a:rPr lang="ru-RU" sz="2000" dirty="0"/>
              <a:t>наименьшей чувствительностью обладает кожа кисти и стопы.</a:t>
            </a:r>
          </a:p>
        </p:txBody>
      </p:sp>
    </p:spTree>
    <p:extLst>
      <p:ext uri="{BB962C8B-B14F-4D97-AF65-F5344CB8AC3E}">
        <p14:creationId xmlns="" xmlns:p14="http://schemas.microsoft.com/office/powerpoint/2010/main" val="2567210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еханизм действия магнитотерапии">
            <a:extLst>
              <a:ext uri="{FF2B5EF4-FFF2-40B4-BE49-F238E27FC236}">
                <a16:creationId xmlns="" xmlns:a16="http://schemas.microsoft.com/office/drawing/2014/main" id="{28C3B892-0E1B-46F6-A734-185A3C694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06" y="2136339"/>
            <a:ext cx="6286500" cy="4229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B0294A-06E9-44DB-B6D6-8C181EA8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ПОСТИММОБИЛИЗАЦИОННЫЙ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Физиолечение. Магнитотерапия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42B5930-AAD1-49E1-BF88-A3DAA8EC6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46863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Магнитотерапия</a:t>
            </a:r>
            <a:r>
              <a:rPr lang="ru-RU" sz="2000" dirty="0"/>
              <a:t> – метод физиотерапии, в основе которого лежит использование в лечебно-профилактических и реабилитационных целях магнитных полей разных параметров. Наиболее эффективным в большинстве случаев является применение импульсных магнитных полей низкой частоты (до 100 Гц), которая соответствует резонансной частоте большинства структур организма.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085590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иаграмма кровотока при магнитотерапии">
            <a:extLst>
              <a:ext uri="{FF2B5EF4-FFF2-40B4-BE49-F238E27FC236}">
                <a16:creationId xmlns="" xmlns:a16="http://schemas.microsoft.com/office/drawing/2014/main" id="{EB8F285A-59CB-4D85-81EA-4A1E0A464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060" y="1985782"/>
            <a:ext cx="4956953" cy="4288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4DAF89-A235-4B81-B205-5719C1FB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ПОСТИММОБИЛИЗАЦИОННЫЙ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Физиолечение. Магнитотерапия (продолжение)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0D4F9B-7193-4AB6-9C23-F4532C761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579755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Механизм действия магнитного поля основан на его способности создавать электрические токи в зоне наложения. Поскольку кровь и лимфа человека являются проводниками, магнитное поле способно нормализовать </a:t>
            </a:r>
            <a:r>
              <a:rPr lang="ru-RU" sz="2000" dirty="0" err="1"/>
              <a:t>лимфо</a:t>
            </a:r>
            <a:r>
              <a:rPr lang="ru-RU" sz="2000" dirty="0"/>
              <a:t>- и кровоток, улучшить обмен веществ, помочь иммунным клеткам достичь очага воспаления и убрать причину боли.</a:t>
            </a:r>
          </a:p>
        </p:txBody>
      </p:sp>
    </p:spTree>
    <p:extLst>
      <p:ext uri="{BB962C8B-B14F-4D97-AF65-F5344CB8AC3E}">
        <p14:creationId xmlns="" xmlns:p14="http://schemas.microsoft.com/office/powerpoint/2010/main" val="418488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7A1773-6B7B-4410-8685-02655F80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ПОСТИММОБИЛИЗАЦИОННЫЙ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Физиолечение. Магнитотерапия (продолжение)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EE6B51D-2CF8-4E3A-A63A-A22E5B9F8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Эффекты:</a:t>
            </a:r>
          </a:p>
          <a:p>
            <a:r>
              <a:rPr lang="ru-RU" sz="2000" dirty="0"/>
              <a:t> противовоспалительный;</a:t>
            </a:r>
          </a:p>
          <a:p>
            <a:r>
              <a:rPr lang="ru-RU" sz="2000" dirty="0"/>
              <a:t> противоотечный;</a:t>
            </a:r>
          </a:p>
          <a:p>
            <a:r>
              <a:rPr lang="ru-RU" sz="2000" dirty="0"/>
              <a:t> обезболивающий.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С их помощью:</a:t>
            </a:r>
          </a:p>
          <a:p>
            <a:r>
              <a:rPr lang="ru-RU" sz="2000" dirty="0"/>
              <a:t> ликвидируется спазм мышц;</a:t>
            </a:r>
          </a:p>
          <a:p>
            <a:r>
              <a:rPr lang="ru-RU" sz="2000" dirty="0"/>
              <a:t> улучшается снабжение клеток организма кислородом и питательными веществами;</a:t>
            </a:r>
          </a:p>
          <a:p>
            <a:r>
              <a:rPr lang="ru-RU" sz="2000" dirty="0"/>
              <a:t> увеличивается скорость регенерации;</a:t>
            </a:r>
          </a:p>
          <a:p>
            <a:r>
              <a:rPr lang="ru-RU" sz="2000" dirty="0"/>
              <a:t> улучшается работа спинного мозга и нервов.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05279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5CA174-70FD-4DD8-8E5A-046F8FCBC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ПОСТИММОБИЛИЗАЦИОННЫЙ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Физиолечение. Магнитотерапия (продолжение)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82C8368-1E70-4433-AD9C-571B5C92ED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Показания к применению:</a:t>
            </a:r>
          </a:p>
          <a:p>
            <a:r>
              <a:rPr lang="ru-RU" dirty="0"/>
              <a:t>при артрите и артрозе использование магнитотерапии позволяет снизить воспаление и боль в пораженном суставе, улучшить питание внутрисуставного хряща и затормозить его истирание;</a:t>
            </a:r>
          </a:p>
          <a:p>
            <a:r>
              <a:rPr lang="ru-RU" dirty="0"/>
              <a:t>при остеохондрозе магнитное поле снимет патологический спазм мышц, поможет избежать сдавливания нервов и кровеносных сосудов, замедлит изменения межпозвонковых дисков, поможет избежать такого осложнения</a:t>
            </a:r>
          </a:p>
          <a:p>
            <a:r>
              <a:rPr lang="ru-RU" dirty="0"/>
              <a:t>остеохондроза, как межпозвонковая грыжа;</a:t>
            </a:r>
          </a:p>
          <a:p>
            <a:r>
              <a:rPr lang="ru-RU" dirty="0"/>
              <a:t>остеопороз;</a:t>
            </a:r>
          </a:p>
          <a:p>
            <a:r>
              <a:rPr lang="ru-RU" dirty="0"/>
              <a:t>последствия травм;</a:t>
            </a:r>
          </a:p>
          <a:p>
            <a:r>
              <a:rPr lang="ru-RU" dirty="0"/>
              <a:t>грыжа межпозвонкового диска;</a:t>
            </a:r>
          </a:p>
          <a:p>
            <a:r>
              <a:rPr lang="ru-RU" dirty="0"/>
              <a:t>нарушение осанки (сколиоз).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247F25C4-22AA-4671-B2FD-8333C11FBB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Противопоказания:</a:t>
            </a:r>
          </a:p>
          <a:p>
            <a:r>
              <a:rPr lang="ru-RU" dirty="0"/>
              <a:t> острые гнойно-воспалительные заболевания;</a:t>
            </a:r>
          </a:p>
          <a:p>
            <a:r>
              <a:rPr lang="ru-RU" dirty="0"/>
              <a:t> аневризма аорты;</a:t>
            </a:r>
          </a:p>
          <a:p>
            <a:r>
              <a:rPr lang="ru-RU" dirty="0"/>
              <a:t> беременность;</a:t>
            </a:r>
          </a:p>
          <a:p>
            <a:r>
              <a:rPr lang="ru-RU" dirty="0"/>
              <a:t> системные заболевания крови;</a:t>
            </a:r>
          </a:p>
          <a:p>
            <a:r>
              <a:rPr lang="ru-RU" dirty="0"/>
              <a:t> злокачественные новообразования;</a:t>
            </a:r>
          </a:p>
          <a:p>
            <a:r>
              <a:rPr lang="ru-RU" dirty="0"/>
              <a:t> тиреотоксикоз;</a:t>
            </a:r>
          </a:p>
          <a:p>
            <a:r>
              <a:rPr lang="ru-RU" dirty="0"/>
              <a:t> алкогольная (наркотическая) интоксикация;</a:t>
            </a:r>
          </a:p>
          <a:p>
            <a:r>
              <a:rPr lang="ru-RU" dirty="0"/>
              <a:t> фибрилляция предсердий (мерцательная аритмия);</a:t>
            </a:r>
          </a:p>
          <a:p>
            <a:r>
              <a:rPr lang="ru-RU" dirty="0"/>
              <a:t> наличие имплантируемого кардиостимулятора в зоне воздействия.</a:t>
            </a:r>
          </a:p>
        </p:txBody>
      </p:sp>
    </p:spTree>
    <p:extLst>
      <p:ext uri="{BB962C8B-B14F-4D97-AF65-F5344CB8AC3E}">
        <p14:creationId xmlns="" xmlns:p14="http://schemas.microsoft.com/office/powerpoint/2010/main" val="184241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520316-869C-4516-9710-9CFFFBE9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И ВИДЫ ЛЕЧЕНИЯ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ВОССТАНОВИТЕЛЬНЫЙ ПЕРИОД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EEC4A4-AACB-48BE-A543-7AA4F6563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Цель</a:t>
            </a:r>
            <a:r>
              <a:rPr lang="ru-RU" sz="2000" dirty="0"/>
              <a:t> – полное восстановление функции и работоспособности поврежденной конечности. 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Задачи периода: </a:t>
            </a:r>
          </a:p>
          <a:p>
            <a:r>
              <a:rPr lang="ru-RU" sz="2000" dirty="0"/>
              <a:t>полное восстановление подвижности в суставе; </a:t>
            </a:r>
          </a:p>
          <a:p>
            <a:r>
              <a:rPr lang="ru-RU" sz="2000" dirty="0"/>
              <a:t>нормализация мышечного тонуса, укрепление мышц; </a:t>
            </a:r>
          </a:p>
          <a:p>
            <a:r>
              <a:rPr lang="ru-RU" sz="2000" dirty="0"/>
              <a:t>восстановление координации движений и основных двигательных стереотипов.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372223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DACC0F13-8A2E-42F4-9784-62BEFC62A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107" y="1659254"/>
            <a:ext cx="2180965" cy="1452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ED351DA5-BEE2-4075-979A-3C5493459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76" y="3229234"/>
            <a:ext cx="2326120" cy="1689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D758EBC7-AE8E-481E-826B-E63F7D70E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045" y="5010913"/>
            <a:ext cx="2063858" cy="1556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B03859-BE5E-4D86-9E1A-15FB0FA1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ВОССТАНОВИТЕЛЬНЫЙ 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Трудотерапия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3F9A5A-A80D-4C05-BCD1-F0C0FBDB7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760095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Основные цели:</a:t>
            </a:r>
          </a:p>
          <a:p>
            <a:r>
              <a:rPr lang="ru-RU" sz="2000" dirty="0"/>
              <a:t>предупреждение нарушений или восстановление нарушенных функций органов опоры и движения;</a:t>
            </a:r>
          </a:p>
          <a:p>
            <a:r>
              <a:rPr lang="ru-RU" sz="2000" dirty="0"/>
              <a:t>поддержания жизненного тонуса больного – улучшение настроения, физическая и умственная активизация, его трудоспособности и физической выносливости, сниженных в результате травмы или заболеваний;</a:t>
            </a:r>
          </a:p>
          <a:p>
            <a:r>
              <a:rPr lang="ru-RU" sz="2000" dirty="0"/>
              <a:t>подготовка пострадавшего к профессиональной деятельности в условиях, близких к производственным;</a:t>
            </a:r>
          </a:p>
          <a:p>
            <a:r>
              <a:rPr lang="ru-RU" sz="2000" dirty="0"/>
              <a:t>профессиональная ориентация больного; при необходимости в процессе трудовой терапии помогают получить новую профессию.</a:t>
            </a:r>
          </a:p>
        </p:txBody>
      </p:sp>
    </p:spTree>
    <p:extLst>
      <p:ext uri="{BB962C8B-B14F-4D97-AF65-F5344CB8AC3E}">
        <p14:creationId xmlns="" xmlns:p14="http://schemas.microsoft.com/office/powerpoint/2010/main" val="2194374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3FF88E-9143-49F7-B236-7954583E4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ВОССТАНОВИТЕЛЬНЫЙ 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Трудотерапия (продолжение)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BC489D-744A-4F6F-BCD3-5E4A838B2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Основные задачи трудотерапии:</a:t>
            </a:r>
          </a:p>
          <a:p>
            <a:r>
              <a:rPr lang="ru-RU" sz="2000" dirty="0"/>
              <a:t>восстановление физических функций – увеличение подвижности в суставах, укрепление мышц, восстановление координаций движений, поддержание способности к освоению рабочих навыков;</a:t>
            </a:r>
          </a:p>
          <a:p>
            <a:r>
              <a:rPr lang="ru-RU" sz="2000" dirty="0"/>
              <a:t>обучение каждодневным видам деятельности и домашней работе – прием пищи, одевание, уход за детьми, домом, приготовление пищи и т. д.;</a:t>
            </a:r>
          </a:p>
          <a:p>
            <a:r>
              <a:rPr lang="ru-RU" sz="2000" dirty="0"/>
              <a:t>обучение обращению с протезами;</a:t>
            </a:r>
          </a:p>
          <a:p>
            <a:r>
              <a:rPr lang="ru-RU" sz="2000" dirty="0"/>
              <a:t>изготовление в отделении трудотерапии упрощенных приспособлений, позволяющих больному заниматься каждодневными видами деятельности;</a:t>
            </a:r>
          </a:p>
          <a:p>
            <a:r>
              <a:rPr lang="ru-RU" sz="2000" dirty="0"/>
              <a:t>определение степени профессиональной трудотерапии в целях установления вида работ, подходящей в каждом конкретном случае.</a:t>
            </a:r>
          </a:p>
        </p:txBody>
      </p:sp>
    </p:spTree>
    <p:extLst>
      <p:ext uri="{BB962C8B-B14F-4D97-AF65-F5344CB8AC3E}">
        <p14:creationId xmlns="" xmlns:p14="http://schemas.microsoft.com/office/powerpoint/2010/main" val="3891149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E3A15E-CE01-4303-ACE3-20C40CA4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ВОССТАНОВИТЕЛЬНЫЙ 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Диетотерапия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58875CF-8C12-4FA1-AF0A-18F71EC83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60579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Диетотерапия</a:t>
            </a:r>
            <a:r>
              <a:rPr lang="ru-RU" sz="2000" dirty="0"/>
              <a:t> при травмах должна быть полноценной, богатой витаминами и микроэлементами, необходимыми восстановления организма. Ограничение калорийности рациона – в связи с ограниченной двигательной активности. Режим питания варьируется в зависимости от режима больного. Если человек полностью обездвижен, рекомендуется частое дробное питание малыми порциями, не менее 6 приемов пищи в сутки. Если же двигательный режим обычный, кратность приема пищи – 3-5 раз в день.</a:t>
            </a:r>
          </a:p>
          <a:p>
            <a:endParaRPr lang="ru-RU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33FE0BF8-6045-4974-B3A5-942C0B14F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21" y="1704520"/>
            <a:ext cx="4823774" cy="3979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8702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НАПРАВЛЕНИЯ РЕАБИЛИТАЦИИ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7ED3B9E4-3472-41B3-BA3F-F941BF02A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Три основных взаимосвязанных направления реабилитации:</a:t>
            </a:r>
          </a:p>
          <a:p>
            <a:r>
              <a:rPr lang="ru-RU" sz="2000" dirty="0"/>
              <a:t>Медицинская</a:t>
            </a:r>
          </a:p>
          <a:p>
            <a:r>
              <a:rPr lang="ru-RU" sz="2000" dirty="0"/>
              <a:t>Социальная или бытовая</a:t>
            </a:r>
          </a:p>
          <a:p>
            <a:r>
              <a:rPr lang="ru-RU" sz="2000" dirty="0"/>
              <a:t>Профессиональная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2F5DD4-3024-4D70-9B13-E3D6A39E9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ВОССТАНОВИТЕЛЬНЫЙ  ПЕРИОД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Диетотерапия (продолжение)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B419FEA-C7DB-48C4-B5CB-890560BE3B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Рекомендуемые продукты: </a:t>
            </a:r>
          </a:p>
          <a:p>
            <a:r>
              <a:rPr lang="ru-RU" sz="2300" dirty="0"/>
              <a:t>богатые кальцием, фосфором, магнием, цинком, витаминами С, Д3, группы В; </a:t>
            </a:r>
          </a:p>
          <a:p>
            <a:r>
              <a:rPr lang="ru-RU" sz="2300" dirty="0"/>
              <a:t>молоко и все виды нежирных молочных продуктов, творог и сыр; </a:t>
            </a:r>
          </a:p>
          <a:p>
            <a:r>
              <a:rPr lang="ru-RU" sz="2300" dirty="0"/>
              <a:t>свежая салатная зелень, брокколи, шпинат, морковь, квашеная капуста, кольраби; </a:t>
            </a:r>
          </a:p>
          <a:p>
            <a:r>
              <a:rPr lang="ru-RU" sz="2300" dirty="0"/>
              <a:t>гречка, коричневый рис; </a:t>
            </a:r>
          </a:p>
          <a:p>
            <a:r>
              <a:rPr lang="ru-RU" sz="2300" dirty="0"/>
              <a:t>куркума, кардамон, кунжут и масло из него, семя льна, орехи; </a:t>
            </a:r>
          </a:p>
          <a:p>
            <a:r>
              <a:rPr lang="ru-RU" sz="2300" dirty="0"/>
              <a:t>зеленые яблоки, шиповник, цитрусовые, ягоды; </a:t>
            </a:r>
          </a:p>
          <a:p>
            <a:r>
              <a:rPr lang="ru-RU" sz="2300" dirty="0"/>
              <a:t>яйца, мясо (нежирные сорта, курица, кролик, индейка) и рыба (жирная).</a:t>
            </a:r>
          </a:p>
          <a:p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C48FF64D-8586-4602-87CC-26417C46A9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Нерекомендуемые продукты: </a:t>
            </a:r>
          </a:p>
          <a:p>
            <a:r>
              <a:rPr lang="ru-RU" sz="2400" dirty="0"/>
              <a:t>солености, копчености, колбасы полуфабрикаты; </a:t>
            </a:r>
          </a:p>
          <a:p>
            <a:r>
              <a:rPr lang="ru-RU" sz="2400" dirty="0"/>
              <a:t>крепкий кофе и чай, сладкие газированные напитки – способствуют нарушению метаболизма кальция, выведению </a:t>
            </a:r>
            <a:r>
              <a:rPr lang="ru-RU" sz="2400" dirty="0" err="1"/>
              <a:t>Са</a:t>
            </a:r>
            <a:r>
              <a:rPr lang="ru-RU" sz="2400" dirty="0"/>
              <a:t> с мочой; </a:t>
            </a:r>
          </a:p>
          <a:p>
            <a:r>
              <a:rPr lang="ru-RU" sz="2400" dirty="0"/>
              <a:t>алкоголь может нарушить деятельность клеток, формирующих кость, в результате чего она начнет быстрее разрушаться, чем восстанавливаться.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334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E070A1E-C766-49AE-A5F2-DE0B48C4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РЕАДАПТАЦИЯ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49B72D85-B240-4B64-A858-7334A63A6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Медицинская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реадаптация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/>
              <a:t>– комплекс </a:t>
            </a:r>
            <a:r>
              <a:rPr lang="ru-RU" dirty="0" err="1"/>
              <a:t>лечебно</a:t>
            </a:r>
            <a:r>
              <a:rPr lang="ru-RU" dirty="0"/>
              <a:t> – профилактических мероприятий, направленных на восстановление психофизиологических и физиологических реакций человека , обеспечивающих его приспособление к определенным условиям труда и быта;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Социальная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реадаптация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/>
              <a:t>– комплекс государственных и общественных мероприятий, направленных на восстановление приспособленности человека к конкретным условиям труда и быта. </a:t>
            </a:r>
          </a:p>
        </p:txBody>
      </p:sp>
    </p:spTree>
    <p:extLst>
      <p:ext uri="{BB962C8B-B14F-4D97-AF65-F5344CB8AC3E}">
        <p14:creationId xmlns="" xmlns:p14="http://schemas.microsoft.com/office/powerpoint/2010/main" val="1217553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A02361-1FA2-4F4F-91AF-2924E487F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9F2BBA-96F7-4FF7-84A3-CCA737DCB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Практически каждый человек, страдающий заболеванием опорно-двигательного аппарата, со временем начинает задумываться над тем, как ему правильно двигаться, сидеть, спать и т. д. Но до заболевания даже не задумывается и не заботится о своем здоровье. Только когда уже начинает что-то болеть, стараешься это исправить и готов на любые жертвы и денежные средства. В двадцатом и двадцать первом веке отмечено резкое повышение развития самостоятельных заболеваний опорно-двигательного аппарата.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Основная причина: </a:t>
            </a:r>
            <a:r>
              <a:rPr lang="ru-RU" dirty="0"/>
              <a:t>резкое снижение двигательной активности человека, которому способствует технологический прогресс.</a:t>
            </a:r>
          </a:p>
          <a:p>
            <a:pPr marL="0" indent="0">
              <a:buNone/>
            </a:pPr>
            <a:r>
              <a:rPr lang="ru-RU" dirty="0"/>
              <a:t>Ходьбу заменяет поездка на общественном или личном транспорте, подъем на несколько этажей по лестнице - лифт, активный отдых на свежем воздухе - времяпрепровождение перед экраном компьютера или телевизора.</a:t>
            </a:r>
          </a:p>
        </p:txBody>
      </p:sp>
    </p:spTree>
    <p:extLst>
      <p:ext uri="{BB962C8B-B14F-4D97-AF65-F5344CB8AC3E}">
        <p14:creationId xmlns="" xmlns:p14="http://schemas.microsoft.com/office/powerpoint/2010/main" val="3889411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E53ED3-8CB9-4312-B2ED-D9F3868FA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РЕАБИЛИТАЦИИ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Медицинская реабилитация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75A03A-0BEA-4BEA-A8D2-A7DF2BF41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Это часть комплекса </a:t>
            </a:r>
            <a:r>
              <a:rPr lang="ru-RU" sz="2000" dirty="0" err="1"/>
              <a:t>лечебно</a:t>
            </a:r>
            <a:r>
              <a:rPr lang="ru-RU" sz="2000" dirty="0"/>
              <a:t>–профилактических мероприятий и включает в себя те восстановительные элементы, которые облегчают и ускоряют восстановление физиологических функций организма больного, т. е. максимальную подготовку больного к возвращению к труду.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/>
              <a:t>Медицинская реабилитация включает в себя ряд мероприятий, задача которых состоит в:</a:t>
            </a:r>
          </a:p>
          <a:p>
            <a:r>
              <a:rPr lang="ru-RU" sz="2000" dirty="0"/>
              <a:t>ускорение процесса регенерации путем физических и психологических воздействий;</a:t>
            </a:r>
          </a:p>
          <a:p>
            <a:r>
              <a:rPr lang="ru-RU" sz="2000" dirty="0"/>
              <a:t>интенсификация процессов компенсации;</a:t>
            </a:r>
          </a:p>
          <a:p>
            <a:r>
              <a:rPr lang="ru-RU" sz="2000" dirty="0"/>
              <a:t>управлением процессом адаптации при необратимых процессах.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EF46DCF5-A9AA-44A4-93D6-6B25640DC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47" t="18055" r="2888" b="2272"/>
          <a:stretch/>
        </p:blipFill>
        <p:spPr bwMode="auto">
          <a:xfrm>
            <a:off x="7527787" y="1935480"/>
            <a:ext cx="4394444" cy="2849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40DC62F-36B9-4FA4-AD2E-FF1AD4AF4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РЕАБИЛИТАЦИИ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Социальная-бытовая реабилитация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19F12DD-7FE0-4859-9038-E47323BFD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6621194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Является отдельной областью социальной реабилитации, которая представляет собой систему мер, направленных на восстановление способностей инвалидов к самостоятельной деятельности в быту и обеспечивающих их интеграцию в общество.</a:t>
            </a:r>
          </a:p>
          <a:p>
            <a:pPr marL="0" indent="0">
              <a:buNone/>
            </a:pPr>
            <a:r>
              <a:rPr lang="ru-RU" sz="2000" dirty="0"/>
              <a:t>Социально-бытовая реабилитация — это приобретение больным и инвалидом (или восстановление утраченных им в результате болезни) навыков по самообслуживанию, </a:t>
            </a:r>
            <a:r>
              <a:rPr lang="ru-RU" sz="2000" dirty="0" err="1"/>
              <a:t>самоуходу</a:t>
            </a:r>
            <a:r>
              <a:rPr lang="ru-RU" sz="2000" dirty="0"/>
              <a:t> и физической независимости в бытовых условиях.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B2C56A-FBF6-4F52-BB46-0069C0D0A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РЕАБИЛИТАЦИИ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Социальная-бытовая реабилитация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32A2D8-0410-40AD-84C0-4A08234D1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Способность к самообслуживанию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/>
              <a:t>– это способность самостоятельно удовлетворять основные физиологические потребности, выполнять повседневную бытовую деятельность и навыки личной гигиены.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Включает:</a:t>
            </a:r>
          </a:p>
          <a:p>
            <a:r>
              <a:rPr lang="ru-RU" dirty="0"/>
              <a:t>удовлетворение основных физиологических потребностей, управление физиологическими отправлениями;</a:t>
            </a:r>
          </a:p>
          <a:p>
            <a:r>
              <a:rPr lang="ru-RU" dirty="0"/>
              <a:t>соблюдение личной гигиены;</a:t>
            </a:r>
          </a:p>
          <a:p>
            <a:r>
              <a:rPr lang="ru-RU" dirty="0"/>
              <a:t>одевание и раздевание верхней одежды;</a:t>
            </a:r>
          </a:p>
          <a:p>
            <a:r>
              <a:rPr lang="ru-RU" dirty="0"/>
              <a:t>приготовление пищи;</a:t>
            </a:r>
          </a:p>
          <a:p>
            <a:r>
              <a:rPr lang="ru-RU" dirty="0"/>
              <a:t>выполнение повседневных бытовых потребностей;</a:t>
            </a:r>
          </a:p>
          <a:p>
            <a:r>
              <a:rPr lang="ru-RU" dirty="0"/>
              <a:t>пользование постельным бельем и другими постельными принадлежностями;</a:t>
            </a:r>
          </a:p>
          <a:p>
            <a:r>
              <a:rPr lang="ru-RU" dirty="0"/>
              <a:t>стирка, чистка, ремонт белья, одежды;</a:t>
            </a:r>
          </a:p>
          <a:p>
            <a:r>
              <a:rPr lang="ru-RU" dirty="0"/>
              <a:t>пользование бытовыми приспособлениями и приборами;</a:t>
            </a:r>
          </a:p>
          <a:p>
            <a:r>
              <a:rPr lang="ru-RU" dirty="0"/>
              <a:t>уборка помещения.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8372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8612CF-B24F-44AF-A8D6-078214CE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РЕАБИЛИТАЦИИ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Социальная-бытовая реабилитация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D24F98-D386-42B9-BE6B-B6894CC4E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Способность к самостоятельному передвижению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/>
              <a:t>– это способность самостоятельно передвигаться в пространстве, преодолевать препятствия, сохранять равновесие тела в рамках выполняемой бытовой, общественной и профессиональной деятельности.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Включает:</a:t>
            </a:r>
          </a:p>
          <a:p>
            <a:r>
              <a:rPr lang="ru-RU" dirty="0"/>
              <a:t>самостоятельное перемещение в пространстве: ходьба на ровной местности в среднем темп (4-5 км/ч на расстояние, соответствующее средним физиологическим возможностям);</a:t>
            </a:r>
          </a:p>
          <a:p>
            <a:r>
              <a:rPr lang="ru-RU" dirty="0"/>
              <a:t>преодоление препятствий: подъем и спуск по лестнице, ходьба по наклонной плоскости (с углом наклона не более 30 градусов);</a:t>
            </a:r>
          </a:p>
          <a:p>
            <a:r>
              <a:rPr lang="ru-RU" dirty="0"/>
              <a:t>сохранение равновесия тела при передвижении, в покое и при перемене положения тела, возможность стоять, сидеть, вставать, садиться, сохранять принятую позу и изменять положение тела (повороты, наклоны туловища вперед, в стороны);</a:t>
            </a:r>
          </a:p>
          <a:p>
            <a:r>
              <a:rPr lang="ru-RU" dirty="0"/>
              <a:t>выполнение сложных видов передвижения и перемещения: опускание на колени и подъем, перемещение на коленях, ползание, увеличение темпа передвижения;</a:t>
            </a:r>
          </a:p>
          <a:p>
            <a:r>
              <a:rPr lang="ru-RU" dirty="0"/>
              <a:t>пользование личным и общественным транспортом.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90492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9CCAC1-A136-4A17-8273-D1570599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РЕАБИЛИТАЦИИ</a:t>
            </a:r>
            <a:br>
              <a:rPr lang="ru-RU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Социальная-бытовая реабилитация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24A1DC1-3F8F-451C-839E-54F8A006B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Способность к ориентации </a:t>
            </a:r>
            <a:r>
              <a:rPr lang="ru-RU" dirty="0"/>
              <a:t>осуществляется путем прямого и косвенного восприятия окружающей обстановки, переработки получаемой информации и адекватного определения ситуации.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Включает:</a:t>
            </a:r>
          </a:p>
          <a:p>
            <a:r>
              <a:rPr lang="ru-RU" dirty="0"/>
              <a:t>способность к определению времени по общепринятым признакам;</a:t>
            </a:r>
          </a:p>
          <a:p>
            <a:r>
              <a:rPr lang="ru-RU" dirty="0"/>
              <a:t>способность к определению местонахождения по пространственным ориентирам, запахам, звукам;</a:t>
            </a:r>
          </a:p>
          <a:p>
            <a:r>
              <a:rPr lang="ru-RU" dirty="0"/>
              <a:t>способность правильно </a:t>
            </a:r>
            <a:r>
              <a:rPr lang="ru-RU" dirty="0" err="1"/>
              <a:t>местополагать</a:t>
            </a:r>
            <a:r>
              <a:rPr lang="ru-RU" dirty="0"/>
              <a:t> внешние объекты, события и себя самого по отношению к временным и пространственным ориентирам;</a:t>
            </a:r>
          </a:p>
          <a:p>
            <a:r>
              <a:rPr lang="ru-RU" dirty="0"/>
              <a:t>способность к ориентации в собственной личности, схеме тела, различие правого и левого и др.;</a:t>
            </a:r>
          </a:p>
          <a:p>
            <a:r>
              <a:rPr lang="ru-RU" dirty="0"/>
              <a:t>способность к восприятию и адекватному реагированию на поступающую информацию, пониманию связей между предметами и явлениями.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0234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мозгового штурма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15870845_TF03460637.potx" id="{F42726C0-6660-44EB-84CB-9AAEF4C07D5F}" vid="{C5E20908-8830-4429-B2D1-54A91E0450D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581</TotalTime>
  <Words>3235</Words>
  <Application>Microsoft Office PowerPoint</Application>
  <PresentationFormat>Произвольный</PresentationFormat>
  <Paragraphs>327</Paragraphs>
  <Slides>43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Презентация мозгового штурма</vt:lpstr>
      <vt:lpstr>РЕАБИЛИТАЦИОННЫЕ МЕРОПРИЯТИЯ </vt:lpstr>
      <vt:lpstr>СОДЕРЖАНИЕ</vt:lpstr>
      <vt:lpstr>ВВЕДЕНИЕ В РЕАБИЛИТАЦИЮ</vt:lpstr>
      <vt:lpstr>НАПРАВЛЕНИЯ РЕАБИЛИТАЦИИ</vt:lpstr>
      <vt:lpstr>НАПРАВЛЕНИЯ РЕАБИЛИТАЦИИ Медицинская реабилитация</vt:lpstr>
      <vt:lpstr>НАПРАВЛЕНИЯ РЕАБИЛИТАЦИИ Социальная-бытовая реабилитация</vt:lpstr>
      <vt:lpstr>НАПРАВЛЕНИЯ РЕАБИЛИТАЦИИ Социальная-бытовая реабилитация</vt:lpstr>
      <vt:lpstr>НАПРАВЛЕНИЯ РЕАБИЛИТАЦИИ Социальная-бытовая реабилитация</vt:lpstr>
      <vt:lpstr>НАПРАВЛЕНИЯ РЕАБИЛИТАЦИИ Социальная-бытовая реабилитация</vt:lpstr>
      <vt:lpstr>НАПРАВЛЕНИЯ РЕАБИЛИТАЦИИ Профессиональная реабилитация </vt:lpstr>
      <vt:lpstr>НАПРАВЛЕНИЯ РЕАБИЛИТАЦИИ Центры медицинской реабилитации</vt:lpstr>
      <vt:lpstr>МЕТОДЫ И ВИДЫ ЛЕЧЕНИЯ  Три периода реабилитации</vt:lpstr>
      <vt:lpstr>МЕТОДЫ И ВИДЫ ЛЕЧЕНИЯ ИММОБИЛИЗАЦИОННЫЙ ПЕРИОД</vt:lpstr>
      <vt:lpstr>ИММОБИЛИЗАЦИОННЫЙ ПЕРИОД ЛФК</vt:lpstr>
      <vt:lpstr>ИММОБИЛИЗАЦИОННЫЙ ПЕРИОД ЛФК (продолжение)</vt:lpstr>
      <vt:lpstr>ИММОБИЛИЗАЦИОННЫЙ ПЕРИОД Гимнастика лечебная </vt:lpstr>
      <vt:lpstr>ИММОБИЛИЗАЦИОННЫЙ ПЕРИОД Гимнастика лечебная (продолжение)</vt:lpstr>
      <vt:lpstr>ИММОБИЛИЗАЦИОННЫЙ ПЕРИОД Массаж</vt:lpstr>
      <vt:lpstr>ИММОБИЛИЗАЦИОННЫЙ ПЕРИОД Теплолечение. Парафинолечение</vt:lpstr>
      <vt:lpstr>ИММОБИЛИЗАЦИОННЫЙ ПЕРИОД Теплолечение. Грязелечение</vt:lpstr>
      <vt:lpstr>ИММОБИЛИЗАЦИОННЫЙ ПЕРИОД Физиотерапия. УВЧ – терапия</vt:lpstr>
      <vt:lpstr>ИММОБИЛИЗАЦИОННЫЙ ПЕРИОД Физиотерапия. Электрофорез</vt:lpstr>
      <vt:lpstr>ИММОБИЛИЗАЦИОННЫЙ ПЕРИОД ГБО</vt:lpstr>
      <vt:lpstr>МЕТОДЫ И ВИДЫ ЛЕЧЕНИЯ ПОСТИММОБИЛИЗАЦИОННЫЙ ПЕРИОД</vt:lpstr>
      <vt:lpstr>ПОСТИММОБИЛИЗАЦИОННЫЙ ПЕРИОД Механотерапия</vt:lpstr>
      <vt:lpstr>ПОСТИММОБИЛИЗАЦИОННЫЙ ПЕРИОД Механотерапия (продолжение)</vt:lpstr>
      <vt:lpstr>ПОСТИММОБИЛИЗАЦИОННЫЙ ПЕРИОД Физиолечение. Электростимуляция мышц</vt:lpstr>
      <vt:lpstr>ПОСТИММОБИЛИЗАЦИОННЫЙ ПЕРИОД Физиолечение. Электростимуляция мышц (продолжение)</vt:lpstr>
      <vt:lpstr>ПОСТИММОБИЛИЗАЦИОННЫЙ ПЕРИОД Физиолечение. Ультразвуковая терапия</vt:lpstr>
      <vt:lpstr>ПОСТИММОБИЛИЗАЦИОННЫЙ ПЕРИОД Физиолечение. УФО</vt:lpstr>
      <vt:lpstr>ПОСТИММОБИЛИЗАЦИОННЫЙ ПЕРИОД Физиолечение. УФО (продолжение)</vt:lpstr>
      <vt:lpstr>ПОСТИММОБИЛИЗАЦИОННЫЙ ПЕРИОД Физиолечение. Магнитотерапия</vt:lpstr>
      <vt:lpstr>ПОСТИММОБИЛИЗАЦИОННЫЙ ПЕРИОД Физиолечение. Магнитотерапия (продолжение)</vt:lpstr>
      <vt:lpstr>ПОСТИММОБИЛИЗАЦИОННЫЙ ПЕРИОД Физиолечение. Магнитотерапия (продолжение)</vt:lpstr>
      <vt:lpstr>ПОСТИММОБИЛИЗАЦИОННЫЙ ПЕРИОД Физиолечение. Магнитотерапия (продолжение)</vt:lpstr>
      <vt:lpstr>МЕТОДЫ И ВИДЫ ЛЕЧЕНИЯ ВОССТАНОВИТЕЛЬНЫЙ ПЕРИОД</vt:lpstr>
      <vt:lpstr>ВОССТАНОВИТЕЛЬНЫЙ  ПЕРИОД Трудотерапия</vt:lpstr>
      <vt:lpstr>ВОССТАНОВИТЕЛЬНЫЙ  ПЕРИОД Трудотерапия (продолжение)</vt:lpstr>
      <vt:lpstr>ВОССТАНОВИТЕЛЬНЫЙ  ПЕРИОД Диетотерапия</vt:lpstr>
      <vt:lpstr>ВОССТАНОВИТЕЛЬНЫЙ  ПЕРИОД Диетотерапия (продолжение)</vt:lpstr>
      <vt:lpstr>РЕАДАПТАЦИЯ</vt:lpstr>
      <vt:lpstr>ЗАКЛЮЧЕНИЕ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Панкратьева</dc:creator>
  <cp:lastModifiedBy>USER</cp:lastModifiedBy>
  <cp:revision>16</cp:revision>
  <dcterms:created xsi:type="dcterms:W3CDTF">2020-04-26T17:57:52Z</dcterms:created>
  <dcterms:modified xsi:type="dcterms:W3CDTF">2021-01-16T10:09:03Z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