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6600683-37F0-4E9D-AB22-555D803262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95DF50-1CAD-43BB-AE6B-CC0EC3494B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9DFD4-312C-40AE-8475-D0D1A86665BC}" type="datetime1">
              <a:rPr lang="ru-RU" smtClean="0"/>
              <a:t>12.03.2024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6E9228-F012-4D34-99B6-2717F928B8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C2F933-BB50-4F91-8ABF-5811EF81EE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10E7-7232-41B6-98DB-8B00DF552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39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CD9EF-01A7-4665-A747-E019D2764CA1}" type="datetime1">
              <a:rPr lang="ru-RU" smtClean="0"/>
              <a:pPr/>
              <a:t>12.03.2024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6B3A-7CC9-4572-922D-08F438F664D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08659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36B3A-7CC9-4572-922D-08F438F664D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8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D762B4-8BB7-4FF9-B489-6D3D90A75B5F}" type="datetime1">
              <a:rPr lang="ru-RU" noProof="0" smtClean="0"/>
              <a:t>12.03.2024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Полилиния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5ABEB7-A629-46CD-907F-81D12F552D6F}" type="datetime1">
              <a:rPr lang="ru-RU" noProof="0" smtClean="0"/>
              <a:t>12.03.2024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Полилиния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AAEE07-5E57-4822-9522-7BBA2502B5EB}" type="datetime1">
              <a:rPr lang="ru-RU" noProof="0" smtClean="0"/>
              <a:t>12.03.2024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1" name="Полилиния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Надпись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«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»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F1541A-27BD-4639-995E-BCAFBC12F969}" type="datetime1">
              <a:rPr lang="ru-RU" noProof="0" smtClean="0"/>
              <a:t>12.03.2024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Полилиния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1" name="Текст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AE542C-AA3A-4FD8-A490-32FF135A09CE}" type="datetime1">
              <a:rPr lang="ru-RU" noProof="0" smtClean="0"/>
              <a:t>12.03.2024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1" name="Полилиния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7" name="Надпись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«</a:t>
            </a:r>
          </a:p>
        </p:txBody>
      </p:sp>
      <p:sp>
        <p:nvSpPr>
          <p:cNvPr id="18" name="Надпись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»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1" name="Текст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ECE632-83B3-4C22-B936-DDE14AD80D25}" type="datetime1">
              <a:rPr lang="ru-RU" noProof="0" smtClean="0"/>
              <a:t>12.03.2024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Полилиния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76FC3-E975-4B22-9528-4B204CD9FC7C}" type="datetime1">
              <a:rPr lang="ru-RU" noProof="0" smtClean="0"/>
              <a:t>12.03.2024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Полилиния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9F09A9-352D-4E1B-B336-2770868CAB85}" type="datetime1">
              <a:rPr lang="ru-RU" noProof="0" smtClean="0"/>
              <a:t>12.03.2024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Полилиния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784DB2-6ECE-4C54-A645-EDCDD77AF5D0}" type="datetime1">
              <a:rPr lang="ru-RU" noProof="0" smtClean="0"/>
              <a:t>12.03.2024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Полилиния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E9379A-9574-44DA-B293-F9343C37D97D}" type="datetime1">
              <a:rPr lang="ru-RU" noProof="0" smtClean="0"/>
              <a:t>12.03.2024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Полилиния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539A00-B24B-4C2E-A651-593A998F06E5}" type="datetime1">
              <a:rPr lang="ru-RU" noProof="0" smtClean="0"/>
              <a:t>12.03.2024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0" name="Полилиния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F73DE5-7E09-4E95-A9DB-DD5B8E817A12}" type="datetime1">
              <a:rPr lang="ru-RU" noProof="0" smtClean="0"/>
              <a:t>12.03.2024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2" name="Полилиния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450E6A-5167-47C4-BEB7-CC8BD2C564C2}" type="datetime1">
              <a:rPr lang="ru-RU" noProof="0" smtClean="0"/>
              <a:t>12.03.2024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Полилиния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74BD71-8699-434B-B55C-5F972293755A}" type="datetime1">
              <a:rPr lang="ru-RU" noProof="0" smtClean="0"/>
              <a:t>12.03.2024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Полилиния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5A88E9-FB70-48BA-A647-2EB2397C1AC5}" type="datetime1">
              <a:rPr lang="ru-RU" noProof="0" smtClean="0"/>
              <a:t>12.03.2024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Полилиния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F797B2-B905-4469-9E15-29455C89A941}" type="datetime1">
              <a:rPr lang="ru-RU" noProof="0" smtClean="0"/>
              <a:t>12.03.2024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Полилиния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Полилиния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Полилиния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Полилиния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Полилиния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Полилиния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Полилиния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Полилиния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Полилиния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Полилиния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Полилиния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Полилиния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Полилиния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Группа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Полилиния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Полилиния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Полилиния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Полилиния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Полилиния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Полилиния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Полилиния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Полилиния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Полилиния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Полилиния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Полилиния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Полилиния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Прямоугольник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A772155-50C7-4F96-BB97-0932DC468B2C}" type="datetime1">
              <a:rPr lang="ru-RU" noProof="0" smtClean="0"/>
              <a:t>12.03.2024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Туберкулез и его профилактика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13420" y="5057780"/>
            <a:ext cx="7078579" cy="1800219"/>
          </a:xfrm>
        </p:spPr>
        <p:txBody>
          <a:bodyPr rtlCol="0"/>
          <a:lstStyle/>
          <a:p>
            <a:pPr rtl="0"/>
            <a:r>
              <a:rPr lang="ru-RU" dirty="0"/>
              <a:t>Выполнила : Гасанова Эльвира , 211 группа</a:t>
            </a:r>
          </a:p>
        </p:txBody>
      </p:sp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01A2C-F7DD-6E44-6E6D-1983C4165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7414AEA-1565-92D5-DA51-8578E3693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999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F6998-467B-6726-69A9-D45F2DA4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F1735F5-E80B-7BA5-99C4-14C86A4BB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733719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F3584-1940-1598-5466-D15CF319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040B1BD-AD29-0B24-6A9D-C9A72CCD4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88986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3E96E-B935-7271-1DEA-864BB8BD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7286AC9-016E-D5BE-A9EF-45F9D4CF2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116461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44AAE-D481-0358-0871-D41621EA0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8BB135C-F41B-3CF3-1131-25283D2BD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67327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F3544-63CE-2B1B-39AA-E4246B7A4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BDB6407-2356-3763-485E-1AB4AFCD6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031000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F8846-20C6-746B-24FF-02D559F8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FC2ECE0-1457-D3DD-205D-45267C670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17757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1B6F3-3D71-3FD5-B68F-A1943398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A588C16-F398-7D43-DEC3-36097F933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420599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7FADA-6BC9-52BD-E8A7-67D048BBC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1B86D8E-45ED-1C60-6308-BEEF0377F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779643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9F9F5-2B1A-28E0-E439-B378ED42D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6CBEB73-EF06-84B3-5BAF-990CCB11D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88301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D0E2F-9EB4-908A-8F6C-CBB8E101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B746B95-8381-F9FD-CD81-FCBC97745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34398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41286-6625-0D12-2379-3E5478E5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DCA394C-DB31-D349-4FEB-106F31E15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027492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FB1EC-61AE-30EB-15D6-F7CFA9944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2CCE4A5-0AD7-8305-6223-F24122EC0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858001"/>
          </a:xfrm>
        </p:spPr>
      </p:pic>
    </p:spTree>
    <p:extLst>
      <p:ext uri="{BB962C8B-B14F-4D97-AF65-F5344CB8AC3E}">
        <p14:creationId xmlns:p14="http://schemas.microsoft.com/office/powerpoint/2010/main" val="3434060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D24EF-B3A9-B6C1-7866-DC791202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846FAB8-43BF-C582-C4FD-22E6D79A4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667205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4BA79-A4E6-1FD1-F391-4CF3FC1E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E08D40E-CF75-EE46-05AF-7139DC674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915499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C2808-5683-9DA7-986A-7B9AC9993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335983F-0E48-3FAA-56F8-AE6995D57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316322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50EB8-EE0A-E66F-1199-2568D899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685381F-F5D8-80F3-D824-E689298C1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864399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0FA9F-85A1-9609-CC30-CDE24419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1FF6427-1278-F84D-2012-E956F0B0E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944912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D1451-9770-35EC-E849-7D97DA317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684AE11-7B27-918B-65A0-E8DD99DF1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972244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B4C60-E056-3CF6-102E-5A9C147B0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624A381-B9FA-2A38-FC8A-A066E1CB7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929520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DE01F-331F-1447-D829-D144F423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4F29633-0D64-C1E3-3856-BB3611723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5033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D6D68-1A6C-50B5-C0AA-B0193946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4688C1F-C287-8804-4D35-13ED57A87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9295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BEE2E-8043-F39D-7194-1461E1E3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B54428A-B891-9632-5C12-1E61CD10F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30151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A8F0A-F544-0468-4B68-B6765A54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E960AC7-FBB1-6225-0401-B61F4C248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28228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922E1-853B-B6B0-ED9B-550D49FDE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AEDB063-43F2-F896-2062-8F73F14AB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67110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36950-CD48-7161-5FEF-30DB52E28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89A242-1B59-1717-636F-AA4EBA19D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59660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D22FB-32D8-1289-B694-DC21F45FC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49161A-9E94-FC40-A2D5-AA2C48E70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3052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EC168-48E1-A606-C6B5-BD0510F12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CDEA9D8-CD4F-4CB7-493C-FED10920A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547060512"/>
      </p:ext>
    </p:extLst>
  </p:cSld>
  <p:clrMapOvr>
    <a:masterClrMapping/>
  </p:clrMapOvr>
</p:sld>
</file>

<file path=ppt/theme/theme1.xml><?xml version="1.0" encoding="utf-8"?>
<a:theme xmlns:a="http://schemas.openxmlformats.org/drawingml/2006/main" name="Тонкие травинки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</TotalTime>
  <Words>12</Words>
  <Application>Microsoft Office PowerPoint</Application>
  <PresentationFormat>Широкоэкранный</PresentationFormat>
  <Paragraphs>3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Wingdings 3</vt:lpstr>
      <vt:lpstr>Тонкие травинки</vt:lpstr>
      <vt:lpstr>Туберкулез и его профилактика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Туберкулез и его профилактика</dc:title>
  <dc:creator>Фукалова Наталья Васильевна</dc:creator>
  <cp:lastModifiedBy>Фукалова Наталья Васильевна</cp:lastModifiedBy>
  <cp:revision>2</cp:revision>
  <dcterms:created xsi:type="dcterms:W3CDTF">2014-09-12T02:13:59Z</dcterms:created>
  <dcterms:modified xsi:type="dcterms:W3CDTF">2024-03-12T11:22:09Z</dcterms:modified>
</cp:coreProperties>
</file>