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0" r:id="rId2"/>
    <p:sldId id="261" r:id="rId3"/>
    <p:sldId id="260" r:id="rId4"/>
    <p:sldId id="262" r:id="rId5"/>
    <p:sldId id="263" r:id="rId6"/>
    <p:sldId id="264" r:id="rId7"/>
    <p:sldId id="268" r:id="rId8"/>
    <p:sldId id="265" r:id="rId9"/>
    <p:sldId id="266" r:id="rId10"/>
    <p:sldId id="267" r:id="rId11"/>
    <p:sldId id="270" r:id="rId12"/>
    <p:sldId id="271" r:id="rId13"/>
    <p:sldId id="272" r:id="rId14"/>
    <p:sldId id="274" r:id="rId15"/>
    <p:sldId id="273" r:id="rId16"/>
    <p:sldId id="275" r:id="rId17"/>
    <p:sldId id="277" r:id="rId18"/>
    <p:sldId id="278" r:id="rId19"/>
    <p:sldId id="279" r:id="rId20"/>
    <p:sldId id="276" r:id="rId21"/>
    <p:sldId id="280" r:id="rId22"/>
    <p:sldId id="281" r:id="rId23"/>
    <p:sldId id="293" r:id="rId24"/>
    <p:sldId id="294" r:id="rId25"/>
    <p:sldId id="296" r:id="rId26"/>
    <p:sldId id="282" r:id="rId27"/>
    <p:sldId id="284" r:id="rId28"/>
    <p:sldId id="286" r:id="rId29"/>
    <p:sldId id="287" r:id="rId30"/>
    <p:sldId id="297" r:id="rId31"/>
    <p:sldId id="299" r:id="rId32"/>
    <p:sldId id="289" r:id="rId33"/>
    <p:sldId id="295" r:id="rId34"/>
    <p:sldId id="285" r:id="rId35"/>
    <p:sldId id="288" r:id="rId36"/>
    <p:sldId id="292" r:id="rId37"/>
    <p:sldId id="301" r:id="rId38"/>
    <p:sldId id="302" r:id="rId39"/>
    <p:sldId id="290" r:id="rId40"/>
    <p:sldId id="29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9" d="100"/>
          <a:sy n="119" d="100"/>
        </p:scale>
        <p:origin x="-140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51190F-68E0-4B3F-9DEF-33250D55E5F8}" type="doc">
      <dgm:prSet loTypeId="urn:microsoft.com/office/officeart/2005/8/layout/radial6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FECB6C-1AB3-402C-B749-22F5B41C606C}">
      <dgm:prSet/>
      <dgm:spPr/>
      <dgm:t>
        <a:bodyPr/>
        <a:lstStyle/>
        <a:p>
          <a:pPr rtl="0"/>
          <a:r>
            <a:rPr lang="ru-RU" dirty="0" smtClean="0"/>
            <a:t>Медицина  как ремонтная мастерская</a:t>
          </a:r>
          <a:br>
            <a:rPr lang="ru-RU" dirty="0" smtClean="0"/>
          </a:br>
          <a:endParaRPr lang="ru-RU" dirty="0"/>
        </a:p>
      </dgm:t>
    </dgm:pt>
    <dgm:pt modelId="{3CBF3791-93C9-4AD1-A922-5416991C1493}" type="parTrans" cxnId="{F60ADAE1-1361-4462-9842-A47031046B2A}">
      <dgm:prSet/>
      <dgm:spPr/>
      <dgm:t>
        <a:bodyPr/>
        <a:lstStyle/>
        <a:p>
          <a:endParaRPr lang="ru-RU"/>
        </a:p>
      </dgm:t>
    </dgm:pt>
    <dgm:pt modelId="{E118BE52-C6E6-42F0-A543-0DD9BDC3139B}" type="sibTrans" cxnId="{F60ADAE1-1361-4462-9842-A47031046B2A}">
      <dgm:prSet/>
      <dgm:spPr/>
      <dgm:t>
        <a:bodyPr/>
        <a:lstStyle/>
        <a:p>
          <a:endParaRPr lang="ru-RU"/>
        </a:p>
      </dgm:t>
    </dgm:pt>
    <dgm:pt modelId="{0CED8182-6302-414B-A4DB-49D6ECE45DE0}" type="pres">
      <dgm:prSet presAssocID="{1E51190F-68E0-4B3F-9DEF-33250D55E5F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865728-9B3C-4126-9A09-E319B7017203}" type="pres">
      <dgm:prSet presAssocID="{28FECB6C-1AB3-402C-B749-22F5B41C606C}" presName="centerShape" presStyleLbl="node0" presStyleIdx="0" presStyleCnt="1" custScaleX="567880"/>
      <dgm:spPr/>
      <dgm:t>
        <a:bodyPr/>
        <a:lstStyle/>
        <a:p>
          <a:endParaRPr lang="ru-RU"/>
        </a:p>
      </dgm:t>
    </dgm:pt>
  </dgm:ptLst>
  <dgm:cxnLst>
    <dgm:cxn modelId="{4EA29F1C-4AD6-6842-9A2E-FEF658CA1649}" type="presOf" srcId="{1E51190F-68E0-4B3F-9DEF-33250D55E5F8}" destId="{0CED8182-6302-414B-A4DB-49D6ECE45DE0}" srcOrd="0" destOrd="0" presId="urn:microsoft.com/office/officeart/2005/8/layout/radial6"/>
    <dgm:cxn modelId="{9A1FEEA6-F30B-5943-8079-3EF628B9EDBD}" type="presOf" srcId="{28FECB6C-1AB3-402C-B749-22F5B41C606C}" destId="{0F865728-9B3C-4126-9A09-E319B7017203}" srcOrd="0" destOrd="0" presId="urn:microsoft.com/office/officeart/2005/8/layout/radial6"/>
    <dgm:cxn modelId="{F60ADAE1-1361-4462-9842-A47031046B2A}" srcId="{1E51190F-68E0-4B3F-9DEF-33250D55E5F8}" destId="{28FECB6C-1AB3-402C-B749-22F5B41C606C}" srcOrd="0" destOrd="0" parTransId="{3CBF3791-93C9-4AD1-A922-5416991C1493}" sibTransId="{E118BE52-C6E6-42F0-A543-0DD9BDC3139B}"/>
    <dgm:cxn modelId="{F494D90F-20B5-2247-95D8-78EABB282497}" type="presParOf" srcId="{0CED8182-6302-414B-A4DB-49D6ECE45DE0}" destId="{0F865728-9B3C-4126-9A09-E319B7017203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8C8E9C4-F11D-4D2A-930F-4633FBEF7BC4}" type="doc">
      <dgm:prSet loTypeId="urn:microsoft.com/office/officeart/2005/8/layout/cycle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FD449D6-7BB7-4F9E-A640-FB6A0BD7D795}">
      <dgm:prSet phldrT="[Текст]" custT="1"/>
      <dgm:spPr>
        <a:solidFill>
          <a:srgbClr val="C56C3B"/>
        </a:solidFill>
      </dgm:spPr>
      <dgm:t>
        <a:bodyPr/>
        <a:lstStyle/>
        <a:p>
          <a:r>
            <a:rPr lang="ru-RU" sz="1600" b="0" dirty="0" smtClean="0">
              <a:solidFill>
                <a:schemeClr val="tx1"/>
              </a:solidFill>
            </a:rPr>
            <a:t>ЦЕЛОСТНОСТЬ</a:t>
          </a:r>
          <a:endParaRPr lang="ru-RU" sz="1600" b="0" dirty="0">
            <a:solidFill>
              <a:schemeClr val="tx1"/>
            </a:solidFill>
          </a:endParaRPr>
        </a:p>
      </dgm:t>
    </dgm:pt>
    <dgm:pt modelId="{242F2025-EC48-402E-844D-FAD0D686156D}" type="parTrans" cxnId="{980F6D40-942A-48BA-ADDF-BB3DAEE9B40F}">
      <dgm:prSet/>
      <dgm:spPr/>
      <dgm:t>
        <a:bodyPr/>
        <a:lstStyle/>
        <a:p>
          <a:endParaRPr lang="ru-RU"/>
        </a:p>
      </dgm:t>
    </dgm:pt>
    <dgm:pt modelId="{C72A675B-9325-43AD-B4A7-BF444927AB82}" type="sibTrans" cxnId="{980F6D40-942A-48BA-ADDF-BB3DAEE9B40F}">
      <dgm:prSet/>
      <dgm:spPr/>
      <dgm:t>
        <a:bodyPr/>
        <a:lstStyle/>
        <a:p>
          <a:endParaRPr lang="ru-RU"/>
        </a:p>
      </dgm:t>
    </dgm:pt>
    <dgm:pt modelId="{97E66B54-B0A8-416A-94A6-EDA64331B2B3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</a:rPr>
            <a:t>САМООРГАНИЗАЦИЯ</a:t>
          </a:r>
          <a:endParaRPr lang="ru-RU" sz="1600" b="0" dirty="0">
            <a:solidFill>
              <a:schemeClr val="tx1"/>
            </a:solidFill>
          </a:endParaRPr>
        </a:p>
      </dgm:t>
    </dgm:pt>
    <dgm:pt modelId="{DD0481DB-75F2-4E0A-86B5-47D68E060204}" type="parTrans" cxnId="{6202A701-9A0A-4896-9FB7-F26E2E97F6D6}">
      <dgm:prSet/>
      <dgm:spPr/>
      <dgm:t>
        <a:bodyPr/>
        <a:lstStyle/>
        <a:p>
          <a:endParaRPr lang="ru-RU"/>
        </a:p>
      </dgm:t>
    </dgm:pt>
    <dgm:pt modelId="{A329EB5D-9211-4CBC-95CE-DEBC85AE8E52}" type="sibTrans" cxnId="{6202A701-9A0A-4896-9FB7-F26E2E97F6D6}">
      <dgm:prSet/>
      <dgm:spPr/>
      <dgm:t>
        <a:bodyPr/>
        <a:lstStyle/>
        <a:p>
          <a:endParaRPr lang="ru-RU"/>
        </a:p>
      </dgm:t>
    </dgm:pt>
    <dgm:pt modelId="{CD271EEE-7FD4-4674-9E5C-02E7BBD5C371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</a:rPr>
            <a:t>ПРИРОДНЫЕ ИНСТРУМЕНТЫ САМОИСЦЕЛЕНИЯ</a:t>
          </a:r>
          <a:endParaRPr lang="ru-RU" sz="1600" b="0" dirty="0">
            <a:solidFill>
              <a:schemeClr val="tx1"/>
            </a:solidFill>
          </a:endParaRPr>
        </a:p>
      </dgm:t>
    </dgm:pt>
    <dgm:pt modelId="{CBAD943E-5A8F-4385-B47E-F159F052DA75}" type="parTrans" cxnId="{0D9450A4-85AF-4580-9E0E-F9E16E7F5DE3}">
      <dgm:prSet/>
      <dgm:spPr/>
      <dgm:t>
        <a:bodyPr/>
        <a:lstStyle/>
        <a:p>
          <a:endParaRPr lang="ru-RU"/>
        </a:p>
      </dgm:t>
    </dgm:pt>
    <dgm:pt modelId="{C7D222D3-95A4-4E6C-AB43-E2E961AB1B2B}" type="sibTrans" cxnId="{0D9450A4-85AF-4580-9E0E-F9E16E7F5DE3}">
      <dgm:prSet/>
      <dgm:spPr/>
      <dgm:t>
        <a:bodyPr/>
        <a:lstStyle/>
        <a:p>
          <a:endParaRPr lang="ru-RU"/>
        </a:p>
      </dgm:t>
    </dgm:pt>
    <dgm:pt modelId="{FB73A675-2E31-414B-9EBD-F9D91F50CF2E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</a:rPr>
            <a:t>РЕАКТИВНОСТЬ</a:t>
          </a:r>
          <a:endParaRPr lang="ru-RU" sz="1600" b="0" dirty="0">
            <a:solidFill>
              <a:schemeClr val="tx1"/>
            </a:solidFill>
          </a:endParaRPr>
        </a:p>
      </dgm:t>
    </dgm:pt>
    <dgm:pt modelId="{F40DCC52-B5EA-4706-8383-B3F5F8A7122F}" type="parTrans" cxnId="{BCA4962B-756A-429A-BAF5-7BB0C3496B49}">
      <dgm:prSet/>
      <dgm:spPr/>
      <dgm:t>
        <a:bodyPr/>
        <a:lstStyle/>
        <a:p>
          <a:endParaRPr lang="ru-RU"/>
        </a:p>
      </dgm:t>
    </dgm:pt>
    <dgm:pt modelId="{7DBCD4A1-0B80-4613-96F7-5F5C86811C1F}" type="sibTrans" cxnId="{BCA4962B-756A-429A-BAF5-7BB0C3496B49}">
      <dgm:prSet/>
      <dgm:spPr/>
      <dgm:t>
        <a:bodyPr/>
        <a:lstStyle/>
        <a:p>
          <a:endParaRPr lang="ru-RU"/>
        </a:p>
      </dgm:t>
    </dgm:pt>
    <dgm:pt modelId="{F6C388F5-234B-4EC2-9AF9-574199213AE4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</a:rPr>
            <a:t>НЕУЯЗВИМОСТЬ</a:t>
          </a:r>
          <a:endParaRPr lang="ru-RU" sz="1600" b="0" dirty="0">
            <a:solidFill>
              <a:schemeClr val="tx1"/>
            </a:solidFill>
          </a:endParaRPr>
        </a:p>
      </dgm:t>
    </dgm:pt>
    <dgm:pt modelId="{FA5958BD-70DA-41E9-A4C9-66B21AC99C6A}" type="parTrans" cxnId="{B6573BC0-8AA3-4224-9E9C-A1162E81C506}">
      <dgm:prSet/>
      <dgm:spPr/>
      <dgm:t>
        <a:bodyPr/>
        <a:lstStyle/>
        <a:p>
          <a:endParaRPr lang="ru-RU"/>
        </a:p>
      </dgm:t>
    </dgm:pt>
    <dgm:pt modelId="{5AC78E7C-7D60-4E91-BC69-2719D8332087}" type="sibTrans" cxnId="{B6573BC0-8AA3-4224-9E9C-A1162E81C506}">
      <dgm:prSet/>
      <dgm:spPr/>
      <dgm:t>
        <a:bodyPr/>
        <a:lstStyle/>
        <a:p>
          <a:endParaRPr lang="ru-RU"/>
        </a:p>
      </dgm:t>
    </dgm:pt>
    <dgm:pt modelId="{F8282164-D2CC-45DD-A1E8-7825AF8DD20C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</a:rPr>
            <a:t>СИЛА</a:t>
          </a:r>
          <a:endParaRPr lang="ru-RU" sz="1600" b="0" dirty="0">
            <a:solidFill>
              <a:schemeClr val="tx1"/>
            </a:solidFill>
          </a:endParaRPr>
        </a:p>
      </dgm:t>
    </dgm:pt>
    <dgm:pt modelId="{01221B39-7F6D-4E75-A0B2-DA16F0CE9734}" type="parTrans" cxnId="{2711AD38-2B57-4262-8257-23AB91010B5F}">
      <dgm:prSet/>
      <dgm:spPr/>
      <dgm:t>
        <a:bodyPr/>
        <a:lstStyle/>
        <a:p>
          <a:endParaRPr lang="ru-RU"/>
        </a:p>
      </dgm:t>
    </dgm:pt>
    <dgm:pt modelId="{5864F05D-F542-4807-A7F7-1761B6C19BB9}" type="sibTrans" cxnId="{2711AD38-2B57-4262-8257-23AB91010B5F}">
      <dgm:prSet/>
      <dgm:spPr/>
      <dgm:t>
        <a:bodyPr/>
        <a:lstStyle/>
        <a:p>
          <a:endParaRPr lang="ru-RU"/>
        </a:p>
      </dgm:t>
    </dgm:pt>
    <dgm:pt modelId="{EA5B6476-09E1-45A6-A1B8-1C05F05011BD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</a:rPr>
            <a:t>ТВОРЧЕСТВО</a:t>
          </a:r>
          <a:endParaRPr lang="ru-RU" sz="1600" b="0" dirty="0">
            <a:solidFill>
              <a:schemeClr val="tx1"/>
            </a:solidFill>
          </a:endParaRPr>
        </a:p>
      </dgm:t>
    </dgm:pt>
    <dgm:pt modelId="{7C7A09AE-2EDE-41D8-95FA-52BD2A1D8B1F}" type="parTrans" cxnId="{0E5ECF6F-B893-4EED-B6C2-77378CCAFDF8}">
      <dgm:prSet/>
      <dgm:spPr/>
      <dgm:t>
        <a:bodyPr/>
        <a:lstStyle/>
        <a:p>
          <a:endParaRPr lang="ru-RU"/>
        </a:p>
      </dgm:t>
    </dgm:pt>
    <dgm:pt modelId="{2E06D247-974B-40CD-BFA3-FAA4FE47CB61}" type="sibTrans" cxnId="{0E5ECF6F-B893-4EED-B6C2-77378CCAFDF8}">
      <dgm:prSet/>
      <dgm:spPr/>
      <dgm:t>
        <a:bodyPr/>
        <a:lstStyle/>
        <a:p>
          <a:endParaRPr lang="ru-RU"/>
        </a:p>
      </dgm:t>
    </dgm:pt>
    <dgm:pt modelId="{01E2F372-4A0F-41B4-B976-D88DA8D19327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</a:rPr>
            <a:t>ТРАЕКТОРИЯ</a:t>
          </a:r>
          <a:br>
            <a:rPr lang="ru-RU" sz="1600" b="0" dirty="0" smtClean="0">
              <a:solidFill>
                <a:schemeClr val="tx1"/>
              </a:solidFill>
            </a:rPr>
          </a:br>
          <a:r>
            <a:rPr lang="ru-RU" sz="1600" b="0" dirty="0" smtClean="0">
              <a:solidFill>
                <a:schemeClr val="tx1"/>
              </a:solidFill>
            </a:rPr>
            <a:t>ВОСХОЖДЕНИЯ</a:t>
          </a:r>
          <a:endParaRPr lang="ru-RU" sz="1600" b="0" dirty="0">
            <a:solidFill>
              <a:schemeClr val="tx1"/>
            </a:solidFill>
          </a:endParaRPr>
        </a:p>
      </dgm:t>
    </dgm:pt>
    <dgm:pt modelId="{03A4545A-123F-4D52-93F0-3F5FF95CC33B}" type="parTrans" cxnId="{06E4165B-CB70-4E9B-861B-41B9568ADB22}">
      <dgm:prSet/>
      <dgm:spPr/>
      <dgm:t>
        <a:bodyPr/>
        <a:lstStyle/>
        <a:p>
          <a:endParaRPr lang="ru-RU"/>
        </a:p>
      </dgm:t>
    </dgm:pt>
    <dgm:pt modelId="{C95D8966-F1A7-4136-A25F-C2DE862C0E78}" type="sibTrans" cxnId="{06E4165B-CB70-4E9B-861B-41B9568ADB22}">
      <dgm:prSet/>
      <dgm:spPr/>
      <dgm:t>
        <a:bodyPr/>
        <a:lstStyle/>
        <a:p>
          <a:endParaRPr lang="ru-RU"/>
        </a:p>
      </dgm:t>
    </dgm:pt>
    <dgm:pt modelId="{082C3767-C913-4BDC-899A-1DAFEC59B8C6}" type="pres">
      <dgm:prSet presAssocID="{38C8E9C4-F11D-4D2A-930F-4633FBEF7B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447525-8B76-40AE-97DA-112BC7A0F2BD}" type="pres">
      <dgm:prSet presAssocID="{38C8E9C4-F11D-4D2A-930F-4633FBEF7BC4}" presName="cycle" presStyleCnt="0"/>
      <dgm:spPr/>
    </dgm:pt>
    <dgm:pt modelId="{399ACF8C-3115-438B-9548-CAAABF1FDFA9}" type="pres">
      <dgm:prSet presAssocID="{0FD449D6-7BB7-4F9E-A640-FB6A0BD7D795}" presName="nodeFirs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42FECE-041C-4C3A-A2C0-4D235D53BD1C}" type="pres">
      <dgm:prSet presAssocID="{C72A675B-9325-43AD-B4A7-BF444927AB82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92D0938A-CBCF-4583-B4DB-CFB83AE35E9E}" type="pres">
      <dgm:prSet presAssocID="{97E66B54-B0A8-416A-94A6-EDA64331B2B3}" presName="nodeFollowingNodes" presStyleLbl="node1" presStyleIdx="1" presStyleCnt="8" custScaleX="120229" custRadScaleRad="112671" custRadScaleInc="20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DB597E-69C6-49A5-AD35-56A2EF110982}" type="pres">
      <dgm:prSet presAssocID="{CD271EEE-7FD4-4674-9E5C-02E7BBD5C371}" presName="nodeFollowingNodes" presStyleLbl="node1" presStyleIdx="2" presStyleCnt="8" custScaleX="107522" custScaleY="130505" custRadScaleRad="104958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69819-16EE-493E-BE5F-6D5FF3692482}" type="pres">
      <dgm:prSet presAssocID="{FB73A675-2E31-414B-9EBD-F9D91F50CF2E}" presName="nodeFollowingNodes" presStyleLbl="node1" presStyleIdx="3" presStyleCnt="8" custRadScaleRad="107487" custRadScaleInc="-91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820A5-2F39-443D-AE5D-5455EE5178DA}" type="pres">
      <dgm:prSet presAssocID="{F6C388F5-234B-4EC2-9AF9-574199213AE4}" presName="nodeFollowingNodes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FDACA-E433-40D9-974E-D93068E5E9AE}" type="pres">
      <dgm:prSet presAssocID="{F8282164-D2CC-45DD-A1E8-7825AF8DD20C}" presName="nodeFollowingNodes" presStyleLbl="node1" presStyleIdx="5" presStyleCnt="8" custRadScaleRad="105160" custRadScaleInc="16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E8B53-BCF4-4F52-B097-346ECFF96133}" type="pres">
      <dgm:prSet presAssocID="{EA5B6476-09E1-45A6-A1B8-1C05F05011BD}" presName="nodeFollowingNodes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9ADBAA-12C7-4D26-B30F-E62B5495162A}" type="pres">
      <dgm:prSet presAssocID="{01E2F372-4A0F-41B4-B976-D88DA8D19327}" presName="nodeFollowingNodes" presStyleLbl="node1" presStyleIdx="7" presStyleCnt="8" custScaleX="118309" custRadScaleRad="103609" custRadScaleInc="-5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5ECF6F-B893-4EED-B6C2-77378CCAFDF8}" srcId="{38C8E9C4-F11D-4D2A-930F-4633FBEF7BC4}" destId="{EA5B6476-09E1-45A6-A1B8-1C05F05011BD}" srcOrd="6" destOrd="0" parTransId="{7C7A09AE-2EDE-41D8-95FA-52BD2A1D8B1F}" sibTransId="{2E06D247-974B-40CD-BFA3-FAA4FE47CB61}"/>
    <dgm:cxn modelId="{06E4165B-CB70-4E9B-861B-41B9568ADB22}" srcId="{38C8E9C4-F11D-4D2A-930F-4633FBEF7BC4}" destId="{01E2F372-4A0F-41B4-B976-D88DA8D19327}" srcOrd="7" destOrd="0" parTransId="{03A4545A-123F-4D52-93F0-3F5FF95CC33B}" sibTransId="{C95D8966-F1A7-4136-A25F-C2DE862C0E78}"/>
    <dgm:cxn modelId="{6202A701-9A0A-4896-9FB7-F26E2E97F6D6}" srcId="{38C8E9C4-F11D-4D2A-930F-4633FBEF7BC4}" destId="{97E66B54-B0A8-416A-94A6-EDA64331B2B3}" srcOrd="1" destOrd="0" parTransId="{DD0481DB-75F2-4E0A-86B5-47D68E060204}" sibTransId="{A329EB5D-9211-4CBC-95CE-DEBC85AE8E52}"/>
    <dgm:cxn modelId="{BCA4962B-756A-429A-BAF5-7BB0C3496B49}" srcId="{38C8E9C4-F11D-4D2A-930F-4633FBEF7BC4}" destId="{FB73A675-2E31-414B-9EBD-F9D91F50CF2E}" srcOrd="3" destOrd="0" parTransId="{F40DCC52-B5EA-4706-8383-B3F5F8A7122F}" sibTransId="{7DBCD4A1-0B80-4613-96F7-5F5C86811C1F}"/>
    <dgm:cxn modelId="{E28CDDF4-12DD-5749-9525-AB51431BFA0D}" type="presOf" srcId="{38C8E9C4-F11D-4D2A-930F-4633FBEF7BC4}" destId="{082C3767-C913-4BDC-899A-1DAFEC59B8C6}" srcOrd="0" destOrd="0" presId="urn:microsoft.com/office/officeart/2005/8/layout/cycle3"/>
    <dgm:cxn modelId="{0FD08C90-F9D7-B844-946C-50A4E5331132}" type="presOf" srcId="{F8282164-D2CC-45DD-A1E8-7825AF8DD20C}" destId="{4CAFDACA-E433-40D9-974E-D93068E5E9AE}" srcOrd="0" destOrd="0" presId="urn:microsoft.com/office/officeart/2005/8/layout/cycle3"/>
    <dgm:cxn modelId="{2189D117-4AC5-6645-AF03-800EA3FB8B64}" type="presOf" srcId="{97E66B54-B0A8-416A-94A6-EDA64331B2B3}" destId="{92D0938A-CBCF-4583-B4DB-CFB83AE35E9E}" srcOrd="0" destOrd="0" presId="urn:microsoft.com/office/officeart/2005/8/layout/cycle3"/>
    <dgm:cxn modelId="{0D9450A4-85AF-4580-9E0E-F9E16E7F5DE3}" srcId="{38C8E9C4-F11D-4D2A-930F-4633FBEF7BC4}" destId="{CD271EEE-7FD4-4674-9E5C-02E7BBD5C371}" srcOrd="2" destOrd="0" parTransId="{CBAD943E-5A8F-4385-B47E-F159F052DA75}" sibTransId="{C7D222D3-95A4-4E6C-AB43-E2E961AB1B2B}"/>
    <dgm:cxn modelId="{980F6D40-942A-48BA-ADDF-BB3DAEE9B40F}" srcId="{38C8E9C4-F11D-4D2A-930F-4633FBEF7BC4}" destId="{0FD449D6-7BB7-4F9E-A640-FB6A0BD7D795}" srcOrd="0" destOrd="0" parTransId="{242F2025-EC48-402E-844D-FAD0D686156D}" sibTransId="{C72A675B-9325-43AD-B4A7-BF444927AB82}"/>
    <dgm:cxn modelId="{E91CFDD9-96CC-EC40-98A0-03D773564485}" type="presOf" srcId="{EA5B6476-09E1-45A6-A1B8-1C05F05011BD}" destId="{A24E8B53-BCF4-4F52-B097-346ECFF96133}" srcOrd="0" destOrd="0" presId="urn:microsoft.com/office/officeart/2005/8/layout/cycle3"/>
    <dgm:cxn modelId="{9C1832C8-6B8D-914F-BCCE-F72B475FE732}" type="presOf" srcId="{01E2F372-4A0F-41B4-B976-D88DA8D19327}" destId="{029ADBAA-12C7-4D26-B30F-E62B5495162A}" srcOrd="0" destOrd="0" presId="urn:microsoft.com/office/officeart/2005/8/layout/cycle3"/>
    <dgm:cxn modelId="{0A2AE589-9933-C44F-AF5F-960BD3C09625}" type="presOf" srcId="{C72A675B-9325-43AD-B4A7-BF444927AB82}" destId="{B042FECE-041C-4C3A-A2C0-4D235D53BD1C}" srcOrd="0" destOrd="0" presId="urn:microsoft.com/office/officeart/2005/8/layout/cycle3"/>
    <dgm:cxn modelId="{2711AD38-2B57-4262-8257-23AB91010B5F}" srcId="{38C8E9C4-F11D-4D2A-930F-4633FBEF7BC4}" destId="{F8282164-D2CC-45DD-A1E8-7825AF8DD20C}" srcOrd="5" destOrd="0" parTransId="{01221B39-7F6D-4E75-A0B2-DA16F0CE9734}" sibTransId="{5864F05D-F542-4807-A7F7-1761B6C19BB9}"/>
    <dgm:cxn modelId="{FCDFAF7E-D8CE-2844-80E9-FB35F691D9E5}" type="presOf" srcId="{0FD449D6-7BB7-4F9E-A640-FB6A0BD7D795}" destId="{399ACF8C-3115-438B-9548-CAAABF1FDFA9}" srcOrd="0" destOrd="0" presId="urn:microsoft.com/office/officeart/2005/8/layout/cycle3"/>
    <dgm:cxn modelId="{AD76E6EF-937C-4E40-9E14-C0DAD8A91CD6}" type="presOf" srcId="{CD271EEE-7FD4-4674-9E5C-02E7BBD5C371}" destId="{9DDB597E-69C6-49A5-AD35-56A2EF110982}" srcOrd="0" destOrd="0" presId="urn:microsoft.com/office/officeart/2005/8/layout/cycle3"/>
    <dgm:cxn modelId="{B82ABC79-5DA0-D848-908B-95837CE56A84}" type="presOf" srcId="{FB73A675-2E31-414B-9EBD-F9D91F50CF2E}" destId="{FF569819-16EE-493E-BE5F-6D5FF3692482}" srcOrd="0" destOrd="0" presId="urn:microsoft.com/office/officeart/2005/8/layout/cycle3"/>
    <dgm:cxn modelId="{8DEE0EC3-6A48-8F44-B11C-FF385E5A07A5}" type="presOf" srcId="{F6C388F5-234B-4EC2-9AF9-574199213AE4}" destId="{FD4820A5-2F39-443D-AE5D-5455EE5178DA}" srcOrd="0" destOrd="0" presId="urn:microsoft.com/office/officeart/2005/8/layout/cycle3"/>
    <dgm:cxn modelId="{B6573BC0-8AA3-4224-9E9C-A1162E81C506}" srcId="{38C8E9C4-F11D-4D2A-930F-4633FBEF7BC4}" destId="{F6C388F5-234B-4EC2-9AF9-574199213AE4}" srcOrd="4" destOrd="0" parTransId="{FA5958BD-70DA-41E9-A4C9-66B21AC99C6A}" sibTransId="{5AC78E7C-7D60-4E91-BC69-2719D8332087}"/>
    <dgm:cxn modelId="{FEDE71F7-6E43-5A48-88D0-A475EAAB6CEC}" type="presParOf" srcId="{082C3767-C913-4BDC-899A-1DAFEC59B8C6}" destId="{9A447525-8B76-40AE-97DA-112BC7A0F2BD}" srcOrd="0" destOrd="0" presId="urn:microsoft.com/office/officeart/2005/8/layout/cycle3"/>
    <dgm:cxn modelId="{C2F8DB13-4212-1C49-A59A-5006FB2DF24A}" type="presParOf" srcId="{9A447525-8B76-40AE-97DA-112BC7A0F2BD}" destId="{399ACF8C-3115-438B-9548-CAAABF1FDFA9}" srcOrd="0" destOrd="0" presId="urn:microsoft.com/office/officeart/2005/8/layout/cycle3"/>
    <dgm:cxn modelId="{74D3876B-CC83-F74D-80C4-449DE2C8ED6D}" type="presParOf" srcId="{9A447525-8B76-40AE-97DA-112BC7A0F2BD}" destId="{B042FECE-041C-4C3A-A2C0-4D235D53BD1C}" srcOrd="1" destOrd="0" presId="urn:microsoft.com/office/officeart/2005/8/layout/cycle3"/>
    <dgm:cxn modelId="{4FBF7FB9-6407-2643-9AB8-1E1E75DE9317}" type="presParOf" srcId="{9A447525-8B76-40AE-97DA-112BC7A0F2BD}" destId="{92D0938A-CBCF-4583-B4DB-CFB83AE35E9E}" srcOrd="2" destOrd="0" presId="urn:microsoft.com/office/officeart/2005/8/layout/cycle3"/>
    <dgm:cxn modelId="{8761D245-DF7E-2248-B761-18DBAE8DD055}" type="presParOf" srcId="{9A447525-8B76-40AE-97DA-112BC7A0F2BD}" destId="{9DDB597E-69C6-49A5-AD35-56A2EF110982}" srcOrd="3" destOrd="0" presId="urn:microsoft.com/office/officeart/2005/8/layout/cycle3"/>
    <dgm:cxn modelId="{802CC035-14B9-AF44-B3CA-6538E24B8DD4}" type="presParOf" srcId="{9A447525-8B76-40AE-97DA-112BC7A0F2BD}" destId="{FF569819-16EE-493E-BE5F-6D5FF3692482}" srcOrd="4" destOrd="0" presId="urn:microsoft.com/office/officeart/2005/8/layout/cycle3"/>
    <dgm:cxn modelId="{CCF950BF-406A-394A-B7C2-41225E140AC0}" type="presParOf" srcId="{9A447525-8B76-40AE-97DA-112BC7A0F2BD}" destId="{FD4820A5-2F39-443D-AE5D-5455EE5178DA}" srcOrd="5" destOrd="0" presId="urn:microsoft.com/office/officeart/2005/8/layout/cycle3"/>
    <dgm:cxn modelId="{72897A26-C622-5F47-964C-C514BAFE3829}" type="presParOf" srcId="{9A447525-8B76-40AE-97DA-112BC7A0F2BD}" destId="{4CAFDACA-E433-40D9-974E-D93068E5E9AE}" srcOrd="6" destOrd="0" presId="urn:microsoft.com/office/officeart/2005/8/layout/cycle3"/>
    <dgm:cxn modelId="{A2543B72-0622-194E-95B8-DF7B360F1FFF}" type="presParOf" srcId="{9A447525-8B76-40AE-97DA-112BC7A0F2BD}" destId="{A24E8B53-BCF4-4F52-B097-346ECFF96133}" srcOrd="7" destOrd="0" presId="urn:microsoft.com/office/officeart/2005/8/layout/cycle3"/>
    <dgm:cxn modelId="{0CE3ACFF-15DE-CF4D-AD6A-1DE52FD29FD2}" type="presParOf" srcId="{9A447525-8B76-40AE-97DA-112BC7A0F2BD}" destId="{029ADBAA-12C7-4D26-B30F-E62B5495162A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1FBF44-8399-41D8-8D82-77D02A09DCD4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1E5AC9-1BAE-4A66-A5A1-E63E1E511187}">
      <dgm:prSet phldrT="[Текст]"/>
      <dgm:spPr/>
      <dgm:t>
        <a:bodyPr/>
        <a:lstStyle/>
        <a:p>
          <a:r>
            <a:rPr lang="ru-RU" dirty="0" smtClean="0"/>
            <a:t>Искусственные органы</a:t>
          </a:r>
          <a:endParaRPr lang="ru-RU" dirty="0"/>
        </a:p>
      </dgm:t>
    </dgm:pt>
    <dgm:pt modelId="{6CE992CE-B0BC-405B-833C-2B7ED2B65597}" type="parTrans" cxnId="{A2CEF94D-E5F2-45CE-96DD-A9447CA70498}">
      <dgm:prSet/>
      <dgm:spPr/>
      <dgm:t>
        <a:bodyPr/>
        <a:lstStyle/>
        <a:p>
          <a:endParaRPr lang="ru-RU"/>
        </a:p>
      </dgm:t>
    </dgm:pt>
    <dgm:pt modelId="{CA8FF720-1695-46FB-8465-82312EA029AB}" type="sibTrans" cxnId="{A2CEF94D-E5F2-45CE-96DD-A9447CA70498}">
      <dgm:prSet/>
      <dgm:spPr/>
      <dgm:t>
        <a:bodyPr/>
        <a:lstStyle/>
        <a:p>
          <a:endParaRPr lang="ru-RU"/>
        </a:p>
      </dgm:t>
    </dgm:pt>
    <dgm:pt modelId="{C5123B9C-262C-490C-8FE8-E16BCC114D0D}">
      <dgm:prSet phldrT="[Текст]"/>
      <dgm:spPr/>
      <dgm:t>
        <a:bodyPr/>
        <a:lstStyle/>
        <a:p>
          <a:r>
            <a:rPr lang="ru-RU" dirty="0" smtClean="0"/>
            <a:t>Агрессивная химическая терапия  </a:t>
          </a:r>
          <a:endParaRPr lang="ru-RU" dirty="0"/>
        </a:p>
      </dgm:t>
    </dgm:pt>
    <dgm:pt modelId="{1B3AFBD4-B992-49D1-B00F-810AF51D1429}" type="parTrans" cxnId="{F146B1FF-FEEB-4936-9E43-EDBAF4BCAF55}">
      <dgm:prSet/>
      <dgm:spPr/>
      <dgm:t>
        <a:bodyPr/>
        <a:lstStyle/>
        <a:p>
          <a:endParaRPr lang="ru-RU"/>
        </a:p>
      </dgm:t>
    </dgm:pt>
    <dgm:pt modelId="{4DC6307B-B3D7-466B-992F-1B8A6F9F8B06}" type="sibTrans" cxnId="{F146B1FF-FEEB-4936-9E43-EDBAF4BCAF55}">
      <dgm:prSet/>
      <dgm:spPr/>
      <dgm:t>
        <a:bodyPr/>
        <a:lstStyle/>
        <a:p>
          <a:endParaRPr lang="ru-RU"/>
        </a:p>
      </dgm:t>
    </dgm:pt>
    <dgm:pt modelId="{68FF131B-1E87-45A8-90FB-6CC7EBD91C07}">
      <dgm:prSet phldrT="[Текст]"/>
      <dgm:spPr/>
      <dgm:t>
        <a:bodyPr/>
        <a:lstStyle/>
        <a:p>
          <a:r>
            <a:rPr lang="ru-RU" dirty="0" smtClean="0"/>
            <a:t>Фармакологическая зависимость  </a:t>
          </a:r>
          <a:endParaRPr lang="ru-RU" dirty="0"/>
        </a:p>
      </dgm:t>
    </dgm:pt>
    <dgm:pt modelId="{D15CE7FC-E36B-43F9-B12D-F72281C82F70}" type="parTrans" cxnId="{5FDF3097-009A-476E-B3BE-D9FAD96CAFB6}">
      <dgm:prSet/>
      <dgm:spPr/>
      <dgm:t>
        <a:bodyPr/>
        <a:lstStyle/>
        <a:p>
          <a:endParaRPr lang="ru-RU"/>
        </a:p>
      </dgm:t>
    </dgm:pt>
    <dgm:pt modelId="{DFC10B97-93DE-4E18-9B72-373CC8AEFC76}" type="sibTrans" cxnId="{5FDF3097-009A-476E-B3BE-D9FAD96CAFB6}">
      <dgm:prSet/>
      <dgm:spPr/>
      <dgm:t>
        <a:bodyPr/>
        <a:lstStyle/>
        <a:p>
          <a:endParaRPr lang="ru-RU"/>
        </a:p>
      </dgm:t>
    </dgm:pt>
    <dgm:pt modelId="{5C0EA925-84CE-44CD-87F5-07C734F9BAFE}">
      <dgm:prSet phldrT="[Текст]"/>
      <dgm:spPr/>
      <dgm:t>
        <a:bodyPr/>
        <a:lstStyle/>
        <a:p>
          <a:r>
            <a:rPr lang="ru-RU" dirty="0" smtClean="0"/>
            <a:t>Агрессивная  иммунизация </a:t>
          </a:r>
          <a:endParaRPr lang="ru-RU" dirty="0"/>
        </a:p>
      </dgm:t>
    </dgm:pt>
    <dgm:pt modelId="{3FD1B35E-31DA-4277-88BE-D7C20D0EF0C7}" type="parTrans" cxnId="{19D4F611-5792-466C-945B-57975B65DBA7}">
      <dgm:prSet/>
      <dgm:spPr/>
      <dgm:t>
        <a:bodyPr/>
        <a:lstStyle/>
        <a:p>
          <a:endParaRPr lang="ru-RU"/>
        </a:p>
      </dgm:t>
    </dgm:pt>
    <dgm:pt modelId="{B69C8CAA-5773-4660-A257-F2BFFB34C2CA}" type="sibTrans" cxnId="{19D4F611-5792-466C-945B-57975B65DBA7}">
      <dgm:prSet/>
      <dgm:spPr/>
      <dgm:t>
        <a:bodyPr/>
        <a:lstStyle/>
        <a:p>
          <a:endParaRPr lang="ru-RU"/>
        </a:p>
      </dgm:t>
    </dgm:pt>
    <dgm:pt modelId="{8E633B81-424C-44EF-ACE2-344860197BA0}" type="pres">
      <dgm:prSet presAssocID="{E91FBF44-8399-41D8-8D82-77D02A09DCD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C7454C-996A-4C0C-8BEC-E7FED701A997}" type="pres">
      <dgm:prSet presAssocID="{B91E5AC9-1BAE-4A66-A5A1-E63E1E511187}" presName="comp" presStyleCnt="0"/>
      <dgm:spPr/>
    </dgm:pt>
    <dgm:pt modelId="{85A968AF-1B27-4E60-9293-03169780095C}" type="pres">
      <dgm:prSet presAssocID="{B91E5AC9-1BAE-4A66-A5A1-E63E1E511187}" presName="box" presStyleLbl="node1" presStyleIdx="0" presStyleCnt="4" custLinFactX="-100000" custLinFactNeighborX="-104708" custLinFactNeighborY="-53401"/>
      <dgm:spPr/>
      <dgm:t>
        <a:bodyPr/>
        <a:lstStyle/>
        <a:p>
          <a:endParaRPr lang="ru-RU"/>
        </a:p>
      </dgm:t>
    </dgm:pt>
    <dgm:pt modelId="{4BF71A5E-84BE-4F49-88EE-8E7251170D8C}" type="pres">
      <dgm:prSet presAssocID="{B91E5AC9-1BAE-4A66-A5A1-E63E1E511187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D8D4B4A-372E-4605-930D-3527F04D2DC3}" type="pres">
      <dgm:prSet presAssocID="{B91E5AC9-1BAE-4A66-A5A1-E63E1E511187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1AC97-5B33-4A52-9F89-BEA8EC7231DF}" type="pres">
      <dgm:prSet presAssocID="{CA8FF720-1695-46FB-8465-82312EA029AB}" presName="spacer" presStyleCnt="0"/>
      <dgm:spPr/>
    </dgm:pt>
    <dgm:pt modelId="{A3D9D2C5-EC4D-4A63-8C2D-0327DC39FADC}" type="pres">
      <dgm:prSet presAssocID="{C5123B9C-262C-490C-8FE8-E16BCC114D0D}" presName="comp" presStyleCnt="0"/>
      <dgm:spPr/>
    </dgm:pt>
    <dgm:pt modelId="{643E9AFD-90CF-420A-A381-EB7409C6C21C}" type="pres">
      <dgm:prSet presAssocID="{C5123B9C-262C-490C-8FE8-E16BCC114D0D}" presName="box" presStyleLbl="node1" presStyleIdx="1" presStyleCnt="4" custLinFactNeighborX="256" custLinFactNeighborY="-3199"/>
      <dgm:spPr/>
      <dgm:t>
        <a:bodyPr/>
        <a:lstStyle/>
        <a:p>
          <a:endParaRPr lang="ru-RU"/>
        </a:p>
      </dgm:t>
    </dgm:pt>
    <dgm:pt modelId="{B097D3D1-DA97-4DB8-931C-F0C7A544C0D2}" type="pres">
      <dgm:prSet presAssocID="{C5123B9C-262C-490C-8FE8-E16BCC114D0D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4E69C83-A093-4371-A8D9-31C60D8A5C41}" type="pres">
      <dgm:prSet presAssocID="{C5123B9C-262C-490C-8FE8-E16BCC114D0D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CDCAD6-D330-4D3F-8770-11489CE259DA}" type="pres">
      <dgm:prSet presAssocID="{4DC6307B-B3D7-466B-992F-1B8A6F9F8B06}" presName="spacer" presStyleCnt="0"/>
      <dgm:spPr/>
    </dgm:pt>
    <dgm:pt modelId="{61273C57-12A2-438F-99B4-A477FC30971F}" type="pres">
      <dgm:prSet presAssocID="{68FF131B-1E87-45A8-90FB-6CC7EBD91C07}" presName="comp" presStyleCnt="0"/>
      <dgm:spPr/>
    </dgm:pt>
    <dgm:pt modelId="{D41705D3-5B7C-4CF3-83B9-8D1D3EA3CF33}" type="pres">
      <dgm:prSet presAssocID="{68FF131B-1E87-45A8-90FB-6CC7EBD91C07}" presName="box" presStyleLbl="node1" presStyleIdx="2" presStyleCnt="4"/>
      <dgm:spPr/>
      <dgm:t>
        <a:bodyPr/>
        <a:lstStyle/>
        <a:p>
          <a:endParaRPr lang="ru-RU"/>
        </a:p>
      </dgm:t>
    </dgm:pt>
    <dgm:pt modelId="{6D7E91AD-1254-4C09-9D96-53119DD729AC}" type="pres">
      <dgm:prSet presAssocID="{68FF131B-1E87-45A8-90FB-6CC7EBD91C07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89D82D8-9626-42EF-B612-19E4D3E28EC3}" type="pres">
      <dgm:prSet presAssocID="{68FF131B-1E87-45A8-90FB-6CC7EBD91C0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0A0A0-F011-489B-ABF3-98A7188A3DBE}" type="pres">
      <dgm:prSet presAssocID="{DFC10B97-93DE-4E18-9B72-373CC8AEFC76}" presName="spacer" presStyleCnt="0"/>
      <dgm:spPr/>
    </dgm:pt>
    <dgm:pt modelId="{F86F9ADA-2670-4ED4-9F03-EF13E46E4AC8}" type="pres">
      <dgm:prSet presAssocID="{5C0EA925-84CE-44CD-87F5-07C734F9BAFE}" presName="comp" presStyleCnt="0"/>
      <dgm:spPr/>
    </dgm:pt>
    <dgm:pt modelId="{5303288B-B51C-4973-8AF9-EE034880B4AE}" type="pres">
      <dgm:prSet presAssocID="{5C0EA925-84CE-44CD-87F5-07C734F9BAFE}" presName="box" presStyleLbl="node1" presStyleIdx="3" presStyleCnt="4"/>
      <dgm:spPr/>
      <dgm:t>
        <a:bodyPr/>
        <a:lstStyle/>
        <a:p>
          <a:endParaRPr lang="ru-RU"/>
        </a:p>
      </dgm:t>
    </dgm:pt>
    <dgm:pt modelId="{EE248E43-97D7-4CD8-830E-565527F25FB0}" type="pres">
      <dgm:prSet presAssocID="{5C0EA925-84CE-44CD-87F5-07C734F9BAFE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984B4B-0487-4FFF-ABEC-1D8DD96750BC}" type="pres">
      <dgm:prSet presAssocID="{5C0EA925-84CE-44CD-87F5-07C734F9BAFE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D4F611-5792-466C-945B-57975B65DBA7}" srcId="{E91FBF44-8399-41D8-8D82-77D02A09DCD4}" destId="{5C0EA925-84CE-44CD-87F5-07C734F9BAFE}" srcOrd="3" destOrd="0" parTransId="{3FD1B35E-31DA-4277-88BE-D7C20D0EF0C7}" sibTransId="{B69C8CAA-5773-4660-A257-F2BFFB34C2CA}"/>
    <dgm:cxn modelId="{5A198AD3-8B2E-6140-8609-1E4D2BED53E0}" type="presOf" srcId="{B91E5AC9-1BAE-4A66-A5A1-E63E1E511187}" destId="{85A968AF-1B27-4E60-9293-03169780095C}" srcOrd="0" destOrd="0" presId="urn:microsoft.com/office/officeart/2005/8/layout/vList4#1"/>
    <dgm:cxn modelId="{7E028C26-C52A-8B40-9706-F2432670157E}" type="presOf" srcId="{C5123B9C-262C-490C-8FE8-E16BCC114D0D}" destId="{D4E69C83-A093-4371-A8D9-31C60D8A5C41}" srcOrd="1" destOrd="0" presId="urn:microsoft.com/office/officeart/2005/8/layout/vList4#1"/>
    <dgm:cxn modelId="{A2CEF94D-E5F2-45CE-96DD-A9447CA70498}" srcId="{E91FBF44-8399-41D8-8D82-77D02A09DCD4}" destId="{B91E5AC9-1BAE-4A66-A5A1-E63E1E511187}" srcOrd="0" destOrd="0" parTransId="{6CE992CE-B0BC-405B-833C-2B7ED2B65597}" sibTransId="{CA8FF720-1695-46FB-8465-82312EA029AB}"/>
    <dgm:cxn modelId="{5FDF3097-009A-476E-B3BE-D9FAD96CAFB6}" srcId="{E91FBF44-8399-41D8-8D82-77D02A09DCD4}" destId="{68FF131B-1E87-45A8-90FB-6CC7EBD91C07}" srcOrd="2" destOrd="0" parTransId="{D15CE7FC-E36B-43F9-B12D-F72281C82F70}" sibTransId="{DFC10B97-93DE-4E18-9B72-373CC8AEFC76}"/>
    <dgm:cxn modelId="{F146B1FF-FEEB-4936-9E43-EDBAF4BCAF55}" srcId="{E91FBF44-8399-41D8-8D82-77D02A09DCD4}" destId="{C5123B9C-262C-490C-8FE8-E16BCC114D0D}" srcOrd="1" destOrd="0" parTransId="{1B3AFBD4-B992-49D1-B00F-810AF51D1429}" sibTransId="{4DC6307B-B3D7-466B-992F-1B8A6F9F8B06}"/>
    <dgm:cxn modelId="{0C4BF75C-5751-AF4E-9563-421BF360A1CD}" type="presOf" srcId="{68FF131B-1E87-45A8-90FB-6CC7EBD91C07}" destId="{589D82D8-9626-42EF-B612-19E4D3E28EC3}" srcOrd="1" destOrd="0" presId="urn:microsoft.com/office/officeart/2005/8/layout/vList4#1"/>
    <dgm:cxn modelId="{2EB68610-DD26-8444-B3EC-E40C730744B1}" type="presOf" srcId="{B91E5AC9-1BAE-4A66-A5A1-E63E1E511187}" destId="{CD8D4B4A-372E-4605-930D-3527F04D2DC3}" srcOrd="1" destOrd="0" presId="urn:microsoft.com/office/officeart/2005/8/layout/vList4#1"/>
    <dgm:cxn modelId="{B652AEA6-7724-154D-AFEA-317FA3242937}" type="presOf" srcId="{5C0EA925-84CE-44CD-87F5-07C734F9BAFE}" destId="{5303288B-B51C-4973-8AF9-EE034880B4AE}" srcOrd="0" destOrd="0" presId="urn:microsoft.com/office/officeart/2005/8/layout/vList4#1"/>
    <dgm:cxn modelId="{00D51DE1-B826-D54B-90B6-00613B7D299A}" type="presOf" srcId="{C5123B9C-262C-490C-8FE8-E16BCC114D0D}" destId="{643E9AFD-90CF-420A-A381-EB7409C6C21C}" srcOrd="0" destOrd="0" presId="urn:microsoft.com/office/officeart/2005/8/layout/vList4#1"/>
    <dgm:cxn modelId="{967907CB-EF49-ED47-A85A-BF90C70B52C4}" type="presOf" srcId="{5C0EA925-84CE-44CD-87F5-07C734F9BAFE}" destId="{A7984B4B-0487-4FFF-ABEC-1D8DD96750BC}" srcOrd="1" destOrd="0" presId="urn:microsoft.com/office/officeart/2005/8/layout/vList4#1"/>
    <dgm:cxn modelId="{F106FBCB-77F8-6A48-BF02-993A462D1DD7}" type="presOf" srcId="{68FF131B-1E87-45A8-90FB-6CC7EBD91C07}" destId="{D41705D3-5B7C-4CF3-83B9-8D1D3EA3CF33}" srcOrd="0" destOrd="0" presId="urn:microsoft.com/office/officeart/2005/8/layout/vList4#1"/>
    <dgm:cxn modelId="{D35D146B-950F-784A-8843-CFBBD9CF515F}" type="presOf" srcId="{E91FBF44-8399-41D8-8D82-77D02A09DCD4}" destId="{8E633B81-424C-44EF-ACE2-344860197BA0}" srcOrd="0" destOrd="0" presId="urn:microsoft.com/office/officeart/2005/8/layout/vList4#1"/>
    <dgm:cxn modelId="{AB8ADAAB-F099-2944-AE28-37DBC25F40DF}" type="presParOf" srcId="{8E633B81-424C-44EF-ACE2-344860197BA0}" destId="{B6C7454C-996A-4C0C-8BEC-E7FED701A997}" srcOrd="0" destOrd="0" presId="urn:microsoft.com/office/officeart/2005/8/layout/vList4#1"/>
    <dgm:cxn modelId="{DAFF7166-8565-DA47-9F23-BDBD78A1E93C}" type="presParOf" srcId="{B6C7454C-996A-4C0C-8BEC-E7FED701A997}" destId="{85A968AF-1B27-4E60-9293-03169780095C}" srcOrd="0" destOrd="0" presId="urn:microsoft.com/office/officeart/2005/8/layout/vList4#1"/>
    <dgm:cxn modelId="{5B25135B-DAA1-4149-892A-2D9AB6361E51}" type="presParOf" srcId="{B6C7454C-996A-4C0C-8BEC-E7FED701A997}" destId="{4BF71A5E-84BE-4F49-88EE-8E7251170D8C}" srcOrd="1" destOrd="0" presId="urn:microsoft.com/office/officeart/2005/8/layout/vList4#1"/>
    <dgm:cxn modelId="{121B956F-51A6-E049-8E02-400F265EE64B}" type="presParOf" srcId="{B6C7454C-996A-4C0C-8BEC-E7FED701A997}" destId="{CD8D4B4A-372E-4605-930D-3527F04D2DC3}" srcOrd="2" destOrd="0" presId="urn:microsoft.com/office/officeart/2005/8/layout/vList4#1"/>
    <dgm:cxn modelId="{7CB43B5B-EF60-AA4C-AD64-2F12E8C50131}" type="presParOf" srcId="{8E633B81-424C-44EF-ACE2-344860197BA0}" destId="{CB91AC97-5B33-4A52-9F89-BEA8EC7231DF}" srcOrd="1" destOrd="0" presId="urn:microsoft.com/office/officeart/2005/8/layout/vList4#1"/>
    <dgm:cxn modelId="{BFCA00B1-856F-434B-9CE0-DEB398048901}" type="presParOf" srcId="{8E633B81-424C-44EF-ACE2-344860197BA0}" destId="{A3D9D2C5-EC4D-4A63-8C2D-0327DC39FADC}" srcOrd="2" destOrd="0" presId="urn:microsoft.com/office/officeart/2005/8/layout/vList4#1"/>
    <dgm:cxn modelId="{DD656600-155D-1D41-9A2C-89BF7DBCED2F}" type="presParOf" srcId="{A3D9D2C5-EC4D-4A63-8C2D-0327DC39FADC}" destId="{643E9AFD-90CF-420A-A381-EB7409C6C21C}" srcOrd="0" destOrd="0" presId="urn:microsoft.com/office/officeart/2005/8/layout/vList4#1"/>
    <dgm:cxn modelId="{53AFF813-B7D6-AF41-8877-D34EB5C19635}" type="presParOf" srcId="{A3D9D2C5-EC4D-4A63-8C2D-0327DC39FADC}" destId="{B097D3D1-DA97-4DB8-931C-F0C7A544C0D2}" srcOrd="1" destOrd="0" presId="urn:microsoft.com/office/officeart/2005/8/layout/vList4#1"/>
    <dgm:cxn modelId="{BC1B6C91-EA94-D640-95BE-337C2888187B}" type="presParOf" srcId="{A3D9D2C5-EC4D-4A63-8C2D-0327DC39FADC}" destId="{D4E69C83-A093-4371-A8D9-31C60D8A5C41}" srcOrd="2" destOrd="0" presId="urn:microsoft.com/office/officeart/2005/8/layout/vList4#1"/>
    <dgm:cxn modelId="{78FADFC5-C972-9F4E-81A0-BA1CF1B11488}" type="presParOf" srcId="{8E633B81-424C-44EF-ACE2-344860197BA0}" destId="{2FCDCAD6-D330-4D3F-8770-11489CE259DA}" srcOrd="3" destOrd="0" presId="urn:microsoft.com/office/officeart/2005/8/layout/vList4#1"/>
    <dgm:cxn modelId="{4C747910-4ED8-8847-988B-37C267D8184B}" type="presParOf" srcId="{8E633B81-424C-44EF-ACE2-344860197BA0}" destId="{61273C57-12A2-438F-99B4-A477FC30971F}" srcOrd="4" destOrd="0" presId="urn:microsoft.com/office/officeart/2005/8/layout/vList4#1"/>
    <dgm:cxn modelId="{E463E612-BD9D-AB4B-9497-F2E75A26D06F}" type="presParOf" srcId="{61273C57-12A2-438F-99B4-A477FC30971F}" destId="{D41705D3-5B7C-4CF3-83B9-8D1D3EA3CF33}" srcOrd="0" destOrd="0" presId="urn:microsoft.com/office/officeart/2005/8/layout/vList4#1"/>
    <dgm:cxn modelId="{FD02D462-D4EF-2C42-8E5D-FBFB53A995E1}" type="presParOf" srcId="{61273C57-12A2-438F-99B4-A477FC30971F}" destId="{6D7E91AD-1254-4C09-9D96-53119DD729AC}" srcOrd="1" destOrd="0" presId="urn:microsoft.com/office/officeart/2005/8/layout/vList4#1"/>
    <dgm:cxn modelId="{8D361E6E-494E-3B4F-81F6-C5A391A3A90B}" type="presParOf" srcId="{61273C57-12A2-438F-99B4-A477FC30971F}" destId="{589D82D8-9626-42EF-B612-19E4D3E28EC3}" srcOrd="2" destOrd="0" presId="urn:microsoft.com/office/officeart/2005/8/layout/vList4#1"/>
    <dgm:cxn modelId="{9A4741FF-8555-AC44-9CDD-181DE2688CBE}" type="presParOf" srcId="{8E633B81-424C-44EF-ACE2-344860197BA0}" destId="{1460A0A0-F011-489B-ABF3-98A7188A3DBE}" srcOrd="5" destOrd="0" presId="urn:microsoft.com/office/officeart/2005/8/layout/vList4#1"/>
    <dgm:cxn modelId="{247AC7CD-F407-254F-8B0D-69D6F7E99ED6}" type="presParOf" srcId="{8E633B81-424C-44EF-ACE2-344860197BA0}" destId="{F86F9ADA-2670-4ED4-9F03-EF13E46E4AC8}" srcOrd="6" destOrd="0" presId="urn:microsoft.com/office/officeart/2005/8/layout/vList4#1"/>
    <dgm:cxn modelId="{6FEB1212-1B3E-D34C-9094-FEDDBA7183DF}" type="presParOf" srcId="{F86F9ADA-2670-4ED4-9F03-EF13E46E4AC8}" destId="{5303288B-B51C-4973-8AF9-EE034880B4AE}" srcOrd="0" destOrd="0" presId="urn:microsoft.com/office/officeart/2005/8/layout/vList4#1"/>
    <dgm:cxn modelId="{CD815CF9-D4AB-D241-9D3E-AA0C4666B566}" type="presParOf" srcId="{F86F9ADA-2670-4ED4-9F03-EF13E46E4AC8}" destId="{EE248E43-97D7-4CD8-830E-565527F25FB0}" srcOrd="1" destOrd="0" presId="urn:microsoft.com/office/officeart/2005/8/layout/vList4#1"/>
    <dgm:cxn modelId="{8A256F96-FA9D-F340-848A-A79E8FAC4DDE}" type="presParOf" srcId="{F86F9ADA-2670-4ED4-9F03-EF13E46E4AC8}" destId="{A7984B4B-0487-4FFF-ABEC-1D8DD96750B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727658-3D07-4E21-B340-9AFB404D0FC6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7B7DB7BE-EA7F-4056-B4AD-3D66F393645A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Экскреция</a:t>
          </a:r>
          <a:endParaRPr lang="ru-RU" sz="1200" dirty="0">
            <a:solidFill>
              <a:schemeClr val="tx1"/>
            </a:solidFill>
          </a:endParaRPr>
        </a:p>
      </dgm:t>
    </dgm:pt>
    <dgm:pt modelId="{704058E5-2DC0-42A6-A813-4FABA959ED63}" type="parTrans" cxnId="{E6F36427-9BF1-4720-AF1F-C121F6B566C5}">
      <dgm:prSet/>
      <dgm:spPr/>
      <dgm:t>
        <a:bodyPr/>
        <a:lstStyle/>
        <a:p>
          <a:endParaRPr lang="ru-RU"/>
        </a:p>
      </dgm:t>
    </dgm:pt>
    <dgm:pt modelId="{5AE5E2BA-ECFD-414D-B4B5-BC3E948B6AE2}" type="sibTrans" cxnId="{E6F36427-9BF1-4720-AF1F-C121F6B566C5}">
      <dgm:prSet/>
      <dgm:spPr/>
      <dgm:t>
        <a:bodyPr/>
        <a:lstStyle/>
        <a:p>
          <a:endParaRPr lang="ru-RU"/>
        </a:p>
      </dgm:t>
    </dgm:pt>
    <dgm:pt modelId="{270AED33-5D61-469C-ADA7-8E3BDF608354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Воспаление</a:t>
          </a:r>
          <a:endParaRPr lang="ru-RU" sz="1200" dirty="0">
            <a:solidFill>
              <a:schemeClr val="tx1"/>
            </a:solidFill>
          </a:endParaRPr>
        </a:p>
      </dgm:t>
    </dgm:pt>
    <dgm:pt modelId="{7A267F93-E66F-41D6-9F58-81B1D6E1D1A7}" type="parTrans" cxnId="{FDC4D9AD-6E0C-49BC-959E-3C768041E146}">
      <dgm:prSet/>
      <dgm:spPr/>
      <dgm:t>
        <a:bodyPr/>
        <a:lstStyle/>
        <a:p>
          <a:endParaRPr lang="ru-RU"/>
        </a:p>
      </dgm:t>
    </dgm:pt>
    <dgm:pt modelId="{99F6042E-BCED-422F-BEC1-DF5EED501B29}" type="sibTrans" cxnId="{FDC4D9AD-6E0C-49BC-959E-3C768041E146}">
      <dgm:prSet/>
      <dgm:spPr/>
      <dgm:t>
        <a:bodyPr/>
        <a:lstStyle/>
        <a:p>
          <a:endParaRPr lang="ru-RU"/>
        </a:p>
      </dgm:t>
    </dgm:pt>
    <dgm:pt modelId="{AFA3ED8F-B805-4B29-8BF9-BAB2B4EEA8F7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Депонирование</a:t>
          </a:r>
        </a:p>
      </dgm:t>
    </dgm:pt>
    <dgm:pt modelId="{8CD1D61A-7A2B-4454-8E22-31B480943631}" type="parTrans" cxnId="{D26A75E8-9A8E-42BC-BDE8-EFA99BB45D16}">
      <dgm:prSet/>
      <dgm:spPr/>
      <dgm:t>
        <a:bodyPr/>
        <a:lstStyle/>
        <a:p>
          <a:endParaRPr lang="ru-RU"/>
        </a:p>
      </dgm:t>
    </dgm:pt>
    <dgm:pt modelId="{9778E65E-0454-4B28-BE11-9FAB236A1F15}" type="sibTrans" cxnId="{D26A75E8-9A8E-42BC-BDE8-EFA99BB45D16}">
      <dgm:prSet/>
      <dgm:spPr/>
      <dgm:t>
        <a:bodyPr/>
        <a:lstStyle/>
        <a:p>
          <a:endParaRPr lang="ru-RU"/>
        </a:p>
      </dgm:t>
    </dgm:pt>
    <dgm:pt modelId="{0D0299A6-0DAC-44F7-9C02-EB464B391412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Импрегнация</a:t>
          </a:r>
          <a:r>
            <a:rPr lang="ru-RU" sz="1200" dirty="0" smtClean="0"/>
            <a:t> </a:t>
          </a:r>
        </a:p>
      </dgm:t>
    </dgm:pt>
    <dgm:pt modelId="{E98B6545-8AC6-44AA-A0DC-48525AA5DC78}" type="parTrans" cxnId="{35ADBCE0-7CD1-45F7-A067-5B34669C9F0A}">
      <dgm:prSet/>
      <dgm:spPr/>
      <dgm:t>
        <a:bodyPr/>
        <a:lstStyle/>
        <a:p>
          <a:endParaRPr lang="ru-RU"/>
        </a:p>
      </dgm:t>
    </dgm:pt>
    <dgm:pt modelId="{FF3C62E8-0EA9-4188-BD22-23E44CED9A01}" type="sibTrans" cxnId="{35ADBCE0-7CD1-45F7-A067-5B34669C9F0A}">
      <dgm:prSet/>
      <dgm:spPr/>
      <dgm:t>
        <a:bodyPr/>
        <a:lstStyle/>
        <a:p>
          <a:endParaRPr lang="ru-RU"/>
        </a:p>
      </dgm:t>
    </dgm:pt>
    <dgm:pt modelId="{38408CF5-93A0-470D-96AF-3555D7BE0D6C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Дегенерация</a:t>
          </a:r>
        </a:p>
      </dgm:t>
    </dgm:pt>
    <dgm:pt modelId="{0F2133AF-874E-4C40-9609-8859F57FCCBF}" type="parTrans" cxnId="{ACB1F100-CC70-4114-817D-DFB53400B03A}">
      <dgm:prSet/>
      <dgm:spPr/>
      <dgm:t>
        <a:bodyPr/>
        <a:lstStyle/>
        <a:p>
          <a:endParaRPr lang="ru-RU"/>
        </a:p>
      </dgm:t>
    </dgm:pt>
    <dgm:pt modelId="{8B2F14D8-4C9D-4B62-B9AB-5D292ABA3E23}" type="sibTrans" cxnId="{ACB1F100-CC70-4114-817D-DFB53400B03A}">
      <dgm:prSet/>
      <dgm:spPr/>
      <dgm:t>
        <a:bodyPr/>
        <a:lstStyle/>
        <a:p>
          <a:endParaRPr lang="ru-RU"/>
        </a:p>
      </dgm:t>
    </dgm:pt>
    <dgm:pt modelId="{5F1A7970-9206-40FD-B992-32838F0111BD}">
      <dgm:prSet phldrT="[Текст]" custT="1"/>
      <dgm:spPr/>
      <dgm:t>
        <a:bodyPr/>
        <a:lstStyle/>
        <a:p>
          <a:r>
            <a:rPr lang="ru-RU" sz="1200" dirty="0" err="1" smtClean="0">
              <a:solidFill>
                <a:schemeClr val="tx1"/>
              </a:solidFill>
            </a:rPr>
            <a:t>Дедифференцировка</a:t>
          </a:r>
          <a:endParaRPr lang="ru-RU" sz="1200" dirty="0" smtClean="0">
            <a:solidFill>
              <a:schemeClr val="tx1"/>
            </a:solidFill>
          </a:endParaRPr>
        </a:p>
      </dgm:t>
    </dgm:pt>
    <dgm:pt modelId="{BA72F488-7C0F-4F35-A3D8-8D99497AF0F2}" type="parTrans" cxnId="{6EC6C48F-2218-4C59-B729-C59B21BE791F}">
      <dgm:prSet/>
      <dgm:spPr/>
      <dgm:t>
        <a:bodyPr/>
        <a:lstStyle/>
        <a:p>
          <a:endParaRPr lang="ru-RU"/>
        </a:p>
      </dgm:t>
    </dgm:pt>
    <dgm:pt modelId="{20D9ED6A-1202-4E56-92B6-41546D47A902}" type="sibTrans" cxnId="{6EC6C48F-2218-4C59-B729-C59B21BE791F}">
      <dgm:prSet/>
      <dgm:spPr/>
      <dgm:t>
        <a:bodyPr/>
        <a:lstStyle/>
        <a:p>
          <a:endParaRPr lang="ru-RU"/>
        </a:p>
      </dgm:t>
    </dgm:pt>
    <dgm:pt modelId="{C9C22A10-C58D-4BFD-8146-317D1EF330B6}" type="pres">
      <dgm:prSet presAssocID="{67727658-3D07-4E21-B340-9AFB404D0FC6}" presName="CompostProcess" presStyleCnt="0">
        <dgm:presLayoutVars>
          <dgm:dir/>
          <dgm:resizeHandles val="exact"/>
        </dgm:presLayoutVars>
      </dgm:prSet>
      <dgm:spPr/>
    </dgm:pt>
    <dgm:pt modelId="{8EDBB0D4-66D7-4B35-8976-4860CD9EB681}" type="pres">
      <dgm:prSet presAssocID="{67727658-3D07-4E21-B340-9AFB404D0FC6}" presName="arrow" presStyleLbl="bgShp" presStyleIdx="0" presStyleCnt="1"/>
      <dgm:spPr/>
    </dgm:pt>
    <dgm:pt modelId="{C7BA3B86-37AD-413C-99B5-38638E956F3B}" type="pres">
      <dgm:prSet presAssocID="{67727658-3D07-4E21-B340-9AFB404D0FC6}" presName="linearProcess" presStyleCnt="0"/>
      <dgm:spPr/>
    </dgm:pt>
    <dgm:pt modelId="{49D6CF3A-06E6-4013-B2DA-88753C258661}" type="pres">
      <dgm:prSet presAssocID="{7B7DB7BE-EA7F-4056-B4AD-3D66F393645A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13145-55B6-4BD5-AE34-A3DDF531A506}" type="pres">
      <dgm:prSet presAssocID="{5AE5E2BA-ECFD-414D-B4B5-BC3E948B6AE2}" presName="sibTrans" presStyleCnt="0"/>
      <dgm:spPr/>
    </dgm:pt>
    <dgm:pt modelId="{0AE95FC6-10AB-4B2F-9699-8B276D119190}" type="pres">
      <dgm:prSet presAssocID="{270AED33-5D61-469C-ADA7-8E3BDF608354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428BE7-A6EE-4C11-B424-E2A2A5B3BBB0}" type="pres">
      <dgm:prSet presAssocID="{99F6042E-BCED-422F-BEC1-DF5EED501B29}" presName="sibTrans" presStyleCnt="0"/>
      <dgm:spPr/>
    </dgm:pt>
    <dgm:pt modelId="{E9E6E3B5-2164-4A3B-A4ED-C0B7D62AC7FD}" type="pres">
      <dgm:prSet presAssocID="{AFA3ED8F-B805-4B29-8BF9-BAB2B4EEA8F7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6AB2C-374F-4464-810D-F70B5950FE51}" type="pres">
      <dgm:prSet presAssocID="{9778E65E-0454-4B28-BE11-9FAB236A1F15}" presName="sibTrans" presStyleCnt="0"/>
      <dgm:spPr/>
    </dgm:pt>
    <dgm:pt modelId="{1D24C303-BC31-4A73-8889-B31AE4383F5C}" type="pres">
      <dgm:prSet presAssocID="{0D0299A6-0DAC-44F7-9C02-EB464B391412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4084DA-758A-4F3B-A870-AA3308C649D5}" type="pres">
      <dgm:prSet presAssocID="{FF3C62E8-0EA9-4188-BD22-23E44CED9A01}" presName="sibTrans" presStyleCnt="0"/>
      <dgm:spPr/>
    </dgm:pt>
    <dgm:pt modelId="{FE2B8F95-06EF-42BB-A797-26AF908282BB}" type="pres">
      <dgm:prSet presAssocID="{38408CF5-93A0-470D-96AF-3555D7BE0D6C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5C7908-1583-446F-885D-A61DCA918F74}" type="pres">
      <dgm:prSet presAssocID="{8B2F14D8-4C9D-4B62-B9AB-5D292ABA3E23}" presName="sibTrans" presStyleCnt="0"/>
      <dgm:spPr/>
    </dgm:pt>
    <dgm:pt modelId="{57FB95D7-4318-432A-97CC-272CA01A2876}" type="pres">
      <dgm:prSet presAssocID="{5F1A7970-9206-40FD-B992-32838F0111BD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D15514-2E47-DE4E-84C9-CEA094ECBDDD}" type="presOf" srcId="{0D0299A6-0DAC-44F7-9C02-EB464B391412}" destId="{1D24C303-BC31-4A73-8889-B31AE4383F5C}" srcOrd="0" destOrd="0" presId="urn:microsoft.com/office/officeart/2005/8/layout/hProcess9"/>
    <dgm:cxn modelId="{E6F36427-9BF1-4720-AF1F-C121F6B566C5}" srcId="{67727658-3D07-4E21-B340-9AFB404D0FC6}" destId="{7B7DB7BE-EA7F-4056-B4AD-3D66F393645A}" srcOrd="0" destOrd="0" parTransId="{704058E5-2DC0-42A6-A813-4FABA959ED63}" sibTransId="{5AE5E2BA-ECFD-414D-B4B5-BC3E948B6AE2}"/>
    <dgm:cxn modelId="{FDC4D9AD-6E0C-49BC-959E-3C768041E146}" srcId="{67727658-3D07-4E21-B340-9AFB404D0FC6}" destId="{270AED33-5D61-469C-ADA7-8E3BDF608354}" srcOrd="1" destOrd="0" parTransId="{7A267F93-E66F-41D6-9F58-81B1D6E1D1A7}" sibTransId="{99F6042E-BCED-422F-BEC1-DF5EED501B29}"/>
    <dgm:cxn modelId="{0B36ED89-44E0-7645-B26E-3FA7DE41E430}" type="presOf" srcId="{67727658-3D07-4E21-B340-9AFB404D0FC6}" destId="{C9C22A10-C58D-4BFD-8146-317D1EF330B6}" srcOrd="0" destOrd="0" presId="urn:microsoft.com/office/officeart/2005/8/layout/hProcess9"/>
    <dgm:cxn modelId="{6EC6C48F-2218-4C59-B729-C59B21BE791F}" srcId="{67727658-3D07-4E21-B340-9AFB404D0FC6}" destId="{5F1A7970-9206-40FD-B992-32838F0111BD}" srcOrd="5" destOrd="0" parTransId="{BA72F488-7C0F-4F35-A3D8-8D99497AF0F2}" sibTransId="{20D9ED6A-1202-4E56-92B6-41546D47A902}"/>
    <dgm:cxn modelId="{5A4D04AB-A2B3-3446-987B-B16C47C7B975}" type="presOf" srcId="{38408CF5-93A0-470D-96AF-3555D7BE0D6C}" destId="{FE2B8F95-06EF-42BB-A797-26AF908282BB}" srcOrd="0" destOrd="0" presId="urn:microsoft.com/office/officeart/2005/8/layout/hProcess9"/>
    <dgm:cxn modelId="{ACB1F100-CC70-4114-817D-DFB53400B03A}" srcId="{67727658-3D07-4E21-B340-9AFB404D0FC6}" destId="{38408CF5-93A0-470D-96AF-3555D7BE0D6C}" srcOrd="4" destOrd="0" parTransId="{0F2133AF-874E-4C40-9609-8859F57FCCBF}" sibTransId="{8B2F14D8-4C9D-4B62-B9AB-5D292ABA3E23}"/>
    <dgm:cxn modelId="{43523048-6604-C84A-A047-AC855082A1EC}" type="presOf" srcId="{270AED33-5D61-469C-ADA7-8E3BDF608354}" destId="{0AE95FC6-10AB-4B2F-9699-8B276D119190}" srcOrd="0" destOrd="0" presId="urn:microsoft.com/office/officeart/2005/8/layout/hProcess9"/>
    <dgm:cxn modelId="{3852B5A6-87B0-2847-A4E6-1C4FB1C50B2D}" type="presOf" srcId="{AFA3ED8F-B805-4B29-8BF9-BAB2B4EEA8F7}" destId="{E9E6E3B5-2164-4A3B-A4ED-C0B7D62AC7FD}" srcOrd="0" destOrd="0" presId="urn:microsoft.com/office/officeart/2005/8/layout/hProcess9"/>
    <dgm:cxn modelId="{CEB75D38-12E3-E041-8AA5-A4A3F1AF759B}" type="presOf" srcId="{5F1A7970-9206-40FD-B992-32838F0111BD}" destId="{57FB95D7-4318-432A-97CC-272CA01A2876}" srcOrd="0" destOrd="0" presId="urn:microsoft.com/office/officeart/2005/8/layout/hProcess9"/>
    <dgm:cxn modelId="{35ADBCE0-7CD1-45F7-A067-5B34669C9F0A}" srcId="{67727658-3D07-4E21-B340-9AFB404D0FC6}" destId="{0D0299A6-0DAC-44F7-9C02-EB464B391412}" srcOrd="3" destOrd="0" parTransId="{E98B6545-8AC6-44AA-A0DC-48525AA5DC78}" sibTransId="{FF3C62E8-0EA9-4188-BD22-23E44CED9A01}"/>
    <dgm:cxn modelId="{D26A75E8-9A8E-42BC-BDE8-EFA99BB45D16}" srcId="{67727658-3D07-4E21-B340-9AFB404D0FC6}" destId="{AFA3ED8F-B805-4B29-8BF9-BAB2B4EEA8F7}" srcOrd="2" destOrd="0" parTransId="{8CD1D61A-7A2B-4454-8E22-31B480943631}" sibTransId="{9778E65E-0454-4B28-BE11-9FAB236A1F15}"/>
    <dgm:cxn modelId="{66F91CB0-017E-B74F-9C6B-A68D626B0805}" type="presOf" srcId="{7B7DB7BE-EA7F-4056-B4AD-3D66F393645A}" destId="{49D6CF3A-06E6-4013-B2DA-88753C258661}" srcOrd="0" destOrd="0" presId="urn:microsoft.com/office/officeart/2005/8/layout/hProcess9"/>
    <dgm:cxn modelId="{9191B6E7-FF5E-5F47-98BA-EFC15D94F27B}" type="presParOf" srcId="{C9C22A10-C58D-4BFD-8146-317D1EF330B6}" destId="{8EDBB0D4-66D7-4B35-8976-4860CD9EB681}" srcOrd="0" destOrd="0" presId="urn:microsoft.com/office/officeart/2005/8/layout/hProcess9"/>
    <dgm:cxn modelId="{5C79F062-1C92-0A41-8CD0-E263E3885300}" type="presParOf" srcId="{C9C22A10-C58D-4BFD-8146-317D1EF330B6}" destId="{C7BA3B86-37AD-413C-99B5-38638E956F3B}" srcOrd="1" destOrd="0" presId="urn:microsoft.com/office/officeart/2005/8/layout/hProcess9"/>
    <dgm:cxn modelId="{1618061F-AF23-FD44-B1AB-973B3E61D1A0}" type="presParOf" srcId="{C7BA3B86-37AD-413C-99B5-38638E956F3B}" destId="{49D6CF3A-06E6-4013-B2DA-88753C258661}" srcOrd="0" destOrd="0" presId="urn:microsoft.com/office/officeart/2005/8/layout/hProcess9"/>
    <dgm:cxn modelId="{C62CBE09-4ABC-9940-A6E5-85A941377008}" type="presParOf" srcId="{C7BA3B86-37AD-413C-99B5-38638E956F3B}" destId="{C5513145-55B6-4BD5-AE34-A3DDF531A506}" srcOrd="1" destOrd="0" presId="urn:microsoft.com/office/officeart/2005/8/layout/hProcess9"/>
    <dgm:cxn modelId="{B4C73A5B-A544-3F47-A7BF-5245966E2BFC}" type="presParOf" srcId="{C7BA3B86-37AD-413C-99B5-38638E956F3B}" destId="{0AE95FC6-10AB-4B2F-9699-8B276D119190}" srcOrd="2" destOrd="0" presId="urn:microsoft.com/office/officeart/2005/8/layout/hProcess9"/>
    <dgm:cxn modelId="{8D487295-D44A-4F4F-A152-855A1AD8494F}" type="presParOf" srcId="{C7BA3B86-37AD-413C-99B5-38638E956F3B}" destId="{7D428BE7-A6EE-4C11-B424-E2A2A5B3BBB0}" srcOrd="3" destOrd="0" presId="urn:microsoft.com/office/officeart/2005/8/layout/hProcess9"/>
    <dgm:cxn modelId="{109E7143-90B4-9A4F-916B-C4A9FC2FF3A5}" type="presParOf" srcId="{C7BA3B86-37AD-413C-99B5-38638E956F3B}" destId="{E9E6E3B5-2164-4A3B-A4ED-C0B7D62AC7FD}" srcOrd="4" destOrd="0" presId="urn:microsoft.com/office/officeart/2005/8/layout/hProcess9"/>
    <dgm:cxn modelId="{B6CCE4B5-026A-664B-9753-05138E491CFC}" type="presParOf" srcId="{C7BA3B86-37AD-413C-99B5-38638E956F3B}" destId="{C566AB2C-374F-4464-810D-F70B5950FE51}" srcOrd="5" destOrd="0" presId="urn:microsoft.com/office/officeart/2005/8/layout/hProcess9"/>
    <dgm:cxn modelId="{9DFBB2FE-9243-784F-8D92-B13678CBD71F}" type="presParOf" srcId="{C7BA3B86-37AD-413C-99B5-38638E956F3B}" destId="{1D24C303-BC31-4A73-8889-B31AE4383F5C}" srcOrd="6" destOrd="0" presId="urn:microsoft.com/office/officeart/2005/8/layout/hProcess9"/>
    <dgm:cxn modelId="{1018CEBA-00C9-6F49-B780-D19F6731DF9D}" type="presParOf" srcId="{C7BA3B86-37AD-413C-99B5-38638E956F3B}" destId="{E04084DA-758A-4F3B-A870-AA3308C649D5}" srcOrd="7" destOrd="0" presId="urn:microsoft.com/office/officeart/2005/8/layout/hProcess9"/>
    <dgm:cxn modelId="{94F91385-418A-3244-992C-791870FB3CCB}" type="presParOf" srcId="{C7BA3B86-37AD-413C-99B5-38638E956F3B}" destId="{FE2B8F95-06EF-42BB-A797-26AF908282BB}" srcOrd="8" destOrd="0" presId="urn:microsoft.com/office/officeart/2005/8/layout/hProcess9"/>
    <dgm:cxn modelId="{E51F5035-F9C6-2044-9523-05ADAA95D463}" type="presParOf" srcId="{C7BA3B86-37AD-413C-99B5-38638E956F3B}" destId="{5E5C7908-1583-446F-885D-A61DCA918F74}" srcOrd="9" destOrd="0" presId="urn:microsoft.com/office/officeart/2005/8/layout/hProcess9"/>
    <dgm:cxn modelId="{6638FC49-8E2E-7E44-B687-75C968B06212}" type="presParOf" srcId="{C7BA3B86-37AD-413C-99B5-38638E956F3B}" destId="{57FB95D7-4318-432A-97CC-272CA01A2876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7CBF07-B334-4E56-AEDC-0430E779A6BB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</dgm:pt>
    <dgm:pt modelId="{7257E321-80AD-4F6F-A8E9-A005DDDD638A}">
      <dgm:prSet custT="1"/>
      <dgm:spPr>
        <a:solidFill>
          <a:srgbClr val="00B050"/>
        </a:solidFill>
      </dgm:spPr>
      <dgm:t>
        <a:bodyPr/>
        <a:lstStyle/>
        <a:p>
          <a:pPr algn="l">
            <a:lnSpc>
              <a:spcPct val="100000"/>
            </a:lnSpc>
          </a:pPr>
          <a:r>
            <a:rPr lang="ru-RU" sz="1600" dirty="0" smtClean="0">
              <a:solidFill>
                <a:schemeClr val="bg1"/>
              </a:solidFill>
              <a:latin typeface="Calibri" pitchFamily="34" charset="0"/>
            </a:rPr>
            <a:t>Заболевания головного      мозга                          Сердечные заболевания Эндокринные заболевания   Заболевания иммунной системы                  Заболевания печени Лёгочные заболевания Заболевания почек Заболевания костей  Мышечные заболевания        Кожные заболевания</a:t>
          </a:r>
          <a:endParaRPr lang="ru-RU" sz="1600" dirty="0">
            <a:solidFill>
              <a:schemeClr val="bg1"/>
            </a:solidFill>
          </a:endParaRPr>
        </a:p>
      </dgm:t>
    </dgm:pt>
    <dgm:pt modelId="{F90B8AC4-8978-46F2-A82B-5A63070B1CF5}" type="parTrans" cxnId="{3501C43D-16CD-4A2C-AD65-DD9FE3E3817E}">
      <dgm:prSet/>
      <dgm:spPr/>
      <dgm:t>
        <a:bodyPr/>
        <a:lstStyle/>
        <a:p>
          <a:endParaRPr lang="ru-RU"/>
        </a:p>
      </dgm:t>
    </dgm:pt>
    <dgm:pt modelId="{905EDF0C-BAD2-40E2-8488-B23ADC36C2F5}" type="sibTrans" cxnId="{3501C43D-16CD-4A2C-AD65-DD9FE3E3817E}">
      <dgm:prSet/>
      <dgm:spPr/>
      <dgm:t>
        <a:bodyPr/>
        <a:lstStyle/>
        <a:p>
          <a:endParaRPr lang="ru-RU"/>
        </a:p>
      </dgm:t>
    </dgm:pt>
    <dgm:pt modelId="{5D2763C2-1EAF-440E-90AC-8F1C70A4FB58}">
      <dgm:prSet phldrT="[Текст]" custT="1"/>
      <dgm:spPr/>
      <dgm:t>
        <a:bodyPr/>
        <a:lstStyle/>
        <a:p>
          <a:pPr algn="l"/>
          <a:r>
            <a:rPr lang="ru-RU" sz="2000" b="1" dirty="0" smtClean="0">
              <a:solidFill>
                <a:srgbClr val="E46C0A"/>
              </a:solidFill>
              <a:latin typeface="+mj-lt"/>
            </a:rPr>
            <a:t>на эмоциональном уровне</a:t>
          </a:r>
          <a:r>
            <a:rPr lang="ru-RU" sz="2000" dirty="0" smtClean="0">
              <a:latin typeface="+mj-lt"/>
            </a:rPr>
            <a:t> </a:t>
          </a:r>
          <a:endParaRPr lang="ru-RU" sz="2000" dirty="0">
            <a:latin typeface="+mj-lt"/>
          </a:endParaRPr>
        </a:p>
      </dgm:t>
    </dgm:pt>
    <dgm:pt modelId="{5C25DFFF-886C-4CB0-BDB2-7C40DAEA3E03}" type="parTrans" cxnId="{41D11BC0-A3DC-47E5-9222-4663C2BF32B4}">
      <dgm:prSet/>
      <dgm:spPr/>
      <dgm:t>
        <a:bodyPr/>
        <a:lstStyle/>
        <a:p>
          <a:endParaRPr lang="ru-RU"/>
        </a:p>
      </dgm:t>
    </dgm:pt>
    <dgm:pt modelId="{D3964B8A-CC32-4D54-A59F-533D14E5E612}" type="sibTrans" cxnId="{41D11BC0-A3DC-47E5-9222-4663C2BF32B4}">
      <dgm:prSet/>
      <dgm:spPr/>
      <dgm:t>
        <a:bodyPr/>
        <a:lstStyle/>
        <a:p>
          <a:endParaRPr lang="ru-RU"/>
        </a:p>
      </dgm:t>
    </dgm:pt>
    <dgm:pt modelId="{C6173325-AE6D-4A9D-A2C8-B9AFBC43F09C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2000" b="1" dirty="0" smtClean="0">
              <a:solidFill>
                <a:srgbClr val="00B050"/>
              </a:solidFill>
              <a:latin typeface="+mj-lt"/>
            </a:rPr>
            <a:t>на физическом уровне</a:t>
          </a:r>
          <a:endParaRPr lang="ru-RU" sz="2000" dirty="0">
            <a:latin typeface="+mj-lt"/>
          </a:endParaRPr>
        </a:p>
      </dgm:t>
    </dgm:pt>
    <dgm:pt modelId="{B382DA7A-9160-47AE-BF70-309888EBE474}" type="parTrans" cxnId="{8A6A5346-2B22-468A-93CB-EF501966B71A}">
      <dgm:prSet/>
      <dgm:spPr/>
      <dgm:t>
        <a:bodyPr/>
        <a:lstStyle/>
        <a:p>
          <a:endParaRPr lang="ru-RU"/>
        </a:p>
      </dgm:t>
    </dgm:pt>
    <dgm:pt modelId="{4E86123D-AD0A-431D-827B-5D2E3AA8232E}" type="sibTrans" cxnId="{8A6A5346-2B22-468A-93CB-EF501966B71A}">
      <dgm:prSet/>
      <dgm:spPr/>
      <dgm:t>
        <a:bodyPr/>
        <a:lstStyle/>
        <a:p>
          <a:endParaRPr lang="ru-RU"/>
        </a:p>
      </dgm:t>
    </dgm:pt>
    <dgm:pt modelId="{93832B09-1990-441B-B9E9-C9232F2F7DF5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ru-RU" sz="1600" dirty="0" smtClean="0">
              <a:effectLst/>
              <a:latin typeface="Calibri" pitchFamily="34" charset="0"/>
            </a:rPr>
            <a:t>Суицидальная депрессия</a:t>
          </a:r>
        </a:p>
        <a:p>
          <a:pPr algn="l"/>
          <a:r>
            <a:rPr lang="ru-RU" sz="1600" dirty="0" smtClean="0">
              <a:effectLst/>
              <a:latin typeface="Calibri" pitchFamily="34" charset="0"/>
            </a:rPr>
            <a:t>Апатия</a:t>
          </a:r>
        </a:p>
        <a:p>
          <a:pPr algn="l"/>
          <a:r>
            <a:rPr lang="ru-RU" sz="1600" dirty="0" smtClean="0">
              <a:effectLst/>
              <a:latin typeface="Calibri" pitchFamily="34" charset="0"/>
            </a:rPr>
            <a:t>Печаль</a:t>
          </a:r>
        </a:p>
        <a:p>
          <a:pPr algn="l"/>
          <a:r>
            <a:rPr lang="ru-RU" sz="1600" dirty="0" smtClean="0">
              <a:effectLst/>
              <a:latin typeface="Calibri" pitchFamily="34" charset="0"/>
            </a:rPr>
            <a:t>Страдание</a:t>
          </a:r>
        </a:p>
        <a:p>
          <a:pPr algn="l"/>
          <a:r>
            <a:rPr lang="ru-RU" sz="1600" dirty="0" smtClean="0">
              <a:effectLst/>
              <a:latin typeface="Calibri" pitchFamily="34" charset="0"/>
            </a:rPr>
            <a:t>Фобии              </a:t>
          </a:r>
        </a:p>
        <a:p>
          <a:pPr algn="l"/>
          <a:r>
            <a:rPr lang="ru-RU" sz="1600" dirty="0" smtClean="0">
              <a:effectLst/>
              <a:latin typeface="Calibri" pitchFamily="34" charset="0"/>
            </a:rPr>
            <a:t>Тревога </a:t>
          </a:r>
        </a:p>
        <a:p>
          <a:pPr algn="l"/>
          <a:r>
            <a:rPr lang="ru-RU" sz="1600" dirty="0" smtClean="0">
              <a:effectLst/>
              <a:latin typeface="Calibri" pitchFamily="34" charset="0"/>
            </a:rPr>
            <a:t>Раздражительность</a:t>
          </a:r>
        </a:p>
        <a:p>
          <a:pPr algn="l"/>
          <a:r>
            <a:rPr lang="ru-RU" sz="1600" dirty="0" smtClean="0">
              <a:effectLst/>
              <a:latin typeface="Calibri" pitchFamily="34" charset="0"/>
            </a:rPr>
            <a:t>Неудовлетворённость</a:t>
          </a:r>
          <a:endParaRPr lang="ru-RU" sz="1600" dirty="0">
            <a:effectLst/>
          </a:endParaRPr>
        </a:p>
      </dgm:t>
    </dgm:pt>
    <dgm:pt modelId="{86371F7F-D5B2-4C3A-BC95-03F1EB3C6612}" type="parTrans" cxnId="{15095649-B2FC-404F-B5FA-C838698AB05C}">
      <dgm:prSet/>
      <dgm:spPr/>
      <dgm:t>
        <a:bodyPr/>
        <a:lstStyle/>
        <a:p>
          <a:endParaRPr lang="ru-RU"/>
        </a:p>
      </dgm:t>
    </dgm:pt>
    <dgm:pt modelId="{6B23C422-799A-488D-87A1-0B8892C5BC76}" type="sibTrans" cxnId="{15095649-B2FC-404F-B5FA-C838698AB05C}">
      <dgm:prSet/>
      <dgm:spPr/>
      <dgm:t>
        <a:bodyPr/>
        <a:lstStyle/>
        <a:p>
          <a:endParaRPr lang="ru-RU"/>
        </a:p>
      </dgm:t>
    </dgm:pt>
    <dgm:pt modelId="{7BF8EB08-6D01-4C35-B6B1-0E4B25DB85D8}">
      <dgm:prSet custT="1"/>
      <dgm:spPr/>
      <dgm:t>
        <a:bodyPr/>
        <a:lstStyle/>
        <a:p>
          <a:pPr algn="l"/>
          <a:r>
            <a:rPr lang="ru-RU" sz="2000" b="1" dirty="0" smtClean="0">
              <a:solidFill>
                <a:srgbClr val="0070C0"/>
              </a:solidFill>
              <a:latin typeface="+mn-lt"/>
            </a:rPr>
            <a:t>на ментальном уровне  </a:t>
          </a:r>
          <a:endParaRPr lang="ru-RU" sz="2000" b="1" dirty="0">
            <a:solidFill>
              <a:srgbClr val="0070C0"/>
            </a:solidFill>
            <a:latin typeface="+mn-lt"/>
          </a:endParaRPr>
        </a:p>
      </dgm:t>
    </dgm:pt>
    <dgm:pt modelId="{03A55BD7-6AD5-45EA-82D5-468DB699EEEF}" type="parTrans" cxnId="{9FA9BC40-3136-4210-B67B-C58D6F7E7CC0}">
      <dgm:prSet/>
      <dgm:spPr/>
      <dgm:t>
        <a:bodyPr/>
        <a:lstStyle/>
        <a:p>
          <a:endParaRPr lang="ru-RU"/>
        </a:p>
      </dgm:t>
    </dgm:pt>
    <dgm:pt modelId="{9D51BA9E-4AAF-4C4B-AE7F-48E0FB06FAB2}" type="sibTrans" cxnId="{9FA9BC40-3136-4210-B67B-C58D6F7E7CC0}">
      <dgm:prSet/>
      <dgm:spPr/>
      <dgm:t>
        <a:bodyPr/>
        <a:lstStyle/>
        <a:p>
          <a:endParaRPr lang="ru-RU"/>
        </a:p>
      </dgm:t>
    </dgm:pt>
    <dgm:pt modelId="{848EE8BB-5E43-496A-8298-724A527CADEF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l"/>
          <a:r>
            <a:rPr lang="ru-RU" sz="1600" dirty="0" smtClean="0">
              <a:latin typeface="Calibri" pitchFamily="34" charset="0"/>
            </a:rPr>
            <a:t>Полная спутанность сознания</a:t>
          </a:r>
        </a:p>
        <a:p>
          <a:pPr algn="l"/>
          <a:r>
            <a:rPr lang="ru-RU" sz="1600" dirty="0" smtClean="0">
              <a:latin typeface="Calibri" pitchFamily="34" charset="0"/>
            </a:rPr>
            <a:t>Деструктивный делирий</a:t>
          </a:r>
        </a:p>
        <a:p>
          <a:pPr algn="l"/>
          <a:r>
            <a:rPr lang="ru-RU" sz="1600" dirty="0" err="1" smtClean="0">
              <a:latin typeface="Calibri" pitchFamily="34" charset="0"/>
            </a:rPr>
            <a:t>Параноидальные</a:t>
          </a:r>
          <a:r>
            <a:rPr lang="ru-RU" sz="1600" dirty="0" smtClean="0">
              <a:latin typeface="Calibri" pitchFamily="34" charset="0"/>
            </a:rPr>
            <a:t> идеи</a:t>
          </a:r>
        </a:p>
        <a:p>
          <a:pPr algn="l"/>
          <a:r>
            <a:rPr lang="ru-RU" sz="1600" dirty="0" smtClean="0">
              <a:latin typeface="Calibri" pitchFamily="34" charset="0"/>
            </a:rPr>
            <a:t>Бред</a:t>
          </a:r>
        </a:p>
        <a:p>
          <a:pPr algn="l"/>
          <a:r>
            <a:rPr lang="ru-RU" sz="1600" dirty="0" smtClean="0">
              <a:latin typeface="Calibri" pitchFamily="34" charset="0"/>
            </a:rPr>
            <a:t>Летаргия</a:t>
          </a:r>
        </a:p>
        <a:p>
          <a:pPr algn="l"/>
          <a:r>
            <a:rPr lang="ru-RU" sz="1600" dirty="0" smtClean="0">
              <a:latin typeface="Calibri" pitchFamily="34" charset="0"/>
            </a:rPr>
            <a:t>Умственная отсталость</a:t>
          </a:r>
        </a:p>
        <a:p>
          <a:pPr algn="l"/>
          <a:r>
            <a:rPr lang="ru-RU" sz="1600" dirty="0" smtClean="0">
              <a:latin typeface="Calibri" pitchFamily="34" charset="0"/>
            </a:rPr>
            <a:t>Отсутствие сосредоточенности</a:t>
          </a:r>
        </a:p>
        <a:p>
          <a:pPr algn="l"/>
          <a:r>
            <a:rPr lang="ru-RU" sz="1600" dirty="0" smtClean="0">
              <a:latin typeface="Calibri" pitchFamily="34" charset="0"/>
            </a:rPr>
            <a:t>Забывчивость</a:t>
          </a:r>
        </a:p>
        <a:p>
          <a:pPr algn="l"/>
          <a:r>
            <a:rPr lang="ru-RU" sz="1600" dirty="0" smtClean="0">
              <a:latin typeface="Calibri" pitchFamily="34" charset="0"/>
            </a:rPr>
            <a:t>Рассеянность</a:t>
          </a:r>
          <a:endParaRPr lang="ru-RU" sz="1600" b="1" dirty="0">
            <a:solidFill>
              <a:srgbClr val="0070C0"/>
            </a:solidFill>
            <a:latin typeface="Verdana" pitchFamily="34" charset="0"/>
          </a:endParaRPr>
        </a:p>
      </dgm:t>
    </dgm:pt>
    <dgm:pt modelId="{26A49B3B-8CE7-4196-89C1-BD7A992DA4A5}" type="parTrans" cxnId="{D829C7C2-8F9C-4DAE-9D2C-8E1AAE98FD75}">
      <dgm:prSet/>
      <dgm:spPr/>
      <dgm:t>
        <a:bodyPr/>
        <a:lstStyle/>
        <a:p>
          <a:endParaRPr lang="ru-RU"/>
        </a:p>
      </dgm:t>
    </dgm:pt>
    <dgm:pt modelId="{861F1A4E-5208-46F1-AA65-A95238EBE2E5}" type="sibTrans" cxnId="{D829C7C2-8F9C-4DAE-9D2C-8E1AAE98FD75}">
      <dgm:prSet/>
      <dgm:spPr/>
      <dgm:t>
        <a:bodyPr/>
        <a:lstStyle/>
        <a:p>
          <a:endParaRPr lang="ru-RU"/>
        </a:p>
      </dgm:t>
    </dgm:pt>
    <dgm:pt modelId="{7032ACF0-8F7C-478C-9EE3-FF5BBE6D0CD5}" type="pres">
      <dgm:prSet presAssocID="{BE7CBF07-B334-4E56-AEDC-0430E779A6BB}" presName="theList" presStyleCnt="0">
        <dgm:presLayoutVars>
          <dgm:dir/>
          <dgm:animLvl val="lvl"/>
          <dgm:resizeHandles val="exact"/>
        </dgm:presLayoutVars>
      </dgm:prSet>
      <dgm:spPr/>
    </dgm:pt>
    <dgm:pt modelId="{CE3B954C-6C5E-4463-98C8-F77BE7BC1E9C}" type="pres">
      <dgm:prSet presAssocID="{C6173325-AE6D-4A9D-A2C8-B9AFBC43F09C}" presName="compNode" presStyleCnt="0"/>
      <dgm:spPr/>
    </dgm:pt>
    <dgm:pt modelId="{4E626D6F-F8DC-4C4D-8F1D-98FC52CA71E0}" type="pres">
      <dgm:prSet presAssocID="{C6173325-AE6D-4A9D-A2C8-B9AFBC43F09C}" presName="aNode" presStyleLbl="bgShp" presStyleIdx="0" presStyleCnt="3"/>
      <dgm:spPr/>
      <dgm:t>
        <a:bodyPr/>
        <a:lstStyle/>
        <a:p>
          <a:endParaRPr lang="ru-RU"/>
        </a:p>
      </dgm:t>
    </dgm:pt>
    <dgm:pt modelId="{66C18334-E04A-4313-A3FA-3E01045986A6}" type="pres">
      <dgm:prSet presAssocID="{C6173325-AE6D-4A9D-A2C8-B9AFBC43F09C}" presName="textNode" presStyleLbl="bgShp" presStyleIdx="0" presStyleCnt="3"/>
      <dgm:spPr/>
      <dgm:t>
        <a:bodyPr/>
        <a:lstStyle/>
        <a:p>
          <a:endParaRPr lang="ru-RU"/>
        </a:p>
      </dgm:t>
    </dgm:pt>
    <dgm:pt modelId="{65253B0B-8DB4-487A-BB2B-EDD9F0463455}" type="pres">
      <dgm:prSet presAssocID="{C6173325-AE6D-4A9D-A2C8-B9AFBC43F09C}" presName="compChildNode" presStyleCnt="0"/>
      <dgm:spPr/>
    </dgm:pt>
    <dgm:pt modelId="{E3ED4ED2-2449-4A32-871D-25E8E3B92251}" type="pres">
      <dgm:prSet presAssocID="{C6173325-AE6D-4A9D-A2C8-B9AFBC43F09C}" presName="theInnerList" presStyleCnt="0"/>
      <dgm:spPr/>
    </dgm:pt>
    <dgm:pt modelId="{93FD7ECE-8E71-4975-A567-831244728D53}" type="pres">
      <dgm:prSet presAssocID="{7257E321-80AD-4F6F-A8E9-A005DDDD638A}" presName="childNode" presStyleLbl="node1" presStyleIdx="0" presStyleCnt="3" custScaleX="136817" custScaleY="114859" custLinFactNeighborX="-76" custLinFactNeighborY="-12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1822A-CA4D-45FA-947B-582E398B8E00}" type="pres">
      <dgm:prSet presAssocID="{C6173325-AE6D-4A9D-A2C8-B9AFBC43F09C}" presName="aSpace" presStyleCnt="0"/>
      <dgm:spPr/>
    </dgm:pt>
    <dgm:pt modelId="{93DFF200-2DF5-4554-B516-9E9220B2C096}" type="pres">
      <dgm:prSet presAssocID="{5D2763C2-1EAF-440E-90AC-8F1C70A4FB58}" presName="compNode" presStyleCnt="0"/>
      <dgm:spPr/>
    </dgm:pt>
    <dgm:pt modelId="{DB9AA341-215C-400F-9E23-86F42D1A8C10}" type="pres">
      <dgm:prSet presAssocID="{5D2763C2-1EAF-440E-90AC-8F1C70A4FB58}" presName="aNode" presStyleLbl="bgShp" presStyleIdx="1" presStyleCnt="3"/>
      <dgm:spPr/>
      <dgm:t>
        <a:bodyPr/>
        <a:lstStyle/>
        <a:p>
          <a:endParaRPr lang="ru-RU"/>
        </a:p>
      </dgm:t>
    </dgm:pt>
    <dgm:pt modelId="{16A18FBD-A5BC-429C-82D0-60BD7C3EBB4E}" type="pres">
      <dgm:prSet presAssocID="{5D2763C2-1EAF-440E-90AC-8F1C70A4FB58}" presName="textNode" presStyleLbl="bgShp" presStyleIdx="1" presStyleCnt="3"/>
      <dgm:spPr/>
      <dgm:t>
        <a:bodyPr/>
        <a:lstStyle/>
        <a:p>
          <a:endParaRPr lang="ru-RU"/>
        </a:p>
      </dgm:t>
    </dgm:pt>
    <dgm:pt modelId="{ED7245C8-F3D6-408D-934A-468A106F76F3}" type="pres">
      <dgm:prSet presAssocID="{5D2763C2-1EAF-440E-90AC-8F1C70A4FB58}" presName="compChildNode" presStyleCnt="0"/>
      <dgm:spPr/>
    </dgm:pt>
    <dgm:pt modelId="{3F24E1D2-57D8-43A6-857F-04943959A0EA}" type="pres">
      <dgm:prSet presAssocID="{5D2763C2-1EAF-440E-90AC-8F1C70A4FB58}" presName="theInnerList" presStyleCnt="0"/>
      <dgm:spPr/>
    </dgm:pt>
    <dgm:pt modelId="{80B47DD3-1202-4DF5-9E7D-63F3577B9BD1}" type="pres">
      <dgm:prSet presAssocID="{93832B09-1990-441B-B9E9-C9232F2F7DF5}" presName="childNode" presStyleLbl="node1" presStyleIdx="1" presStyleCnt="3" custScaleX="131203" custLinFactNeighborX="-1284" custLinFactNeighborY="-10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6C017-E9A3-431E-962B-66B1656CA4D1}" type="pres">
      <dgm:prSet presAssocID="{5D2763C2-1EAF-440E-90AC-8F1C70A4FB58}" presName="aSpace" presStyleCnt="0"/>
      <dgm:spPr/>
    </dgm:pt>
    <dgm:pt modelId="{7681C4A5-CA8E-4FCC-929C-92C63CD4D08B}" type="pres">
      <dgm:prSet presAssocID="{7BF8EB08-6D01-4C35-B6B1-0E4B25DB85D8}" presName="compNode" presStyleCnt="0"/>
      <dgm:spPr/>
    </dgm:pt>
    <dgm:pt modelId="{03F52B1B-C164-4B8D-B9BD-257DAE07AD88}" type="pres">
      <dgm:prSet presAssocID="{7BF8EB08-6D01-4C35-B6B1-0E4B25DB85D8}" presName="aNode" presStyleLbl="bgShp" presStyleIdx="2" presStyleCnt="3"/>
      <dgm:spPr/>
      <dgm:t>
        <a:bodyPr/>
        <a:lstStyle/>
        <a:p>
          <a:endParaRPr lang="ru-RU"/>
        </a:p>
      </dgm:t>
    </dgm:pt>
    <dgm:pt modelId="{4C58D5D3-79A1-4BB3-8964-A81DF9BD72E1}" type="pres">
      <dgm:prSet presAssocID="{7BF8EB08-6D01-4C35-B6B1-0E4B25DB85D8}" presName="textNode" presStyleLbl="bgShp" presStyleIdx="2" presStyleCnt="3"/>
      <dgm:spPr/>
      <dgm:t>
        <a:bodyPr/>
        <a:lstStyle/>
        <a:p>
          <a:endParaRPr lang="ru-RU"/>
        </a:p>
      </dgm:t>
    </dgm:pt>
    <dgm:pt modelId="{0B8622ED-93ED-429D-AC64-ADDF7D84CEA6}" type="pres">
      <dgm:prSet presAssocID="{7BF8EB08-6D01-4C35-B6B1-0E4B25DB85D8}" presName="compChildNode" presStyleCnt="0"/>
      <dgm:spPr/>
    </dgm:pt>
    <dgm:pt modelId="{A9926735-F0D6-4397-A4D2-E208A57D01B8}" type="pres">
      <dgm:prSet presAssocID="{7BF8EB08-6D01-4C35-B6B1-0E4B25DB85D8}" presName="theInnerList" presStyleCnt="0"/>
      <dgm:spPr/>
    </dgm:pt>
    <dgm:pt modelId="{22DC090C-BDD6-4A33-96A2-975F77DBEED0}" type="pres">
      <dgm:prSet presAssocID="{848EE8BB-5E43-496A-8298-724A527CADEF}" presName="childNode" presStyleLbl="node1" presStyleIdx="2" presStyleCnt="3" custScaleX="127317" custScaleY="117879" custLinFactNeighborX="-1021" custLinFactNeighborY="-12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365F28-0FCD-004E-AC5B-DDB04B56E918}" type="presOf" srcId="{93832B09-1990-441B-B9E9-C9232F2F7DF5}" destId="{80B47DD3-1202-4DF5-9E7D-63F3577B9BD1}" srcOrd="0" destOrd="0" presId="urn:microsoft.com/office/officeart/2005/8/layout/lProcess2"/>
    <dgm:cxn modelId="{537DB96E-233E-D240-9567-ED0DBBAF1CC3}" type="presOf" srcId="{5D2763C2-1EAF-440E-90AC-8F1C70A4FB58}" destId="{16A18FBD-A5BC-429C-82D0-60BD7C3EBB4E}" srcOrd="1" destOrd="0" presId="urn:microsoft.com/office/officeart/2005/8/layout/lProcess2"/>
    <dgm:cxn modelId="{023F0A33-204F-F142-8407-915901FFC6AB}" type="presOf" srcId="{7BF8EB08-6D01-4C35-B6B1-0E4B25DB85D8}" destId="{4C58D5D3-79A1-4BB3-8964-A81DF9BD72E1}" srcOrd="1" destOrd="0" presId="urn:microsoft.com/office/officeart/2005/8/layout/lProcess2"/>
    <dgm:cxn modelId="{9D7890AA-43B3-5D4E-9C2E-A781A9E45D81}" type="presOf" srcId="{C6173325-AE6D-4A9D-A2C8-B9AFBC43F09C}" destId="{4E626D6F-F8DC-4C4D-8F1D-98FC52CA71E0}" srcOrd="0" destOrd="0" presId="urn:microsoft.com/office/officeart/2005/8/layout/lProcess2"/>
    <dgm:cxn modelId="{1F750DFA-E544-EE47-93CA-AC21361FEA56}" type="presOf" srcId="{848EE8BB-5E43-496A-8298-724A527CADEF}" destId="{22DC090C-BDD6-4A33-96A2-975F77DBEED0}" srcOrd="0" destOrd="0" presId="urn:microsoft.com/office/officeart/2005/8/layout/lProcess2"/>
    <dgm:cxn modelId="{5614F47A-6F94-A54F-B5D9-6107D1C0355D}" type="presOf" srcId="{7257E321-80AD-4F6F-A8E9-A005DDDD638A}" destId="{93FD7ECE-8E71-4975-A567-831244728D53}" srcOrd="0" destOrd="0" presId="urn:microsoft.com/office/officeart/2005/8/layout/lProcess2"/>
    <dgm:cxn modelId="{7FEECE94-B905-1342-BA24-8C38C01B3A5E}" type="presOf" srcId="{5D2763C2-1EAF-440E-90AC-8F1C70A4FB58}" destId="{DB9AA341-215C-400F-9E23-86F42D1A8C10}" srcOrd="0" destOrd="0" presId="urn:microsoft.com/office/officeart/2005/8/layout/lProcess2"/>
    <dgm:cxn modelId="{60728957-C23A-3944-B075-48C86039AD7A}" type="presOf" srcId="{C6173325-AE6D-4A9D-A2C8-B9AFBC43F09C}" destId="{66C18334-E04A-4313-A3FA-3E01045986A6}" srcOrd="1" destOrd="0" presId="urn:microsoft.com/office/officeart/2005/8/layout/lProcess2"/>
    <dgm:cxn modelId="{3501C43D-16CD-4A2C-AD65-DD9FE3E3817E}" srcId="{C6173325-AE6D-4A9D-A2C8-B9AFBC43F09C}" destId="{7257E321-80AD-4F6F-A8E9-A005DDDD638A}" srcOrd="0" destOrd="0" parTransId="{F90B8AC4-8978-46F2-A82B-5A63070B1CF5}" sibTransId="{905EDF0C-BAD2-40E2-8488-B23ADC36C2F5}"/>
    <dgm:cxn modelId="{41D11BC0-A3DC-47E5-9222-4663C2BF32B4}" srcId="{BE7CBF07-B334-4E56-AEDC-0430E779A6BB}" destId="{5D2763C2-1EAF-440E-90AC-8F1C70A4FB58}" srcOrd="1" destOrd="0" parTransId="{5C25DFFF-886C-4CB0-BDB2-7C40DAEA3E03}" sibTransId="{D3964B8A-CC32-4D54-A59F-533D14E5E612}"/>
    <dgm:cxn modelId="{E124C082-9A92-E647-AC7F-A7DFC27142B7}" type="presOf" srcId="{7BF8EB08-6D01-4C35-B6B1-0E4B25DB85D8}" destId="{03F52B1B-C164-4B8D-B9BD-257DAE07AD88}" srcOrd="0" destOrd="0" presId="urn:microsoft.com/office/officeart/2005/8/layout/lProcess2"/>
    <dgm:cxn modelId="{15095649-B2FC-404F-B5FA-C838698AB05C}" srcId="{5D2763C2-1EAF-440E-90AC-8F1C70A4FB58}" destId="{93832B09-1990-441B-B9E9-C9232F2F7DF5}" srcOrd="0" destOrd="0" parTransId="{86371F7F-D5B2-4C3A-BC95-03F1EB3C6612}" sibTransId="{6B23C422-799A-488D-87A1-0B8892C5BC76}"/>
    <dgm:cxn modelId="{23B11D08-CA5E-3841-9762-C4E2EED6C15B}" type="presOf" srcId="{BE7CBF07-B334-4E56-AEDC-0430E779A6BB}" destId="{7032ACF0-8F7C-478C-9EE3-FF5BBE6D0CD5}" srcOrd="0" destOrd="0" presId="urn:microsoft.com/office/officeart/2005/8/layout/lProcess2"/>
    <dgm:cxn modelId="{9FA9BC40-3136-4210-B67B-C58D6F7E7CC0}" srcId="{BE7CBF07-B334-4E56-AEDC-0430E779A6BB}" destId="{7BF8EB08-6D01-4C35-B6B1-0E4B25DB85D8}" srcOrd="2" destOrd="0" parTransId="{03A55BD7-6AD5-45EA-82D5-468DB699EEEF}" sibTransId="{9D51BA9E-4AAF-4C4B-AE7F-48E0FB06FAB2}"/>
    <dgm:cxn modelId="{D829C7C2-8F9C-4DAE-9D2C-8E1AAE98FD75}" srcId="{7BF8EB08-6D01-4C35-B6B1-0E4B25DB85D8}" destId="{848EE8BB-5E43-496A-8298-724A527CADEF}" srcOrd="0" destOrd="0" parTransId="{26A49B3B-8CE7-4196-89C1-BD7A992DA4A5}" sibTransId="{861F1A4E-5208-46F1-AA65-A95238EBE2E5}"/>
    <dgm:cxn modelId="{8A6A5346-2B22-468A-93CB-EF501966B71A}" srcId="{BE7CBF07-B334-4E56-AEDC-0430E779A6BB}" destId="{C6173325-AE6D-4A9D-A2C8-B9AFBC43F09C}" srcOrd="0" destOrd="0" parTransId="{B382DA7A-9160-47AE-BF70-309888EBE474}" sibTransId="{4E86123D-AD0A-431D-827B-5D2E3AA8232E}"/>
    <dgm:cxn modelId="{32F456BC-8352-7B4C-B5B0-7B700A0BDF67}" type="presParOf" srcId="{7032ACF0-8F7C-478C-9EE3-FF5BBE6D0CD5}" destId="{CE3B954C-6C5E-4463-98C8-F77BE7BC1E9C}" srcOrd="0" destOrd="0" presId="urn:microsoft.com/office/officeart/2005/8/layout/lProcess2"/>
    <dgm:cxn modelId="{D421B2BF-10F7-B049-91B2-58D3D398ED4F}" type="presParOf" srcId="{CE3B954C-6C5E-4463-98C8-F77BE7BC1E9C}" destId="{4E626D6F-F8DC-4C4D-8F1D-98FC52CA71E0}" srcOrd="0" destOrd="0" presId="urn:microsoft.com/office/officeart/2005/8/layout/lProcess2"/>
    <dgm:cxn modelId="{E258B070-9A7F-8442-B554-1579D5FA3E41}" type="presParOf" srcId="{CE3B954C-6C5E-4463-98C8-F77BE7BC1E9C}" destId="{66C18334-E04A-4313-A3FA-3E01045986A6}" srcOrd="1" destOrd="0" presId="urn:microsoft.com/office/officeart/2005/8/layout/lProcess2"/>
    <dgm:cxn modelId="{3781DB57-57BB-DF49-A66F-7D28D53009BC}" type="presParOf" srcId="{CE3B954C-6C5E-4463-98C8-F77BE7BC1E9C}" destId="{65253B0B-8DB4-487A-BB2B-EDD9F0463455}" srcOrd="2" destOrd="0" presId="urn:microsoft.com/office/officeart/2005/8/layout/lProcess2"/>
    <dgm:cxn modelId="{8E74303F-3173-AD46-842F-3924F7D6AB01}" type="presParOf" srcId="{65253B0B-8DB4-487A-BB2B-EDD9F0463455}" destId="{E3ED4ED2-2449-4A32-871D-25E8E3B92251}" srcOrd="0" destOrd="0" presId="urn:microsoft.com/office/officeart/2005/8/layout/lProcess2"/>
    <dgm:cxn modelId="{861D8D88-2A09-4B47-BA1E-DAB4E3F16E5D}" type="presParOf" srcId="{E3ED4ED2-2449-4A32-871D-25E8E3B92251}" destId="{93FD7ECE-8E71-4975-A567-831244728D53}" srcOrd="0" destOrd="0" presId="urn:microsoft.com/office/officeart/2005/8/layout/lProcess2"/>
    <dgm:cxn modelId="{D1A200DB-A1B4-CC46-A81E-BC8B36180E0B}" type="presParOf" srcId="{7032ACF0-8F7C-478C-9EE3-FF5BBE6D0CD5}" destId="{41D1822A-CA4D-45FA-947B-582E398B8E00}" srcOrd="1" destOrd="0" presId="urn:microsoft.com/office/officeart/2005/8/layout/lProcess2"/>
    <dgm:cxn modelId="{C18DE857-F990-D046-8BC9-CBACF43736C0}" type="presParOf" srcId="{7032ACF0-8F7C-478C-9EE3-FF5BBE6D0CD5}" destId="{93DFF200-2DF5-4554-B516-9E9220B2C096}" srcOrd="2" destOrd="0" presId="urn:microsoft.com/office/officeart/2005/8/layout/lProcess2"/>
    <dgm:cxn modelId="{D271BD37-0C8F-0946-B148-58299E775B1C}" type="presParOf" srcId="{93DFF200-2DF5-4554-B516-9E9220B2C096}" destId="{DB9AA341-215C-400F-9E23-86F42D1A8C10}" srcOrd="0" destOrd="0" presId="urn:microsoft.com/office/officeart/2005/8/layout/lProcess2"/>
    <dgm:cxn modelId="{9E6C752F-1458-B747-AC74-0C83CFDA6943}" type="presParOf" srcId="{93DFF200-2DF5-4554-B516-9E9220B2C096}" destId="{16A18FBD-A5BC-429C-82D0-60BD7C3EBB4E}" srcOrd="1" destOrd="0" presId="urn:microsoft.com/office/officeart/2005/8/layout/lProcess2"/>
    <dgm:cxn modelId="{91DE6A91-E09A-CB45-9BF3-D9DEFDE1A269}" type="presParOf" srcId="{93DFF200-2DF5-4554-B516-9E9220B2C096}" destId="{ED7245C8-F3D6-408D-934A-468A106F76F3}" srcOrd="2" destOrd="0" presId="urn:microsoft.com/office/officeart/2005/8/layout/lProcess2"/>
    <dgm:cxn modelId="{5D855436-1ACB-E84A-A22D-4BA949301C3B}" type="presParOf" srcId="{ED7245C8-F3D6-408D-934A-468A106F76F3}" destId="{3F24E1D2-57D8-43A6-857F-04943959A0EA}" srcOrd="0" destOrd="0" presId="urn:microsoft.com/office/officeart/2005/8/layout/lProcess2"/>
    <dgm:cxn modelId="{63800794-CC69-554A-949F-59C91413C48E}" type="presParOf" srcId="{3F24E1D2-57D8-43A6-857F-04943959A0EA}" destId="{80B47DD3-1202-4DF5-9E7D-63F3577B9BD1}" srcOrd="0" destOrd="0" presId="urn:microsoft.com/office/officeart/2005/8/layout/lProcess2"/>
    <dgm:cxn modelId="{732A2DE3-165C-2442-B966-44AC6C0B5839}" type="presParOf" srcId="{7032ACF0-8F7C-478C-9EE3-FF5BBE6D0CD5}" destId="{65E6C017-E9A3-431E-962B-66B1656CA4D1}" srcOrd="3" destOrd="0" presId="urn:microsoft.com/office/officeart/2005/8/layout/lProcess2"/>
    <dgm:cxn modelId="{5F1211AD-8840-A940-82EF-CB8FBB0048E3}" type="presParOf" srcId="{7032ACF0-8F7C-478C-9EE3-FF5BBE6D0CD5}" destId="{7681C4A5-CA8E-4FCC-929C-92C63CD4D08B}" srcOrd="4" destOrd="0" presId="urn:microsoft.com/office/officeart/2005/8/layout/lProcess2"/>
    <dgm:cxn modelId="{56358154-F92B-0645-97A4-917E9A8AC285}" type="presParOf" srcId="{7681C4A5-CA8E-4FCC-929C-92C63CD4D08B}" destId="{03F52B1B-C164-4B8D-B9BD-257DAE07AD88}" srcOrd="0" destOrd="0" presId="urn:microsoft.com/office/officeart/2005/8/layout/lProcess2"/>
    <dgm:cxn modelId="{B06A2F56-E439-1643-ABB7-D5CBA26B4E87}" type="presParOf" srcId="{7681C4A5-CA8E-4FCC-929C-92C63CD4D08B}" destId="{4C58D5D3-79A1-4BB3-8964-A81DF9BD72E1}" srcOrd="1" destOrd="0" presId="urn:microsoft.com/office/officeart/2005/8/layout/lProcess2"/>
    <dgm:cxn modelId="{1D9C40AE-7DE0-884A-98AE-F6DCA1175D21}" type="presParOf" srcId="{7681C4A5-CA8E-4FCC-929C-92C63CD4D08B}" destId="{0B8622ED-93ED-429D-AC64-ADDF7D84CEA6}" srcOrd="2" destOrd="0" presId="urn:microsoft.com/office/officeart/2005/8/layout/lProcess2"/>
    <dgm:cxn modelId="{AA92E430-3DE9-3343-BAFF-A6548A784E75}" type="presParOf" srcId="{0B8622ED-93ED-429D-AC64-ADDF7D84CEA6}" destId="{A9926735-F0D6-4397-A4D2-E208A57D01B8}" srcOrd="0" destOrd="0" presId="urn:microsoft.com/office/officeart/2005/8/layout/lProcess2"/>
    <dgm:cxn modelId="{081BA3EE-0ACB-B545-A4FC-882E33B603A0}" type="presParOf" srcId="{A9926735-F0D6-4397-A4D2-E208A57D01B8}" destId="{22DC090C-BDD6-4A33-96A2-975F77DBEED0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7EE7B3-0AA6-4FA2-8954-B455862C39E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45470D5-34A5-4AE4-AE78-8343566B33F6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i="1" dirty="0" smtClean="0">
              <a:solidFill>
                <a:srgbClr val="002060"/>
              </a:solidFill>
            </a:rPr>
            <a:t>                                                                            Тайны </a:t>
          </a:r>
          <a:r>
            <a:rPr lang="ru-RU" b="1" i="1" dirty="0" err="1" smtClean="0">
              <a:solidFill>
                <a:srgbClr val="002060"/>
              </a:solidFill>
            </a:rPr>
            <a:t>Аюрведы</a:t>
          </a:r>
          <a:r>
            <a:rPr lang="ru-RU" b="1" i="1" dirty="0" smtClean="0"/>
            <a:t/>
          </a:r>
          <a:br>
            <a:rPr lang="ru-RU" b="1" i="1" dirty="0" smtClean="0"/>
          </a:br>
          <a:r>
            <a:rPr lang="ru-RU" b="1" i="1" dirty="0" smtClean="0">
              <a:solidFill>
                <a:srgbClr val="C00000"/>
              </a:solidFill>
            </a:rPr>
            <a:t>Что такое хорошая пища?  </a:t>
          </a:r>
          <a:endParaRPr lang="ru-RU" dirty="0">
            <a:solidFill>
              <a:srgbClr val="C00000"/>
            </a:solidFill>
          </a:endParaRPr>
        </a:p>
      </dgm:t>
    </dgm:pt>
    <dgm:pt modelId="{B9C1BA32-A8BC-4194-9BD6-1947F44A9F21}" type="parTrans" cxnId="{6F03084A-6692-4518-A808-FB1EE52DC7E5}">
      <dgm:prSet/>
      <dgm:spPr/>
      <dgm:t>
        <a:bodyPr/>
        <a:lstStyle/>
        <a:p>
          <a:endParaRPr lang="ru-RU"/>
        </a:p>
      </dgm:t>
    </dgm:pt>
    <dgm:pt modelId="{A287E79C-4806-4EEF-A1BE-69F294CFDA62}" type="sibTrans" cxnId="{6F03084A-6692-4518-A808-FB1EE52DC7E5}">
      <dgm:prSet/>
      <dgm:spPr/>
      <dgm:t>
        <a:bodyPr/>
        <a:lstStyle/>
        <a:p>
          <a:endParaRPr lang="ru-RU"/>
        </a:p>
      </dgm:t>
    </dgm:pt>
    <dgm:pt modelId="{7772553B-BA3A-45E1-AA3C-0E884041EA1F}" type="pres">
      <dgm:prSet presAssocID="{C07EE7B3-0AA6-4FA2-8954-B455862C39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AE4E33-C93F-42CC-8D0C-D40F849CB6C2}" type="pres">
      <dgm:prSet presAssocID="{645470D5-34A5-4AE4-AE78-8343566B33F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821F76-8087-E546-A10E-C4B01504309F}" type="presOf" srcId="{645470D5-34A5-4AE4-AE78-8343566B33F6}" destId="{F5AE4E33-C93F-42CC-8D0C-D40F849CB6C2}" srcOrd="0" destOrd="0" presId="urn:microsoft.com/office/officeart/2005/8/layout/vList2"/>
    <dgm:cxn modelId="{7A7146B3-FEEB-B344-B9F0-5886E487D453}" type="presOf" srcId="{C07EE7B3-0AA6-4FA2-8954-B455862C39E3}" destId="{7772553B-BA3A-45E1-AA3C-0E884041EA1F}" srcOrd="0" destOrd="0" presId="urn:microsoft.com/office/officeart/2005/8/layout/vList2"/>
    <dgm:cxn modelId="{6F03084A-6692-4518-A808-FB1EE52DC7E5}" srcId="{C07EE7B3-0AA6-4FA2-8954-B455862C39E3}" destId="{645470D5-34A5-4AE4-AE78-8343566B33F6}" srcOrd="0" destOrd="0" parTransId="{B9C1BA32-A8BC-4194-9BD6-1947F44A9F21}" sibTransId="{A287E79C-4806-4EEF-A1BE-69F294CFDA62}"/>
    <dgm:cxn modelId="{A84127BC-DE1D-6147-A092-ECB8D0E22E29}" type="presParOf" srcId="{7772553B-BA3A-45E1-AA3C-0E884041EA1F}" destId="{F5AE4E33-C93F-42CC-8D0C-D40F849CB6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FBA25E-2080-476C-81E2-B10D336E7E8F}" type="doc">
      <dgm:prSet loTypeId="urn:microsoft.com/office/officeart/2005/8/layout/vList5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72DAF5B-C853-4089-8B8F-E88D9AABFAAE}">
      <dgm:prSet custT="1"/>
      <dgm:spPr/>
      <dgm:t>
        <a:bodyPr/>
        <a:lstStyle/>
        <a:p>
          <a:pPr rtl="0"/>
          <a:r>
            <a:rPr lang="ru-RU" sz="2000" b="1" i="1" dirty="0" smtClean="0"/>
            <a:t>Пища сочетает все вкусы – сладкий, соленый, кислый, вяжущий, горький и острый.</a:t>
          </a:r>
          <a:endParaRPr lang="ru-RU" sz="2000" dirty="0"/>
        </a:p>
      </dgm:t>
    </dgm:pt>
    <dgm:pt modelId="{254F6367-C892-4833-90FA-33C3E54FF4FB}" type="parTrans" cxnId="{98520D19-93A1-4615-B56F-7A567F842611}">
      <dgm:prSet/>
      <dgm:spPr/>
      <dgm:t>
        <a:bodyPr/>
        <a:lstStyle/>
        <a:p>
          <a:endParaRPr lang="ru-RU"/>
        </a:p>
      </dgm:t>
    </dgm:pt>
    <dgm:pt modelId="{2E70BE2D-87C5-4C26-B59D-626D497F6780}" type="sibTrans" cxnId="{98520D19-93A1-4615-B56F-7A567F842611}">
      <dgm:prSet/>
      <dgm:spPr/>
      <dgm:t>
        <a:bodyPr/>
        <a:lstStyle/>
        <a:p>
          <a:endParaRPr lang="ru-RU"/>
        </a:p>
      </dgm:t>
    </dgm:pt>
    <dgm:pt modelId="{B5706EED-1451-441C-BD7B-46A0DBD5AB78}">
      <dgm:prSet custT="1"/>
      <dgm:spPr/>
      <dgm:t>
        <a:bodyPr/>
        <a:lstStyle/>
        <a:p>
          <a:pPr rtl="0"/>
          <a:r>
            <a:rPr lang="ru-RU" sz="2000" b="1" i="1" smtClean="0"/>
            <a:t>Пища очень вкусная! Удовлетворяет одновременно все чувства (зрение, обоняние, вкус, слух, осязание).</a:t>
          </a:r>
          <a:endParaRPr lang="ru-RU" sz="2000" dirty="0"/>
        </a:p>
      </dgm:t>
    </dgm:pt>
    <dgm:pt modelId="{18290825-E4BC-4A43-B17C-3059F364A029}" type="parTrans" cxnId="{923EA519-4E15-4607-B9E7-69F6C4973361}">
      <dgm:prSet/>
      <dgm:spPr/>
      <dgm:t>
        <a:bodyPr/>
        <a:lstStyle/>
        <a:p>
          <a:endParaRPr lang="ru-RU"/>
        </a:p>
      </dgm:t>
    </dgm:pt>
    <dgm:pt modelId="{2B12FE3D-BABF-4031-B31D-302744A4CEE1}" type="sibTrans" cxnId="{923EA519-4E15-4607-B9E7-69F6C4973361}">
      <dgm:prSet/>
      <dgm:spPr/>
      <dgm:t>
        <a:bodyPr/>
        <a:lstStyle/>
        <a:p>
          <a:endParaRPr lang="ru-RU"/>
        </a:p>
      </dgm:t>
    </dgm:pt>
    <dgm:pt modelId="{047C48CC-1DC2-414D-92FB-C56967BF7A4B}">
      <dgm:prSet custT="1"/>
      <dgm:spPr/>
      <dgm:t>
        <a:bodyPr/>
        <a:lstStyle/>
        <a:p>
          <a:pPr rtl="0"/>
          <a:r>
            <a:rPr lang="ru-RU" sz="2000" b="1" i="1" dirty="0" smtClean="0"/>
            <a:t>    Пища легко переваривается. Долго сыт и полон энергии.</a:t>
          </a:r>
        </a:p>
        <a:p>
          <a:pPr rtl="0"/>
          <a:r>
            <a:rPr lang="ru-RU" sz="2000" b="1" i="1" dirty="0" smtClean="0"/>
            <a:t> Свобода от токсинов.</a:t>
          </a:r>
          <a:endParaRPr lang="ru-RU" sz="2000" dirty="0"/>
        </a:p>
      </dgm:t>
    </dgm:pt>
    <dgm:pt modelId="{6C48B188-BB9A-43F6-B124-C9FBC16D1C3E}" type="parTrans" cxnId="{DE7FF004-EC87-4B37-9580-8B929DA9048A}">
      <dgm:prSet/>
      <dgm:spPr/>
      <dgm:t>
        <a:bodyPr/>
        <a:lstStyle/>
        <a:p>
          <a:endParaRPr lang="ru-RU"/>
        </a:p>
      </dgm:t>
    </dgm:pt>
    <dgm:pt modelId="{CDDC58FE-44DF-479F-831F-F81CBC974361}" type="sibTrans" cxnId="{DE7FF004-EC87-4B37-9580-8B929DA9048A}">
      <dgm:prSet/>
      <dgm:spPr/>
      <dgm:t>
        <a:bodyPr/>
        <a:lstStyle/>
        <a:p>
          <a:endParaRPr lang="ru-RU"/>
        </a:p>
      </dgm:t>
    </dgm:pt>
    <dgm:pt modelId="{30B42ADD-8731-460E-94B7-3F9A28763747}">
      <dgm:prSet custT="1"/>
      <dgm:spPr/>
      <dgm:t>
        <a:bodyPr/>
        <a:lstStyle/>
        <a:p>
          <a:pPr rtl="0"/>
          <a:r>
            <a:rPr lang="ru-RU" sz="2000" b="1" i="1" smtClean="0"/>
            <a:t>Пища дает максимум тонкой энергии, жизненной силы (праны!). Есть 4 источника энергии – позитивное состояние ума, дыхание, сон и пища. </a:t>
          </a:r>
          <a:endParaRPr lang="ru-RU" sz="2000" dirty="0"/>
        </a:p>
      </dgm:t>
    </dgm:pt>
    <dgm:pt modelId="{DFC97E99-0ABA-4F86-A0F3-0E9C350038C7}" type="parTrans" cxnId="{53964461-D852-49A6-B2B9-1C5213EC756F}">
      <dgm:prSet/>
      <dgm:spPr/>
      <dgm:t>
        <a:bodyPr/>
        <a:lstStyle/>
        <a:p>
          <a:endParaRPr lang="ru-RU"/>
        </a:p>
      </dgm:t>
    </dgm:pt>
    <dgm:pt modelId="{1C38254A-2B6F-479D-92BE-90F0685CE0D0}" type="sibTrans" cxnId="{53964461-D852-49A6-B2B9-1C5213EC756F}">
      <dgm:prSet/>
      <dgm:spPr/>
      <dgm:t>
        <a:bodyPr/>
        <a:lstStyle/>
        <a:p>
          <a:endParaRPr lang="ru-RU"/>
        </a:p>
      </dgm:t>
    </dgm:pt>
    <dgm:pt modelId="{19898A8C-9D90-48CC-ABDB-31E6CEC1ED8F}">
      <dgm:prSet custT="1"/>
      <dgm:spPr/>
      <dgm:t>
        <a:bodyPr/>
        <a:lstStyle/>
        <a:p>
          <a:pPr rtl="0"/>
          <a:r>
            <a:rPr lang="ru-RU" sz="2000" b="1" i="1" smtClean="0"/>
            <a:t>Приготовление пищи  - это просто, быстро и приятно!</a:t>
          </a:r>
          <a:endParaRPr lang="ru-RU" sz="2000" dirty="0"/>
        </a:p>
      </dgm:t>
    </dgm:pt>
    <dgm:pt modelId="{52EE2ECE-A11E-47DA-AE7A-22E1C7DF54A1}" type="parTrans" cxnId="{172261B4-B493-43CF-976C-434AD2D15CC7}">
      <dgm:prSet/>
      <dgm:spPr/>
      <dgm:t>
        <a:bodyPr/>
        <a:lstStyle/>
        <a:p>
          <a:endParaRPr lang="ru-RU"/>
        </a:p>
      </dgm:t>
    </dgm:pt>
    <dgm:pt modelId="{643366E2-6519-4BA6-95CC-23BC5E981061}" type="sibTrans" cxnId="{172261B4-B493-43CF-976C-434AD2D15CC7}">
      <dgm:prSet/>
      <dgm:spPr/>
      <dgm:t>
        <a:bodyPr/>
        <a:lstStyle/>
        <a:p>
          <a:endParaRPr lang="ru-RU"/>
        </a:p>
      </dgm:t>
    </dgm:pt>
    <dgm:pt modelId="{9B2332FF-F12B-42CC-8E8A-6212C6626A99}" type="pres">
      <dgm:prSet presAssocID="{83FBA25E-2080-476C-81E2-B10D336E7E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E2B151-6D79-43EC-B50F-2EFA0127D37F}" type="pres">
      <dgm:prSet presAssocID="{272DAF5B-C853-4089-8B8F-E88D9AABFAAE}" presName="linNode" presStyleCnt="0"/>
      <dgm:spPr/>
      <dgm:t>
        <a:bodyPr/>
        <a:lstStyle/>
        <a:p>
          <a:endParaRPr lang="ru-RU"/>
        </a:p>
      </dgm:t>
    </dgm:pt>
    <dgm:pt modelId="{9F04109E-6326-43C2-80C1-22D4C75F7D68}" type="pres">
      <dgm:prSet presAssocID="{272DAF5B-C853-4089-8B8F-E88D9AABFAAE}" presName="parentText" presStyleLbl="node1" presStyleIdx="0" presStyleCnt="5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F56FA-26FF-4094-B126-CC0B51C0510B}" type="pres">
      <dgm:prSet presAssocID="{2E70BE2D-87C5-4C26-B59D-626D497F6780}" presName="sp" presStyleCnt="0"/>
      <dgm:spPr/>
      <dgm:t>
        <a:bodyPr/>
        <a:lstStyle/>
        <a:p>
          <a:endParaRPr lang="ru-RU"/>
        </a:p>
      </dgm:t>
    </dgm:pt>
    <dgm:pt modelId="{028DEC61-0D99-4F5A-8B2C-F6F124C5646A}" type="pres">
      <dgm:prSet presAssocID="{B5706EED-1451-441C-BD7B-46A0DBD5AB78}" presName="linNode" presStyleCnt="0"/>
      <dgm:spPr/>
      <dgm:t>
        <a:bodyPr/>
        <a:lstStyle/>
        <a:p>
          <a:endParaRPr lang="ru-RU"/>
        </a:p>
      </dgm:t>
    </dgm:pt>
    <dgm:pt modelId="{456FA117-B8C5-4940-80E2-FFFDE809A4B8}" type="pres">
      <dgm:prSet presAssocID="{B5706EED-1451-441C-BD7B-46A0DBD5AB78}" presName="parentText" presStyleLbl="node1" presStyleIdx="1" presStyleCnt="5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DD4A6-4875-42A9-BEA1-76705027BA0E}" type="pres">
      <dgm:prSet presAssocID="{2B12FE3D-BABF-4031-B31D-302744A4CEE1}" presName="sp" presStyleCnt="0"/>
      <dgm:spPr/>
      <dgm:t>
        <a:bodyPr/>
        <a:lstStyle/>
        <a:p>
          <a:endParaRPr lang="ru-RU"/>
        </a:p>
      </dgm:t>
    </dgm:pt>
    <dgm:pt modelId="{AFBEFAA6-ACB6-4320-81B2-253909E1A424}" type="pres">
      <dgm:prSet presAssocID="{047C48CC-1DC2-414D-92FB-C56967BF7A4B}" presName="linNode" presStyleCnt="0"/>
      <dgm:spPr/>
      <dgm:t>
        <a:bodyPr/>
        <a:lstStyle/>
        <a:p>
          <a:endParaRPr lang="ru-RU"/>
        </a:p>
      </dgm:t>
    </dgm:pt>
    <dgm:pt modelId="{8EE2D803-4D63-4EEF-B4E3-BAE8D777E6A7}" type="pres">
      <dgm:prSet presAssocID="{047C48CC-1DC2-414D-92FB-C56967BF7A4B}" presName="parentText" presStyleLbl="node1" presStyleIdx="2" presStyleCnt="5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F2C682-E122-4867-93FC-39ACDB85FAFB}" type="pres">
      <dgm:prSet presAssocID="{CDDC58FE-44DF-479F-831F-F81CBC974361}" presName="sp" presStyleCnt="0"/>
      <dgm:spPr/>
      <dgm:t>
        <a:bodyPr/>
        <a:lstStyle/>
        <a:p>
          <a:endParaRPr lang="ru-RU"/>
        </a:p>
      </dgm:t>
    </dgm:pt>
    <dgm:pt modelId="{6E295B90-B8D9-4C58-834B-A33A1B9A0A5A}" type="pres">
      <dgm:prSet presAssocID="{30B42ADD-8731-460E-94B7-3F9A28763747}" presName="linNode" presStyleCnt="0"/>
      <dgm:spPr/>
      <dgm:t>
        <a:bodyPr/>
        <a:lstStyle/>
        <a:p>
          <a:endParaRPr lang="ru-RU"/>
        </a:p>
      </dgm:t>
    </dgm:pt>
    <dgm:pt modelId="{C3361428-8B91-44CD-B768-CDB3368F8393}" type="pres">
      <dgm:prSet presAssocID="{30B42ADD-8731-460E-94B7-3F9A28763747}" presName="parentText" presStyleLbl="node1" presStyleIdx="3" presStyleCnt="5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0AE1F-3E4F-42C8-9D3F-105AB393ABF4}" type="pres">
      <dgm:prSet presAssocID="{1C38254A-2B6F-479D-92BE-90F0685CE0D0}" presName="sp" presStyleCnt="0"/>
      <dgm:spPr/>
      <dgm:t>
        <a:bodyPr/>
        <a:lstStyle/>
        <a:p>
          <a:endParaRPr lang="ru-RU"/>
        </a:p>
      </dgm:t>
    </dgm:pt>
    <dgm:pt modelId="{B384326C-7D0B-4453-8D0D-662735CCE6F2}" type="pres">
      <dgm:prSet presAssocID="{19898A8C-9D90-48CC-ABDB-31E6CEC1ED8F}" presName="linNode" presStyleCnt="0"/>
      <dgm:spPr/>
      <dgm:t>
        <a:bodyPr/>
        <a:lstStyle/>
        <a:p>
          <a:endParaRPr lang="ru-RU"/>
        </a:p>
      </dgm:t>
    </dgm:pt>
    <dgm:pt modelId="{51BCA80D-15D9-47CB-9A50-1C8BF506AB73}" type="pres">
      <dgm:prSet presAssocID="{19898A8C-9D90-48CC-ABDB-31E6CEC1ED8F}" presName="parentText" presStyleLbl="node1" presStyleIdx="4" presStyleCnt="5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5FBC6D-2026-5B4D-8509-1DEEEB4A9292}" type="presOf" srcId="{B5706EED-1451-441C-BD7B-46A0DBD5AB78}" destId="{456FA117-B8C5-4940-80E2-FFFDE809A4B8}" srcOrd="0" destOrd="0" presId="urn:microsoft.com/office/officeart/2005/8/layout/vList5"/>
    <dgm:cxn modelId="{98520D19-93A1-4615-B56F-7A567F842611}" srcId="{83FBA25E-2080-476C-81E2-B10D336E7E8F}" destId="{272DAF5B-C853-4089-8B8F-E88D9AABFAAE}" srcOrd="0" destOrd="0" parTransId="{254F6367-C892-4833-90FA-33C3E54FF4FB}" sibTransId="{2E70BE2D-87C5-4C26-B59D-626D497F6780}"/>
    <dgm:cxn modelId="{DE7FF004-EC87-4B37-9580-8B929DA9048A}" srcId="{83FBA25E-2080-476C-81E2-B10D336E7E8F}" destId="{047C48CC-1DC2-414D-92FB-C56967BF7A4B}" srcOrd="2" destOrd="0" parTransId="{6C48B188-BB9A-43F6-B124-C9FBC16D1C3E}" sibTransId="{CDDC58FE-44DF-479F-831F-F81CBC974361}"/>
    <dgm:cxn modelId="{C96C46DC-2D44-A548-B6B6-725EF2401F6F}" type="presOf" srcId="{047C48CC-1DC2-414D-92FB-C56967BF7A4B}" destId="{8EE2D803-4D63-4EEF-B4E3-BAE8D777E6A7}" srcOrd="0" destOrd="0" presId="urn:microsoft.com/office/officeart/2005/8/layout/vList5"/>
    <dgm:cxn modelId="{923EA519-4E15-4607-B9E7-69F6C4973361}" srcId="{83FBA25E-2080-476C-81E2-B10D336E7E8F}" destId="{B5706EED-1451-441C-BD7B-46A0DBD5AB78}" srcOrd="1" destOrd="0" parTransId="{18290825-E4BC-4A43-B17C-3059F364A029}" sibTransId="{2B12FE3D-BABF-4031-B31D-302744A4CEE1}"/>
    <dgm:cxn modelId="{172261B4-B493-43CF-976C-434AD2D15CC7}" srcId="{83FBA25E-2080-476C-81E2-B10D336E7E8F}" destId="{19898A8C-9D90-48CC-ABDB-31E6CEC1ED8F}" srcOrd="4" destOrd="0" parTransId="{52EE2ECE-A11E-47DA-AE7A-22E1C7DF54A1}" sibTransId="{643366E2-6519-4BA6-95CC-23BC5E981061}"/>
    <dgm:cxn modelId="{53964461-D852-49A6-B2B9-1C5213EC756F}" srcId="{83FBA25E-2080-476C-81E2-B10D336E7E8F}" destId="{30B42ADD-8731-460E-94B7-3F9A28763747}" srcOrd="3" destOrd="0" parTransId="{DFC97E99-0ABA-4F86-A0F3-0E9C350038C7}" sibTransId="{1C38254A-2B6F-479D-92BE-90F0685CE0D0}"/>
    <dgm:cxn modelId="{A057A584-532F-9549-9F5B-48B60919C9E3}" type="presOf" srcId="{19898A8C-9D90-48CC-ABDB-31E6CEC1ED8F}" destId="{51BCA80D-15D9-47CB-9A50-1C8BF506AB73}" srcOrd="0" destOrd="0" presId="urn:microsoft.com/office/officeart/2005/8/layout/vList5"/>
    <dgm:cxn modelId="{C7FEAFE3-81A4-C34B-96DB-C9CD06A97487}" type="presOf" srcId="{272DAF5B-C853-4089-8B8F-E88D9AABFAAE}" destId="{9F04109E-6326-43C2-80C1-22D4C75F7D68}" srcOrd="0" destOrd="0" presId="urn:microsoft.com/office/officeart/2005/8/layout/vList5"/>
    <dgm:cxn modelId="{1BF8ECA0-441A-634E-B054-C35264242B3A}" type="presOf" srcId="{83FBA25E-2080-476C-81E2-B10D336E7E8F}" destId="{9B2332FF-F12B-42CC-8E8A-6212C6626A99}" srcOrd="0" destOrd="0" presId="urn:microsoft.com/office/officeart/2005/8/layout/vList5"/>
    <dgm:cxn modelId="{9755F9F1-7C77-3B48-9A40-2693516EE8FE}" type="presOf" srcId="{30B42ADD-8731-460E-94B7-3F9A28763747}" destId="{C3361428-8B91-44CD-B768-CDB3368F8393}" srcOrd="0" destOrd="0" presId="urn:microsoft.com/office/officeart/2005/8/layout/vList5"/>
    <dgm:cxn modelId="{B3B949F4-FB2F-0C40-B575-EDF8F5A81024}" type="presParOf" srcId="{9B2332FF-F12B-42CC-8E8A-6212C6626A99}" destId="{12E2B151-6D79-43EC-B50F-2EFA0127D37F}" srcOrd="0" destOrd="0" presId="urn:microsoft.com/office/officeart/2005/8/layout/vList5"/>
    <dgm:cxn modelId="{B4F14AF2-6284-B147-A9BF-B362A6CFC779}" type="presParOf" srcId="{12E2B151-6D79-43EC-B50F-2EFA0127D37F}" destId="{9F04109E-6326-43C2-80C1-22D4C75F7D68}" srcOrd="0" destOrd="0" presId="urn:microsoft.com/office/officeart/2005/8/layout/vList5"/>
    <dgm:cxn modelId="{9B2164D6-A96F-1743-A4CA-CF358396C429}" type="presParOf" srcId="{9B2332FF-F12B-42CC-8E8A-6212C6626A99}" destId="{A82F56FA-26FF-4094-B126-CC0B51C0510B}" srcOrd="1" destOrd="0" presId="urn:microsoft.com/office/officeart/2005/8/layout/vList5"/>
    <dgm:cxn modelId="{9C29F546-812E-7B4C-B5B6-14AF318CC5AA}" type="presParOf" srcId="{9B2332FF-F12B-42CC-8E8A-6212C6626A99}" destId="{028DEC61-0D99-4F5A-8B2C-F6F124C5646A}" srcOrd="2" destOrd="0" presId="urn:microsoft.com/office/officeart/2005/8/layout/vList5"/>
    <dgm:cxn modelId="{FF6FA2FB-70C5-D44A-9C3E-D7D2528317D4}" type="presParOf" srcId="{028DEC61-0D99-4F5A-8B2C-F6F124C5646A}" destId="{456FA117-B8C5-4940-80E2-FFFDE809A4B8}" srcOrd="0" destOrd="0" presId="urn:microsoft.com/office/officeart/2005/8/layout/vList5"/>
    <dgm:cxn modelId="{9D012283-C3D3-BC4B-9A86-914B6CD3FAC3}" type="presParOf" srcId="{9B2332FF-F12B-42CC-8E8A-6212C6626A99}" destId="{A0BDD4A6-4875-42A9-BEA1-76705027BA0E}" srcOrd="3" destOrd="0" presId="urn:microsoft.com/office/officeart/2005/8/layout/vList5"/>
    <dgm:cxn modelId="{9DDD1BCA-5934-654B-9D86-D48D9685B4EC}" type="presParOf" srcId="{9B2332FF-F12B-42CC-8E8A-6212C6626A99}" destId="{AFBEFAA6-ACB6-4320-81B2-253909E1A424}" srcOrd="4" destOrd="0" presId="urn:microsoft.com/office/officeart/2005/8/layout/vList5"/>
    <dgm:cxn modelId="{B41D092F-6B7D-EE4B-9BAE-3A5872849C9F}" type="presParOf" srcId="{AFBEFAA6-ACB6-4320-81B2-253909E1A424}" destId="{8EE2D803-4D63-4EEF-B4E3-BAE8D777E6A7}" srcOrd="0" destOrd="0" presId="urn:microsoft.com/office/officeart/2005/8/layout/vList5"/>
    <dgm:cxn modelId="{D18F18E4-229C-EC41-B3E4-51AA52C916A7}" type="presParOf" srcId="{9B2332FF-F12B-42CC-8E8A-6212C6626A99}" destId="{5AF2C682-E122-4867-93FC-39ACDB85FAFB}" srcOrd="5" destOrd="0" presId="urn:microsoft.com/office/officeart/2005/8/layout/vList5"/>
    <dgm:cxn modelId="{FCC45121-3C7E-8849-A7C9-F387AFC26614}" type="presParOf" srcId="{9B2332FF-F12B-42CC-8E8A-6212C6626A99}" destId="{6E295B90-B8D9-4C58-834B-A33A1B9A0A5A}" srcOrd="6" destOrd="0" presId="urn:microsoft.com/office/officeart/2005/8/layout/vList5"/>
    <dgm:cxn modelId="{B34799A2-BF32-B847-B1B2-194C08FAC0D2}" type="presParOf" srcId="{6E295B90-B8D9-4C58-834B-A33A1B9A0A5A}" destId="{C3361428-8B91-44CD-B768-CDB3368F8393}" srcOrd="0" destOrd="0" presId="urn:microsoft.com/office/officeart/2005/8/layout/vList5"/>
    <dgm:cxn modelId="{DC9E0513-280F-2B41-8353-6FE8E00E11CE}" type="presParOf" srcId="{9B2332FF-F12B-42CC-8E8A-6212C6626A99}" destId="{C340AE1F-3E4F-42C8-9D3F-105AB393ABF4}" srcOrd="7" destOrd="0" presId="urn:microsoft.com/office/officeart/2005/8/layout/vList5"/>
    <dgm:cxn modelId="{D5C0E03E-27D2-0442-B1E5-E26ACAB3B076}" type="presParOf" srcId="{9B2332FF-F12B-42CC-8E8A-6212C6626A99}" destId="{B384326C-7D0B-4453-8D0D-662735CCE6F2}" srcOrd="8" destOrd="0" presId="urn:microsoft.com/office/officeart/2005/8/layout/vList5"/>
    <dgm:cxn modelId="{559DB96C-71BB-3740-88EE-CAAAB7F8D111}" type="presParOf" srcId="{B384326C-7D0B-4453-8D0D-662735CCE6F2}" destId="{51BCA80D-15D9-47CB-9A50-1C8BF506AB7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20D9AF-77A5-4446-A0B9-BDF23293619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32C7DC-4D62-4E80-8674-FB0F4319487F}">
      <dgm:prSet phldrT="[Текст]" custT="1"/>
      <dgm:spPr>
        <a:solidFill>
          <a:srgbClr val="CDF01C">
            <a:alpha val="48000"/>
          </a:srgbClr>
        </a:solidFill>
      </dgm:spPr>
      <dgm:t>
        <a:bodyPr/>
        <a:lstStyle/>
        <a:p>
          <a:r>
            <a:rPr lang="ru-RU" sz="1800" dirty="0" smtClean="0"/>
            <a:t>Сократите животную  пищу</a:t>
          </a:r>
          <a:endParaRPr lang="ru-RU" sz="1800" dirty="0"/>
        </a:p>
      </dgm:t>
    </dgm:pt>
    <dgm:pt modelId="{B9AB75A5-7365-4CBC-9F29-3EC215065B5B}" type="parTrans" cxnId="{7424CDAD-19F3-4405-8B7B-BF12281BF8D1}">
      <dgm:prSet/>
      <dgm:spPr/>
      <dgm:t>
        <a:bodyPr/>
        <a:lstStyle/>
        <a:p>
          <a:endParaRPr lang="ru-RU"/>
        </a:p>
      </dgm:t>
    </dgm:pt>
    <dgm:pt modelId="{0276A519-9563-49C2-8C33-69A02BFB905A}" type="sibTrans" cxnId="{7424CDAD-19F3-4405-8B7B-BF12281BF8D1}">
      <dgm:prSet/>
      <dgm:spPr/>
      <dgm:t>
        <a:bodyPr/>
        <a:lstStyle/>
        <a:p>
          <a:endParaRPr lang="ru-RU"/>
        </a:p>
      </dgm:t>
    </dgm:pt>
    <dgm:pt modelId="{EFC2A3C5-199F-455F-A144-77FCD6998C31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800" dirty="0" smtClean="0"/>
            <a:t>Очистить</a:t>
          </a:r>
          <a:endParaRPr lang="ru-RU" sz="2800" dirty="0"/>
        </a:p>
      </dgm:t>
    </dgm:pt>
    <dgm:pt modelId="{1406008A-E6D1-485A-9560-3911E3044214}" type="parTrans" cxnId="{39F34425-6537-49BA-A350-DB5BBF277C6E}">
      <dgm:prSet/>
      <dgm:spPr/>
      <dgm:t>
        <a:bodyPr/>
        <a:lstStyle/>
        <a:p>
          <a:endParaRPr lang="ru-RU"/>
        </a:p>
      </dgm:t>
    </dgm:pt>
    <dgm:pt modelId="{F4F16F5F-1021-498C-B324-D76F0D1FAEAE}" type="sibTrans" cxnId="{39F34425-6537-49BA-A350-DB5BBF277C6E}">
      <dgm:prSet/>
      <dgm:spPr/>
      <dgm:t>
        <a:bodyPr/>
        <a:lstStyle/>
        <a:p>
          <a:endParaRPr lang="ru-RU"/>
        </a:p>
      </dgm:t>
    </dgm:pt>
    <dgm:pt modelId="{3D735ACE-B67D-4E1C-99C8-706E1129466B}">
      <dgm:prSet phldrT="[Текст]" custT="1"/>
      <dgm:spPr>
        <a:solidFill>
          <a:srgbClr val="92D050">
            <a:alpha val="54000"/>
          </a:srgbClr>
        </a:solidFill>
      </dgm:spPr>
      <dgm:t>
        <a:bodyPr/>
        <a:lstStyle/>
        <a:p>
          <a:r>
            <a:rPr lang="ru-RU" sz="1800" dirty="0" smtClean="0"/>
            <a:t>Здоровый сон ( 22.00-6.00)</a:t>
          </a:r>
          <a:endParaRPr lang="ru-RU" sz="1800" dirty="0"/>
        </a:p>
      </dgm:t>
    </dgm:pt>
    <dgm:pt modelId="{76C44001-7C41-464D-A592-D5304943A850}" type="parTrans" cxnId="{0F65A4A7-DFF2-432F-9033-718E050DDA26}">
      <dgm:prSet/>
      <dgm:spPr/>
      <dgm:t>
        <a:bodyPr/>
        <a:lstStyle/>
        <a:p>
          <a:endParaRPr lang="ru-RU"/>
        </a:p>
      </dgm:t>
    </dgm:pt>
    <dgm:pt modelId="{2C4B3E06-8FB0-4A23-9C4F-EB2C727AC938}" type="sibTrans" cxnId="{0F65A4A7-DFF2-432F-9033-718E050DDA26}">
      <dgm:prSet/>
      <dgm:spPr/>
      <dgm:t>
        <a:bodyPr/>
        <a:lstStyle/>
        <a:p>
          <a:endParaRPr lang="ru-RU"/>
        </a:p>
      </dgm:t>
    </dgm:pt>
    <dgm:pt modelId="{24FF0CD3-2CC4-436C-ADC0-74BF48C22FA8}">
      <dgm:prSet phldrT="[Текст]" custT="1"/>
      <dgm:spPr>
        <a:solidFill>
          <a:srgbClr val="92D050">
            <a:alpha val="54000"/>
          </a:srgbClr>
        </a:solidFill>
      </dgm:spPr>
      <dgm:t>
        <a:bodyPr/>
        <a:lstStyle/>
        <a:p>
          <a:r>
            <a:rPr lang="ru-RU" sz="1800" dirty="0" smtClean="0"/>
            <a:t>Движение- жизнь! </a:t>
          </a:r>
          <a:endParaRPr lang="ru-RU" sz="1800" dirty="0"/>
        </a:p>
      </dgm:t>
    </dgm:pt>
    <dgm:pt modelId="{76DFCBB8-9110-4E19-AC32-4CD08B14EFC6}" type="parTrans" cxnId="{FB8BDF8E-F39C-4C48-B0B7-0E99A69ABAC2}">
      <dgm:prSet/>
      <dgm:spPr/>
      <dgm:t>
        <a:bodyPr/>
        <a:lstStyle/>
        <a:p>
          <a:endParaRPr lang="ru-RU"/>
        </a:p>
      </dgm:t>
    </dgm:pt>
    <dgm:pt modelId="{3A2A9B1A-C999-4006-8B83-19D5160C587F}" type="sibTrans" cxnId="{FB8BDF8E-F39C-4C48-B0B7-0E99A69ABAC2}">
      <dgm:prSet/>
      <dgm:spPr/>
      <dgm:t>
        <a:bodyPr/>
        <a:lstStyle/>
        <a:p>
          <a:endParaRPr lang="ru-RU"/>
        </a:p>
      </dgm:t>
    </dgm:pt>
    <dgm:pt modelId="{6A2A34D1-C8F1-4B46-BF3E-3EE50A85B0C5}">
      <dgm:prSet phldrT="[Текст]" custT="1"/>
      <dgm:spPr>
        <a:solidFill>
          <a:srgbClr val="CDF01C"/>
        </a:solidFill>
      </dgm:spPr>
      <dgm:t>
        <a:bodyPr/>
        <a:lstStyle/>
        <a:p>
          <a:r>
            <a:rPr lang="ru-RU" sz="2800" dirty="0" smtClean="0"/>
            <a:t>Накормить</a:t>
          </a:r>
          <a:endParaRPr lang="ru-RU" sz="2800" dirty="0"/>
        </a:p>
      </dgm:t>
    </dgm:pt>
    <dgm:pt modelId="{5CA1E392-DB09-461F-81C6-88C2D02F1C53}" type="parTrans" cxnId="{F6F38DC8-6C3A-4D3A-8F4E-EBF4AE53B0B0}">
      <dgm:prSet/>
      <dgm:spPr/>
      <dgm:t>
        <a:bodyPr/>
        <a:lstStyle/>
        <a:p>
          <a:endParaRPr lang="ru-RU"/>
        </a:p>
      </dgm:t>
    </dgm:pt>
    <dgm:pt modelId="{10D19CC5-1091-4E80-9DED-347A9B13F749}" type="sibTrans" cxnId="{F6F38DC8-6C3A-4D3A-8F4E-EBF4AE53B0B0}">
      <dgm:prSet/>
      <dgm:spPr/>
      <dgm:t>
        <a:bodyPr/>
        <a:lstStyle/>
        <a:p>
          <a:endParaRPr lang="ru-RU"/>
        </a:p>
      </dgm:t>
    </dgm:pt>
    <dgm:pt modelId="{2F2DC392-084A-4F7E-B4F3-82AFC5A5D00B}">
      <dgm:prSet phldrT="[Текст]" custT="1"/>
      <dgm:spPr>
        <a:solidFill>
          <a:srgbClr val="92D050">
            <a:alpha val="54000"/>
          </a:srgbClr>
        </a:solidFill>
      </dgm:spPr>
      <dgm:t>
        <a:bodyPr/>
        <a:lstStyle/>
        <a:p>
          <a:r>
            <a:rPr lang="ru-RU" sz="1800" dirty="0" smtClean="0"/>
            <a:t>Чистый кишечник</a:t>
          </a:r>
          <a:endParaRPr lang="ru-RU" sz="1800" dirty="0"/>
        </a:p>
      </dgm:t>
    </dgm:pt>
    <dgm:pt modelId="{38D584C8-9DFC-494F-96B4-7B559490A8EB}" type="parTrans" cxnId="{FC7E0E10-08B8-4956-8035-68D1C63D6FFF}">
      <dgm:prSet/>
      <dgm:spPr/>
      <dgm:t>
        <a:bodyPr/>
        <a:lstStyle/>
        <a:p>
          <a:endParaRPr lang="ru-RU"/>
        </a:p>
      </dgm:t>
    </dgm:pt>
    <dgm:pt modelId="{50A50656-1756-4393-AF42-2E8849BC8392}" type="sibTrans" cxnId="{FC7E0E10-08B8-4956-8035-68D1C63D6FFF}">
      <dgm:prSet/>
      <dgm:spPr/>
      <dgm:t>
        <a:bodyPr/>
        <a:lstStyle/>
        <a:p>
          <a:endParaRPr lang="ru-RU"/>
        </a:p>
      </dgm:t>
    </dgm:pt>
    <dgm:pt modelId="{AFB637C8-5701-4292-BE47-45EAE16D23A6}">
      <dgm:prSet phldrT="[Текст]" custT="1"/>
      <dgm:spPr>
        <a:solidFill>
          <a:srgbClr val="7030A0">
            <a:alpha val="29000"/>
          </a:srgbClr>
        </a:solidFill>
      </dgm:spPr>
      <dgm:t>
        <a:bodyPr/>
        <a:lstStyle/>
        <a:p>
          <a:r>
            <a:rPr lang="ru-RU" sz="1800" dirty="0" smtClean="0"/>
            <a:t>Намерение жить здоровым</a:t>
          </a:r>
          <a:endParaRPr lang="ru-RU" sz="1800" dirty="0"/>
        </a:p>
      </dgm:t>
    </dgm:pt>
    <dgm:pt modelId="{02A732B2-2E8A-458A-BB3F-EC12BC4E6A51}" type="parTrans" cxnId="{E51DD2FD-89FA-4372-BEEF-45DAE08845D6}">
      <dgm:prSet/>
      <dgm:spPr/>
      <dgm:t>
        <a:bodyPr/>
        <a:lstStyle/>
        <a:p>
          <a:endParaRPr lang="ru-RU"/>
        </a:p>
      </dgm:t>
    </dgm:pt>
    <dgm:pt modelId="{DD546358-788B-435B-803E-50DD9AFB638D}" type="sibTrans" cxnId="{E51DD2FD-89FA-4372-BEEF-45DAE08845D6}">
      <dgm:prSet/>
      <dgm:spPr/>
      <dgm:t>
        <a:bodyPr/>
        <a:lstStyle/>
        <a:p>
          <a:endParaRPr lang="ru-RU"/>
        </a:p>
      </dgm:t>
    </dgm:pt>
    <dgm:pt modelId="{E21701C0-A1E0-482B-A3F2-8DCDC7AC7F0F}">
      <dgm:prSet phldrT="[Текст]" custT="1"/>
      <dgm:spPr>
        <a:solidFill>
          <a:srgbClr val="92D050">
            <a:alpha val="54000"/>
          </a:srgbClr>
        </a:solidFill>
      </dgm:spPr>
      <dgm:t>
        <a:bodyPr/>
        <a:lstStyle/>
        <a:p>
          <a:r>
            <a:rPr lang="ru-RU" sz="1800" dirty="0" smtClean="0"/>
            <a:t>Диафрагмальное дыхание, дыхательные упражнения</a:t>
          </a:r>
          <a:endParaRPr lang="ru-RU" sz="1800" dirty="0"/>
        </a:p>
      </dgm:t>
    </dgm:pt>
    <dgm:pt modelId="{519606D2-4C60-4E75-9C48-50F0B7C7D4F1}" type="parTrans" cxnId="{E60C9932-5227-47F3-BAC3-9ECDD44E1946}">
      <dgm:prSet/>
      <dgm:spPr/>
      <dgm:t>
        <a:bodyPr/>
        <a:lstStyle/>
        <a:p>
          <a:endParaRPr lang="ru-RU"/>
        </a:p>
      </dgm:t>
    </dgm:pt>
    <dgm:pt modelId="{B06E0EFB-BC55-49D4-AF79-D650080C347D}" type="sibTrans" cxnId="{E60C9932-5227-47F3-BAC3-9ECDD44E1946}">
      <dgm:prSet/>
      <dgm:spPr/>
      <dgm:t>
        <a:bodyPr/>
        <a:lstStyle/>
        <a:p>
          <a:endParaRPr lang="ru-RU"/>
        </a:p>
      </dgm:t>
    </dgm:pt>
    <dgm:pt modelId="{B88FF99C-F3D3-4FE6-BA77-D4D1354D1C71}">
      <dgm:prSet phldrT="[Текст]"/>
      <dgm:spPr>
        <a:solidFill>
          <a:srgbClr val="7030A0"/>
        </a:solidFill>
      </dgm:spPr>
      <dgm:t>
        <a:bodyPr/>
        <a:lstStyle/>
        <a:p>
          <a:r>
            <a:rPr lang="ru-RU" dirty="0" smtClean="0"/>
            <a:t>Наполнить жизнь энергией</a:t>
          </a:r>
          <a:endParaRPr lang="ru-RU" dirty="0"/>
        </a:p>
      </dgm:t>
    </dgm:pt>
    <dgm:pt modelId="{D1F77CFB-C64C-4CD6-9216-7C2D41AACC4C}" type="parTrans" cxnId="{CEC58927-2932-403D-BD9B-6243F432CD3B}">
      <dgm:prSet/>
      <dgm:spPr/>
      <dgm:t>
        <a:bodyPr/>
        <a:lstStyle/>
        <a:p>
          <a:endParaRPr lang="ru-RU"/>
        </a:p>
      </dgm:t>
    </dgm:pt>
    <dgm:pt modelId="{F9A4E169-A71C-4FA4-8B76-6CF9BE748C07}" type="sibTrans" cxnId="{CEC58927-2932-403D-BD9B-6243F432CD3B}">
      <dgm:prSet/>
      <dgm:spPr/>
      <dgm:t>
        <a:bodyPr/>
        <a:lstStyle/>
        <a:p>
          <a:endParaRPr lang="ru-RU"/>
        </a:p>
      </dgm:t>
    </dgm:pt>
    <dgm:pt modelId="{D8AA427D-82B7-44A6-ABCE-9A9A30F40E0D}">
      <dgm:prSet phldrT="[Текст]" custT="1"/>
      <dgm:spPr>
        <a:solidFill>
          <a:srgbClr val="7030A0">
            <a:alpha val="29000"/>
          </a:srgbClr>
        </a:solidFill>
      </dgm:spPr>
      <dgm:t>
        <a:bodyPr/>
        <a:lstStyle/>
        <a:p>
          <a:r>
            <a:rPr lang="ru-RU" sz="1800" dirty="0" smtClean="0"/>
            <a:t>Чистота мыслей</a:t>
          </a:r>
          <a:endParaRPr lang="ru-RU" sz="1800" dirty="0"/>
        </a:p>
      </dgm:t>
    </dgm:pt>
    <dgm:pt modelId="{996A6E82-2C5B-491C-95D1-A5C5608934D6}" type="parTrans" cxnId="{DCF9C9E5-0914-42F9-8141-67654E059E11}">
      <dgm:prSet/>
      <dgm:spPr/>
      <dgm:t>
        <a:bodyPr/>
        <a:lstStyle/>
        <a:p>
          <a:endParaRPr lang="ru-RU"/>
        </a:p>
      </dgm:t>
    </dgm:pt>
    <dgm:pt modelId="{5D55DC68-A015-4F15-AF16-CC6EBC658663}" type="sibTrans" cxnId="{DCF9C9E5-0914-42F9-8141-67654E059E11}">
      <dgm:prSet/>
      <dgm:spPr/>
      <dgm:t>
        <a:bodyPr/>
        <a:lstStyle/>
        <a:p>
          <a:endParaRPr lang="ru-RU"/>
        </a:p>
      </dgm:t>
    </dgm:pt>
    <dgm:pt modelId="{6D17DB55-8180-4A45-9684-BB15ECD10C4A}">
      <dgm:prSet phldrT="[Текст]" custT="1"/>
      <dgm:spPr>
        <a:solidFill>
          <a:srgbClr val="7030A0">
            <a:alpha val="29000"/>
          </a:srgbClr>
        </a:solidFill>
      </dgm:spPr>
      <dgm:t>
        <a:bodyPr/>
        <a:lstStyle/>
        <a:p>
          <a:r>
            <a:rPr lang="ru-RU" sz="1800" dirty="0" smtClean="0"/>
            <a:t>Улыбка-медитация</a:t>
          </a:r>
          <a:endParaRPr lang="ru-RU" sz="1800" dirty="0"/>
        </a:p>
      </dgm:t>
    </dgm:pt>
    <dgm:pt modelId="{DD4DD091-E0A1-496C-A6EE-246C9AD89867}" type="parTrans" cxnId="{8A3E37E5-6679-4D0B-AB82-52E0E99F8B79}">
      <dgm:prSet/>
      <dgm:spPr/>
      <dgm:t>
        <a:bodyPr/>
        <a:lstStyle/>
        <a:p>
          <a:endParaRPr lang="ru-RU"/>
        </a:p>
      </dgm:t>
    </dgm:pt>
    <dgm:pt modelId="{CF3C3655-AE65-419A-A1CB-2E3F659E270B}" type="sibTrans" cxnId="{8A3E37E5-6679-4D0B-AB82-52E0E99F8B79}">
      <dgm:prSet/>
      <dgm:spPr/>
      <dgm:t>
        <a:bodyPr/>
        <a:lstStyle/>
        <a:p>
          <a:endParaRPr lang="ru-RU"/>
        </a:p>
      </dgm:t>
    </dgm:pt>
    <dgm:pt modelId="{68AD5458-CB86-40DD-8FF2-672155C59D98}">
      <dgm:prSet phldrT="[Текст]" custT="1"/>
      <dgm:spPr>
        <a:solidFill>
          <a:srgbClr val="7030A0">
            <a:alpha val="29000"/>
          </a:srgbClr>
        </a:solidFill>
      </dgm:spPr>
      <dgm:t>
        <a:bodyPr/>
        <a:lstStyle/>
        <a:p>
          <a:r>
            <a:rPr lang="ru-RU" sz="1800" dirty="0" smtClean="0"/>
            <a:t>Благодарите! Вдохновляйте! Верьте!</a:t>
          </a:r>
          <a:endParaRPr lang="ru-RU" sz="1800" dirty="0"/>
        </a:p>
      </dgm:t>
    </dgm:pt>
    <dgm:pt modelId="{DBCC60A7-9832-490C-823B-D7095DD27BA5}" type="parTrans" cxnId="{688355F4-B8F7-4BA5-A83A-B866B24ABAF2}">
      <dgm:prSet/>
      <dgm:spPr/>
      <dgm:t>
        <a:bodyPr/>
        <a:lstStyle/>
        <a:p>
          <a:endParaRPr lang="ru-RU"/>
        </a:p>
      </dgm:t>
    </dgm:pt>
    <dgm:pt modelId="{65F8DF43-F802-431C-B711-6E4BEC49E43D}" type="sibTrans" cxnId="{688355F4-B8F7-4BA5-A83A-B866B24ABAF2}">
      <dgm:prSet/>
      <dgm:spPr/>
      <dgm:t>
        <a:bodyPr/>
        <a:lstStyle/>
        <a:p>
          <a:endParaRPr lang="ru-RU"/>
        </a:p>
      </dgm:t>
    </dgm:pt>
    <dgm:pt modelId="{B1588632-52A9-4D3F-A1D9-41BDDBF0BA66}">
      <dgm:prSet phldrT="[Текст]" custT="1"/>
      <dgm:spPr>
        <a:solidFill>
          <a:srgbClr val="92D050">
            <a:alpha val="54000"/>
          </a:srgbClr>
        </a:solidFill>
      </dgm:spPr>
      <dgm:t>
        <a:bodyPr/>
        <a:lstStyle/>
        <a:p>
          <a:r>
            <a:rPr lang="ru-RU" sz="1800" dirty="0" smtClean="0"/>
            <a:t>Гидротерапия </a:t>
          </a:r>
          <a:endParaRPr lang="ru-RU" sz="1800" dirty="0"/>
        </a:p>
      </dgm:t>
    </dgm:pt>
    <dgm:pt modelId="{30A5D6E7-A2E9-4FA1-94EE-5B93F284810E}" type="parTrans" cxnId="{A5787E7C-64AE-434D-AE38-38B31232EC42}">
      <dgm:prSet/>
      <dgm:spPr/>
      <dgm:t>
        <a:bodyPr/>
        <a:lstStyle/>
        <a:p>
          <a:endParaRPr lang="ru-RU"/>
        </a:p>
      </dgm:t>
    </dgm:pt>
    <dgm:pt modelId="{E4DF9F2C-4202-4FE6-B978-1F4D89ABF4C0}" type="sibTrans" cxnId="{A5787E7C-64AE-434D-AE38-38B31232EC42}">
      <dgm:prSet/>
      <dgm:spPr/>
      <dgm:t>
        <a:bodyPr/>
        <a:lstStyle/>
        <a:p>
          <a:endParaRPr lang="ru-RU"/>
        </a:p>
      </dgm:t>
    </dgm:pt>
    <dgm:pt modelId="{E23CD947-FF53-4A32-A224-5E6996174548}">
      <dgm:prSet phldrT="[Текст]" custT="1"/>
      <dgm:spPr>
        <a:solidFill>
          <a:srgbClr val="CDF01C">
            <a:alpha val="48000"/>
          </a:srgbClr>
        </a:solidFill>
      </dgm:spPr>
      <dgm:t>
        <a:bodyPr/>
        <a:lstStyle/>
        <a:p>
          <a:r>
            <a:rPr lang="ru-RU" sz="1800" dirty="0" smtClean="0"/>
            <a:t>Крупы, клетчатка – подарок  для кишечника</a:t>
          </a:r>
          <a:endParaRPr lang="ru-RU" sz="1800" dirty="0"/>
        </a:p>
      </dgm:t>
    </dgm:pt>
    <dgm:pt modelId="{88C4307A-08D2-494C-B490-54B49E278CF6}" type="parTrans" cxnId="{F8DBE946-5E53-4419-90FA-AACE04B82B15}">
      <dgm:prSet/>
      <dgm:spPr/>
      <dgm:t>
        <a:bodyPr/>
        <a:lstStyle/>
        <a:p>
          <a:endParaRPr lang="ru-RU"/>
        </a:p>
      </dgm:t>
    </dgm:pt>
    <dgm:pt modelId="{97064C8C-5DE1-44E0-8F55-A4BDDEAE72C7}" type="sibTrans" cxnId="{F8DBE946-5E53-4419-90FA-AACE04B82B15}">
      <dgm:prSet/>
      <dgm:spPr/>
      <dgm:t>
        <a:bodyPr/>
        <a:lstStyle/>
        <a:p>
          <a:endParaRPr lang="ru-RU"/>
        </a:p>
      </dgm:t>
    </dgm:pt>
    <dgm:pt modelId="{3698C822-F42C-4091-A48F-66987EA83044}">
      <dgm:prSet phldrT="[Текст]" custT="1"/>
      <dgm:spPr>
        <a:solidFill>
          <a:srgbClr val="CDF01C">
            <a:alpha val="48000"/>
          </a:srgbClr>
        </a:solidFill>
      </dgm:spPr>
      <dgm:t>
        <a:bodyPr/>
        <a:lstStyle/>
        <a:p>
          <a:r>
            <a:rPr lang="ru-RU" sz="1800" dirty="0" smtClean="0"/>
            <a:t>Готовьте и ешьте с удовольствием</a:t>
          </a:r>
          <a:endParaRPr lang="ru-RU" sz="1800" dirty="0"/>
        </a:p>
      </dgm:t>
    </dgm:pt>
    <dgm:pt modelId="{83686AA6-EC07-44AB-98B5-37B53888319D}" type="parTrans" cxnId="{AB1F4010-7657-415A-AA93-9A10F58C7891}">
      <dgm:prSet/>
      <dgm:spPr/>
      <dgm:t>
        <a:bodyPr/>
        <a:lstStyle/>
        <a:p>
          <a:endParaRPr lang="ru-RU"/>
        </a:p>
      </dgm:t>
    </dgm:pt>
    <dgm:pt modelId="{E1A0B635-AE11-4381-8AC4-227236D460B4}" type="sibTrans" cxnId="{AB1F4010-7657-415A-AA93-9A10F58C7891}">
      <dgm:prSet/>
      <dgm:spPr/>
      <dgm:t>
        <a:bodyPr/>
        <a:lstStyle/>
        <a:p>
          <a:endParaRPr lang="ru-RU"/>
        </a:p>
      </dgm:t>
    </dgm:pt>
    <dgm:pt modelId="{7BEF8775-D482-4BA6-A186-ACEC50B3C2A1}">
      <dgm:prSet phldrT="[Текст]" custT="1"/>
      <dgm:spPr>
        <a:solidFill>
          <a:srgbClr val="CDF01C">
            <a:alpha val="48000"/>
          </a:srgbClr>
        </a:solidFill>
      </dgm:spPr>
      <dgm:t>
        <a:bodyPr/>
        <a:lstStyle/>
        <a:p>
          <a:r>
            <a:rPr lang="ru-RU" sz="1800" dirty="0" smtClean="0"/>
            <a:t>Жевать- не переживать</a:t>
          </a:r>
          <a:endParaRPr lang="ru-RU" sz="1800" dirty="0"/>
        </a:p>
      </dgm:t>
    </dgm:pt>
    <dgm:pt modelId="{1A2181B0-D3EB-4354-B264-59E743A157E9}" type="parTrans" cxnId="{B5A239B0-8EA3-4EC0-B4DA-3912E352B4E4}">
      <dgm:prSet/>
      <dgm:spPr/>
      <dgm:t>
        <a:bodyPr/>
        <a:lstStyle/>
        <a:p>
          <a:endParaRPr lang="ru-RU"/>
        </a:p>
      </dgm:t>
    </dgm:pt>
    <dgm:pt modelId="{6B02BECC-0823-4751-912D-26585BE9B3D7}" type="sibTrans" cxnId="{B5A239B0-8EA3-4EC0-B4DA-3912E352B4E4}">
      <dgm:prSet/>
      <dgm:spPr/>
      <dgm:t>
        <a:bodyPr/>
        <a:lstStyle/>
        <a:p>
          <a:endParaRPr lang="ru-RU"/>
        </a:p>
      </dgm:t>
    </dgm:pt>
    <dgm:pt modelId="{8C623EBA-5171-4049-AD90-A269BC0F3F4B}">
      <dgm:prSet phldrT="[Текст]" custT="1"/>
      <dgm:spPr>
        <a:solidFill>
          <a:srgbClr val="F3192E"/>
        </a:solidFill>
      </dgm:spPr>
      <dgm:t>
        <a:bodyPr/>
        <a:lstStyle/>
        <a:p>
          <a:r>
            <a:rPr lang="ru-RU" sz="2400" dirty="0" smtClean="0"/>
            <a:t>Защитить</a:t>
          </a:r>
          <a:r>
            <a:rPr lang="en-US" sz="2400" dirty="0" smtClean="0"/>
            <a:t> </a:t>
          </a:r>
          <a:r>
            <a:rPr lang="ru-RU" sz="2400" dirty="0" smtClean="0"/>
            <a:t> и поддержать</a:t>
          </a:r>
          <a:endParaRPr lang="ru-RU" sz="2400" dirty="0"/>
        </a:p>
      </dgm:t>
    </dgm:pt>
    <dgm:pt modelId="{365AB1EA-BF0E-4AC7-9CE6-B453FE6632AA}" type="parTrans" cxnId="{062E2BA0-980E-486E-B674-7E1B3EBF427B}">
      <dgm:prSet/>
      <dgm:spPr/>
      <dgm:t>
        <a:bodyPr/>
        <a:lstStyle/>
        <a:p>
          <a:endParaRPr lang="ru-RU"/>
        </a:p>
      </dgm:t>
    </dgm:pt>
    <dgm:pt modelId="{CCE2D8A5-ABBA-43A6-8DCB-C18A6CC6259C}" type="sibTrans" cxnId="{062E2BA0-980E-486E-B674-7E1B3EBF427B}">
      <dgm:prSet/>
      <dgm:spPr/>
      <dgm:t>
        <a:bodyPr/>
        <a:lstStyle/>
        <a:p>
          <a:endParaRPr lang="ru-RU"/>
        </a:p>
      </dgm:t>
    </dgm:pt>
    <dgm:pt modelId="{1566A0EC-BD8E-483F-9101-BE2B1692A8FA}">
      <dgm:prSet phldrT="[Текст]" custT="1"/>
      <dgm:spPr>
        <a:solidFill>
          <a:srgbClr val="F3192E">
            <a:alpha val="52000"/>
          </a:srgbClr>
        </a:solidFill>
      </dgm:spPr>
      <dgm:t>
        <a:bodyPr/>
        <a:lstStyle/>
        <a:p>
          <a:r>
            <a:rPr lang="ru-RU" sz="1800" dirty="0" err="1" smtClean="0"/>
            <a:t>Антигомотоксическая</a:t>
          </a:r>
          <a:r>
            <a:rPr lang="ru-RU" sz="1800" dirty="0" smtClean="0"/>
            <a:t> терапия</a:t>
          </a:r>
          <a:endParaRPr lang="ru-RU" sz="1800" dirty="0"/>
        </a:p>
      </dgm:t>
    </dgm:pt>
    <dgm:pt modelId="{B3C011C8-87B6-4C44-9C92-347F97C6CB99}" type="parTrans" cxnId="{C628715A-313E-4912-87A8-2C96205D1698}">
      <dgm:prSet/>
      <dgm:spPr/>
      <dgm:t>
        <a:bodyPr/>
        <a:lstStyle/>
        <a:p>
          <a:endParaRPr lang="ru-RU"/>
        </a:p>
      </dgm:t>
    </dgm:pt>
    <dgm:pt modelId="{BBFE98FF-FAB8-4CE9-8254-CEF2D5AFE81D}" type="sibTrans" cxnId="{C628715A-313E-4912-87A8-2C96205D1698}">
      <dgm:prSet/>
      <dgm:spPr/>
      <dgm:t>
        <a:bodyPr/>
        <a:lstStyle/>
        <a:p>
          <a:endParaRPr lang="ru-RU"/>
        </a:p>
      </dgm:t>
    </dgm:pt>
    <dgm:pt modelId="{B52D698B-721F-43E4-9A53-3D2763C2237E}">
      <dgm:prSet phldrT="[Текст]" custT="1"/>
      <dgm:spPr>
        <a:solidFill>
          <a:srgbClr val="F3192E">
            <a:alpha val="52000"/>
          </a:srgbClr>
        </a:solidFill>
      </dgm:spPr>
      <dgm:t>
        <a:bodyPr/>
        <a:lstStyle/>
        <a:p>
          <a:r>
            <a:rPr lang="ru-RU" sz="1800" dirty="0" smtClean="0"/>
            <a:t>Биологически активные добавки</a:t>
          </a:r>
          <a:endParaRPr lang="ru-RU" sz="1800" dirty="0"/>
        </a:p>
      </dgm:t>
    </dgm:pt>
    <dgm:pt modelId="{F5E3B028-6C5F-45F0-AD48-3AB1ECE94E8A}" type="parTrans" cxnId="{E24B3176-6FE1-4482-AE77-B2344D5ED93B}">
      <dgm:prSet/>
      <dgm:spPr/>
      <dgm:t>
        <a:bodyPr/>
        <a:lstStyle/>
        <a:p>
          <a:endParaRPr lang="ru-RU"/>
        </a:p>
      </dgm:t>
    </dgm:pt>
    <dgm:pt modelId="{D817E026-798F-42C8-A407-D88179AEB0DC}" type="sibTrans" cxnId="{E24B3176-6FE1-4482-AE77-B2344D5ED93B}">
      <dgm:prSet/>
      <dgm:spPr/>
      <dgm:t>
        <a:bodyPr/>
        <a:lstStyle/>
        <a:p>
          <a:endParaRPr lang="ru-RU"/>
        </a:p>
      </dgm:t>
    </dgm:pt>
    <dgm:pt modelId="{5E765838-01F9-4AC1-AC18-14D7F47C2B42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800" dirty="0" smtClean="0"/>
            <a:t>Напоить</a:t>
          </a:r>
          <a:endParaRPr lang="ru-RU" sz="2800" dirty="0"/>
        </a:p>
      </dgm:t>
    </dgm:pt>
    <dgm:pt modelId="{EC3905CE-F58A-4602-9F56-D96AF31F47A4}" type="parTrans" cxnId="{5ACA1A3B-2471-4505-96C7-7E2334145946}">
      <dgm:prSet/>
      <dgm:spPr/>
      <dgm:t>
        <a:bodyPr/>
        <a:lstStyle/>
        <a:p>
          <a:endParaRPr lang="ru-RU"/>
        </a:p>
      </dgm:t>
    </dgm:pt>
    <dgm:pt modelId="{53AE3936-0DB6-4192-8B88-D508B3939F01}" type="sibTrans" cxnId="{5ACA1A3B-2471-4505-96C7-7E2334145946}">
      <dgm:prSet/>
      <dgm:spPr/>
      <dgm:t>
        <a:bodyPr/>
        <a:lstStyle/>
        <a:p>
          <a:endParaRPr lang="ru-RU"/>
        </a:p>
      </dgm:t>
    </dgm:pt>
    <dgm:pt modelId="{5609A073-6489-4FEA-BAA5-EDC416578F8F}">
      <dgm:prSet phldrT="[Текст]" custT="1"/>
      <dgm:spPr>
        <a:solidFill>
          <a:srgbClr val="00B0F0">
            <a:alpha val="56000"/>
          </a:srgbClr>
        </a:solidFill>
      </dgm:spPr>
      <dgm:t>
        <a:bodyPr/>
        <a:lstStyle/>
        <a:p>
          <a:r>
            <a:rPr lang="ru-RU" sz="1800" dirty="0" smtClean="0"/>
            <a:t>Живая вода – носитель информации о здоровье</a:t>
          </a:r>
          <a:endParaRPr lang="ru-RU" sz="1800" dirty="0"/>
        </a:p>
      </dgm:t>
    </dgm:pt>
    <dgm:pt modelId="{4AE80211-E30E-4710-80D8-809B4E14DBBA}" type="parTrans" cxnId="{0C0AFDFC-7FBA-4C35-B31C-915025DF7328}">
      <dgm:prSet/>
      <dgm:spPr/>
      <dgm:t>
        <a:bodyPr/>
        <a:lstStyle/>
        <a:p>
          <a:endParaRPr lang="ru-RU"/>
        </a:p>
      </dgm:t>
    </dgm:pt>
    <dgm:pt modelId="{F5C92C19-FDA2-4A98-A9E2-1D0F87F4A8DA}" type="sibTrans" cxnId="{0C0AFDFC-7FBA-4C35-B31C-915025DF7328}">
      <dgm:prSet/>
      <dgm:spPr/>
      <dgm:t>
        <a:bodyPr/>
        <a:lstStyle/>
        <a:p>
          <a:endParaRPr lang="ru-RU"/>
        </a:p>
      </dgm:t>
    </dgm:pt>
    <dgm:pt modelId="{93C81E97-40A9-4039-95EB-F5B562124E60}">
      <dgm:prSet phldrT="[Текст]" custT="1"/>
      <dgm:spPr>
        <a:solidFill>
          <a:srgbClr val="00B0F0">
            <a:alpha val="56000"/>
          </a:srgbClr>
        </a:solidFill>
      </dgm:spPr>
      <dgm:t>
        <a:bodyPr/>
        <a:lstStyle/>
        <a:p>
          <a:r>
            <a:rPr lang="ru-RU" sz="1800" dirty="0" smtClean="0"/>
            <a:t>1,5-2 л в день чистой воды + травяные чаи</a:t>
          </a:r>
          <a:endParaRPr lang="ru-RU" sz="1800" dirty="0"/>
        </a:p>
      </dgm:t>
    </dgm:pt>
    <dgm:pt modelId="{7426B497-E6A2-4FD0-879E-EEEDDF4DB671}" type="parTrans" cxnId="{42200324-75C6-4E99-87FD-81D8A8A424F6}">
      <dgm:prSet/>
      <dgm:spPr/>
      <dgm:t>
        <a:bodyPr/>
        <a:lstStyle/>
        <a:p>
          <a:endParaRPr lang="ru-RU"/>
        </a:p>
      </dgm:t>
    </dgm:pt>
    <dgm:pt modelId="{39F91F38-676F-4C25-AB1B-D185F04472FD}" type="sibTrans" cxnId="{42200324-75C6-4E99-87FD-81D8A8A424F6}">
      <dgm:prSet/>
      <dgm:spPr/>
      <dgm:t>
        <a:bodyPr/>
        <a:lstStyle/>
        <a:p>
          <a:endParaRPr lang="ru-RU"/>
        </a:p>
      </dgm:t>
    </dgm:pt>
    <dgm:pt modelId="{075A3862-B27B-4CA7-94BF-4BF5289B1611}">
      <dgm:prSet phldrT="[Текст]" custT="1"/>
      <dgm:spPr>
        <a:solidFill>
          <a:srgbClr val="00B0F0">
            <a:alpha val="56000"/>
          </a:srgbClr>
        </a:solidFill>
      </dgm:spPr>
      <dgm:t>
        <a:bodyPr/>
        <a:lstStyle/>
        <a:p>
          <a:r>
            <a:rPr lang="ru-RU" sz="1800" dirty="0" smtClean="0"/>
            <a:t>Свобода от воды во время еды и  час после нее </a:t>
          </a:r>
          <a:endParaRPr lang="ru-RU" sz="1800" dirty="0"/>
        </a:p>
      </dgm:t>
    </dgm:pt>
    <dgm:pt modelId="{1472CBDD-AAA5-43CD-BE19-7DA0E4FA421B}" type="parTrans" cxnId="{C192D42A-177E-463F-B7C5-F9BE204032CC}">
      <dgm:prSet/>
      <dgm:spPr/>
      <dgm:t>
        <a:bodyPr/>
        <a:lstStyle/>
        <a:p>
          <a:endParaRPr lang="ru-RU"/>
        </a:p>
      </dgm:t>
    </dgm:pt>
    <dgm:pt modelId="{36630B5E-DFEF-452E-8BFA-65E1A0E7796B}" type="sibTrans" cxnId="{C192D42A-177E-463F-B7C5-F9BE204032CC}">
      <dgm:prSet/>
      <dgm:spPr/>
      <dgm:t>
        <a:bodyPr/>
        <a:lstStyle/>
        <a:p>
          <a:endParaRPr lang="ru-RU"/>
        </a:p>
      </dgm:t>
    </dgm:pt>
    <dgm:pt modelId="{B0918EF6-9722-4C80-AAC0-1923742BB7E5}">
      <dgm:prSet phldrT="[Текст]" custT="1"/>
      <dgm:spPr>
        <a:solidFill>
          <a:srgbClr val="CDF01C">
            <a:alpha val="48000"/>
          </a:srgbClr>
        </a:solidFill>
      </dgm:spPr>
      <dgm:t>
        <a:bodyPr/>
        <a:lstStyle/>
        <a:p>
          <a:r>
            <a:rPr lang="ru-RU" sz="1800" dirty="0" smtClean="0"/>
            <a:t>Фрукты  -  очищают, овощи - строят</a:t>
          </a:r>
          <a:endParaRPr lang="ru-RU" sz="1800" dirty="0"/>
        </a:p>
      </dgm:t>
    </dgm:pt>
    <dgm:pt modelId="{05B26438-D727-463E-99AD-5177E4EC962F}" type="parTrans" cxnId="{23BB4B5B-F43B-4F99-B715-533896D626CC}">
      <dgm:prSet/>
      <dgm:spPr/>
      <dgm:t>
        <a:bodyPr/>
        <a:lstStyle/>
        <a:p>
          <a:endParaRPr lang="ru-RU"/>
        </a:p>
      </dgm:t>
    </dgm:pt>
    <dgm:pt modelId="{9F5EBA22-3725-4FD6-AD30-B332D02A6EBB}" type="sibTrans" cxnId="{23BB4B5B-F43B-4F99-B715-533896D626CC}">
      <dgm:prSet/>
      <dgm:spPr/>
      <dgm:t>
        <a:bodyPr/>
        <a:lstStyle/>
        <a:p>
          <a:endParaRPr lang="ru-RU"/>
        </a:p>
      </dgm:t>
    </dgm:pt>
    <dgm:pt modelId="{05BA5495-BF5E-4ED3-BD3D-F08FD53BC5AE}">
      <dgm:prSet phldrT="[Текст]" custT="1"/>
      <dgm:spPr>
        <a:solidFill>
          <a:srgbClr val="00B0F0">
            <a:alpha val="56000"/>
          </a:srgbClr>
        </a:solidFill>
      </dgm:spPr>
      <dgm:t>
        <a:bodyPr/>
        <a:lstStyle/>
        <a:p>
          <a:r>
            <a:rPr lang="ru-RU" sz="1800" dirty="0" smtClean="0"/>
            <a:t>Напоенные клетки – Красота изнутри</a:t>
          </a:r>
          <a:endParaRPr lang="ru-RU" sz="1800" dirty="0"/>
        </a:p>
      </dgm:t>
    </dgm:pt>
    <dgm:pt modelId="{CFEA93BB-CEA6-498F-A74D-AED643CC285D}" type="parTrans" cxnId="{EBD3B382-4BD0-40B6-8626-C8198797DF37}">
      <dgm:prSet/>
      <dgm:spPr/>
      <dgm:t>
        <a:bodyPr/>
        <a:lstStyle/>
        <a:p>
          <a:endParaRPr lang="ru-RU"/>
        </a:p>
      </dgm:t>
    </dgm:pt>
    <dgm:pt modelId="{6BB59B29-B1D1-4DC6-9E0E-3B21624347C9}" type="sibTrans" cxnId="{EBD3B382-4BD0-40B6-8626-C8198797DF37}">
      <dgm:prSet/>
      <dgm:spPr/>
      <dgm:t>
        <a:bodyPr/>
        <a:lstStyle/>
        <a:p>
          <a:endParaRPr lang="ru-RU"/>
        </a:p>
      </dgm:t>
    </dgm:pt>
    <dgm:pt modelId="{72B8D3B1-118D-4B7A-82A4-5B95634A5C00}" type="pres">
      <dgm:prSet presAssocID="{BC20D9AF-77A5-4446-A0B9-BDF2329361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1B0EB6-835D-4C26-8C3A-17032AB28849}" type="pres">
      <dgm:prSet presAssocID="{B88FF99C-F3D3-4FE6-BA77-D4D1354D1C71}" presName="linNode" presStyleCnt="0"/>
      <dgm:spPr/>
    </dgm:pt>
    <dgm:pt modelId="{7DFCD950-D3EE-4197-8152-4B7011003B32}" type="pres">
      <dgm:prSet presAssocID="{B88FF99C-F3D3-4FE6-BA77-D4D1354D1C71}" presName="parentText" presStyleLbl="node1" presStyleIdx="0" presStyleCnt="5" custScaleX="98244" custScaleY="874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94CA92-861A-4FF5-BBB3-4E92F9452A67}" type="pres">
      <dgm:prSet presAssocID="{B88FF99C-F3D3-4FE6-BA77-D4D1354D1C71}" presName="descendantText" presStyleLbl="alignAccFollowNode1" presStyleIdx="0" presStyleCnt="5" custScaleX="155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59E23F-6FDE-444F-BF50-09467D9A8EFC}" type="pres">
      <dgm:prSet presAssocID="{F9A4E169-A71C-4FA4-8B76-6CF9BE748C07}" presName="sp" presStyleCnt="0"/>
      <dgm:spPr/>
    </dgm:pt>
    <dgm:pt modelId="{EE1933C9-C79A-40DE-9AB1-792982FFBBCE}" type="pres">
      <dgm:prSet presAssocID="{5E765838-01F9-4AC1-AC18-14D7F47C2B42}" presName="linNode" presStyleCnt="0"/>
      <dgm:spPr/>
    </dgm:pt>
    <dgm:pt modelId="{EE97771D-BE72-4BEF-A01D-B91AEBAFA61B}" type="pres">
      <dgm:prSet presAssocID="{5E765838-01F9-4AC1-AC18-14D7F47C2B42}" presName="parentText" presStyleLbl="node1" presStyleIdx="1" presStyleCnt="5" custScaleX="118932" custScaleY="86892" custLinFactNeighborX="-1" custLinFactNeighborY="20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B24BAB-767C-4AE8-AF8A-C8A070406108}" type="pres">
      <dgm:prSet presAssocID="{5E765838-01F9-4AC1-AC18-14D7F47C2B42}" presName="descendantText" presStyleLbl="alignAccFollowNode1" presStyleIdx="1" presStyleCnt="5" custScaleX="1894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E5DFA5-32BB-4A6C-B7DC-675B9203263B}" type="pres">
      <dgm:prSet presAssocID="{53AE3936-0DB6-4192-8B88-D508B3939F01}" presName="sp" presStyleCnt="0"/>
      <dgm:spPr/>
    </dgm:pt>
    <dgm:pt modelId="{43E2C172-B192-4C0C-91C3-93C3D2B2E4E2}" type="pres">
      <dgm:prSet presAssocID="{6A2A34D1-C8F1-4B46-BF3E-3EE50A85B0C5}" presName="linNode" presStyleCnt="0"/>
      <dgm:spPr/>
    </dgm:pt>
    <dgm:pt modelId="{C93B1798-A4E8-4E36-8B8F-D50D6C811089}" type="pres">
      <dgm:prSet presAssocID="{6A2A34D1-C8F1-4B46-BF3E-3EE50A85B0C5}" presName="parentText" presStyleLbl="node1" presStyleIdx="2" presStyleCnt="5" custScaleX="108510" custScaleY="972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17BFC-17DA-47AE-9D0C-443EA8B607F7}" type="pres">
      <dgm:prSet presAssocID="{6A2A34D1-C8F1-4B46-BF3E-3EE50A85B0C5}" presName="descendantText" presStyleLbl="alignAccFollowNode1" presStyleIdx="2" presStyleCnt="5" custScaleX="174076" custScaleY="120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164D3-3CB4-42E6-BB56-829B09B1D305}" type="pres">
      <dgm:prSet presAssocID="{10D19CC5-1091-4E80-9DED-347A9B13F749}" presName="sp" presStyleCnt="0"/>
      <dgm:spPr/>
    </dgm:pt>
    <dgm:pt modelId="{AFD5B3A2-7A96-4F8C-A936-AC4B333A4CC8}" type="pres">
      <dgm:prSet presAssocID="{EFC2A3C5-199F-455F-A144-77FCD6998C31}" presName="linNode" presStyleCnt="0"/>
      <dgm:spPr/>
    </dgm:pt>
    <dgm:pt modelId="{E00F76DB-7EBF-4E4D-AD41-40550DE6CBCC}" type="pres">
      <dgm:prSet presAssocID="{EFC2A3C5-199F-455F-A144-77FCD6998C31}" presName="parentText" presStyleLbl="node1" presStyleIdx="3" presStyleCnt="5" custScaleX="164407" custScaleY="77232" custLinFactNeighborX="-2" custLinFactNeighborY="-9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6F14B4-C929-41DF-BC12-9586EDC51243}" type="pres">
      <dgm:prSet presAssocID="{EFC2A3C5-199F-455F-A144-77FCD6998C31}" presName="descendantText" presStyleLbl="alignAccFollowNode1" presStyleIdx="3" presStyleCnt="5" custScaleX="259553" custScaleY="121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7CA4C3-FA9D-4A67-91FC-FBB669D28D93}" type="pres">
      <dgm:prSet presAssocID="{F4F16F5F-1021-498C-B324-D76F0D1FAEAE}" presName="sp" presStyleCnt="0"/>
      <dgm:spPr/>
    </dgm:pt>
    <dgm:pt modelId="{85FF7F99-ADC6-485B-8779-EE184362337A}" type="pres">
      <dgm:prSet presAssocID="{8C623EBA-5171-4049-AD90-A269BC0F3F4B}" presName="linNode" presStyleCnt="0"/>
      <dgm:spPr/>
    </dgm:pt>
    <dgm:pt modelId="{DD2FB762-9591-42F1-A727-AEDE5A1F6CB7}" type="pres">
      <dgm:prSet presAssocID="{8C623EBA-5171-4049-AD90-A269BC0F3F4B}" presName="parentText" presStyleLbl="node1" presStyleIdx="4" presStyleCnt="5" custScaleX="119397" custScaleY="486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0E2E51-89C5-4442-BD75-6B1B888EEBE2}" type="pres">
      <dgm:prSet presAssocID="{8C623EBA-5171-4049-AD90-A269BC0F3F4B}" presName="descendantText" presStyleLbl="alignAccFollowNode1" presStyleIdx="4" presStyleCnt="5" custScaleX="192363" custScaleY="67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C8B8E8-9402-6F4E-9402-2E7B4D02D8BD}" type="presOf" srcId="{B52D698B-721F-43E4-9A53-3D2763C2237E}" destId="{240E2E51-89C5-4442-BD75-6B1B888EEBE2}" srcOrd="0" destOrd="1" presId="urn:microsoft.com/office/officeart/2005/8/layout/vList5"/>
    <dgm:cxn modelId="{E51DD2FD-89FA-4372-BEEF-45DAE08845D6}" srcId="{B88FF99C-F3D3-4FE6-BA77-D4D1354D1C71}" destId="{AFB637C8-5701-4292-BE47-45EAE16D23A6}" srcOrd="0" destOrd="0" parTransId="{02A732B2-2E8A-458A-BB3F-EC12BC4E6A51}" sibTransId="{DD546358-788B-435B-803E-50DD9AFB638D}"/>
    <dgm:cxn modelId="{C628715A-313E-4912-87A8-2C96205D1698}" srcId="{8C623EBA-5171-4049-AD90-A269BC0F3F4B}" destId="{1566A0EC-BD8E-483F-9101-BE2B1692A8FA}" srcOrd="0" destOrd="0" parTransId="{B3C011C8-87B6-4C44-9C92-347F97C6CB99}" sibTransId="{BBFE98FF-FAB8-4CE9-8254-CEF2D5AFE81D}"/>
    <dgm:cxn modelId="{688355F4-B8F7-4BA5-A83A-B866B24ABAF2}" srcId="{B88FF99C-F3D3-4FE6-BA77-D4D1354D1C71}" destId="{68AD5458-CB86-40DD-8FF2-672155C59D98}" srcOrd="3" destOrd="0" parTransId="{DBCC60A7-9832-490C-823B-D7095DD27BA5}" sibTransId="{65F8DF43-F802-431C-B711-6E4BEC49E43D}"/>
    <dgm:cxn modelId="{1CEED58C-8064-1C42-944C-856938DFE1D8}" type="presOf" srcId="{E23CD947-FF53-4A32-A224-5E6996174548}" destId="{EF417BFC-17DA-47AE-9D0C-443EA8B607F7}" srcOrd="0" destOrd="4" presId="urn:microsoft.com/office/officeart/2005/8/layout/vList5"/>
    <dgm:cxn modelId="{24C2EF85-21CD-E440-94D2-C00EF2EBFCF2}" type="presOf" srcId="{B1588632-52A9-4D3F-A1D9-41BDDBF0BA66}" destId="{816F14B4-C929-41DF-BC12-9586EDC51243}" srcOrd="0" destOrd="4" presId="urn:microsoft.com/office/officeart/2005/8/layout/vList5"/>
    <dgm:cxn modelId="{4DF7F94C-59E0-B24C-BCE1-7C78FD57AB2E}" type="presOf" srcId="{3698C822-F42C-4091-A48F-66987EA83044}" destId="{EF417BFC-17DA-47AE-9D0C-443EA8B607F7}" srcOrd="0" destOrd="0" presId="urn:microsoft.com/office/officeart/2005/8/layout/vList5"/>
    <dgm:cxn modelId="{F3ED7865-0C0E-3941-81CB-D27AB52AB9BC}" type="presOf" srcId="{3D735ACE-B67D-4E1C-99C8-706E1129466B}" destId="{816F14B4-C929-41DF-BC12-9586EDC51243}" srcOrd="0" destOrd="0" presId="urn:microsoft.com/office/officeart/2005/8/layout/vList5"/>
    <dgm:cxn modelId="{B5A239B0-8EA3-4EC0-B4DA-3912E352B4E4}" srcId="{6A2A34D1-C8F1-4B46-BF3E-3EE50A85B0C5}" destId="{7BEF8775-D482-4BA6-A186-ACEC50B3C2A1}" srcOrd="2" destOrd="0" parTransId="{1A2181B0-D3EB-4354-B264-59E743A157E9}" sibTransId="{6B02BECC-0823-4751-912D-26585BE9B3D7}"/>
    <dgm:cxn modelId="{0F65A4A7-DFF2-432F-9033-718E050DDA26}" srcId="{EFC2A3C5-199F-455F-A144-77FCD6998C31}" destId="{3D735ACE-B67D-4E1C-99C8-706E1129466B}" srcOrd="0" destOrd="0" parTransId="{76C44001-7C41-464D-A592-D5304943A850}" sibTransId="{2C4B3E06-8FB0-4A23-9C4F-EB2C727AC938}"/>
    <dgm:cxn modelId="{062E2BA0-980E-486E-B674-7E1B3EBF427B}" srcId="{BC20D9AF-77A5-4446-A0B9-BDF232936195}" destId="{8C623EBA-5171-4049-AD90-A269BC0F3F4B}" srcOrd="4" destOrd="0" parTransId="{365AB1EA-BF0E-4AC7-9CE6-B453FE6632AA}" sibTransId="{CCE2D8A5-ABBA-43A6-8DCB-C18A6CC6259C}"/>
    <dgm:cxn modelId="{9D9E098D-4E68-A241-96A0-6EABE6F9E594}" type="presOf" srcId="{6D17DB55-8180-4A45-9684-BB15ECD10C4A}" destId="{2794CA92-861A-4FF5-BBB3-4E92F9452A67}" srcOrd="0" destOrd="2" presId="urn:microsoft.com/office/officeart/2005/8/layout/vList5"/>
    <dgm:cxn modelId="{42200324-75C6-4E99-87FD-81D8A8A424F6}" srcId="{5E765838-01F9-4AC1-AC18-14D7F47C2B42}" destId="{93C81E97-40A9-4039-95EB-F5B562124E60}" srcOrd="2" destOrd="0" parTransId="{7426B497-E6A2-4FD0-879E-EEEDDF4DB671}" sibTransId="{39F91F38-676F-4C25-AB1B-D185F04472FD}"/>
    <dgm:cxn modelId="{7424CDAD-19F3-4405-8B7B-BF12281BF8D1}" srcId="{6A2A34D1-C8F1-4B46-BF3E-3EE50A85B0C5}" destId="{ED32C7DC-4D62-4E80-8674-FB0F4319487F}" srcOrd="1" destOrd="0" parTransId="{B9AB75A5-7365-4CBC-9F29-3EC215065B5B}" sibTransId="{0276A519-9563-49C2-8C33-69A02BFB905A}"/>
    <dgm:cxn modelId="{6DE7F936-0D52-1A4B-81EF-786B4D19AE64}" type="presOf" srcId="{6A2A34D1-C8F1-4B46-BF3E-3EE50A85B0C5}" destId="{C93B1798-A4E8-4E36-8B8F-D50D6C811089}" srcOrd="0" destOrd="0" presId="urn:microsoft.com/office/officeart/2005/8/layout/vList5"/>
    <dgm:cxn modelId="{224E927F-D0C6-F746-B31F-F5F3466E8505}" type="presOf" srcId="{AFB637C8-5701-4292-BE47-45EAE16D23A6}" destId="{2794CA92-861A-4FF5-BBB3-4E92F9452A67}" srcOrd="0" destOrd="0" presId="urn:microsoft.com/office/officeart/2005/8/layout/vList5"/>
    <dgm:cxn modelId="{0C0AFDFC-7FBA-4C35-B31C-915025DF7328}" srcId="{5E765838-01F9-4AC1-AC18-14D7F47C2B42}" destId="{5609A073-6489-4FEA-BAA5-EDC416578F8F}" srcOrd="0" destOrd="0" parTransId="{4AE80211-E30E-4710-80D8-809B4E14DBBA}" sibTransId="{F5C92C19-FDA2-4A98-A9E2-1D0F87F4A8DA}"/>
    <dgm:cxn modelId="{F6F38DC8-6C3A-4D3A-8F4E-EBF4AE53B0B0}" srcId="{BC20D9AF-77A5-4446-A0B9-BDF232936195}" destId="{6A2A34D1-C8F1-4B46-BF3E-3EE50A85B0C5}" srcOrd="2" destOrd="0" parTransId="{5CA1E392-DB09-461F-81C6-88C2D02F1C53}" sibTransId="{10D19CC5-1091-4E80-9DED-347A9B13F749}"/>
    <dgm:cxn modelId="{7E446DC5-27A2-1D46-993D-2DC2C9ED84AF}" type="presOf" srcId="{68AD5458-CB86-40DD-8FF2-672155C59D98}" destId="{2794CA92-861A-4FF5-BBB3-4E92F9452A67}" srcOrd="0" destOrd="3" presId="urn:microsoft.com/office/officeart/2005/8/layout/vList5"/>
    <dgm:cxn modelId="{C7D5A882-1F22-8A41-A5DD-C815AC478A80}" type="presOf" srcId="{05BA5495-BF5E-4ED3-BD3D-F08FD53BC5AE}" destId="{F0B24BAB-767C-4AE8-AF8A-C8A070406108}" srcOrd="0" destOrd="1" presId="urn:microsoft.com/office/officeart/2005/8/layout/vList5"/>
    <dgm:cxn modelId="{FC7E0E10-08B8-4956-8035-68D1C63D6FFF}" srcId="{EFC2A3C5-199F-455F-A144-77FCD6998C31}" destId="{2F2DC392-084A-4F7E-B4F3-82AFC5A5D00B}" srcOrd="1" destOrd="0" parTransId="{38D584C8-9DFC-494F-96B4-7B559490A8EB}" sibTransId="{50A50656-1756-4393-AF42-2E8849BC8392}"/>
    <dgm:cxn modelId="{1330F2FE-47E3-F64C-9293-B8F48842DF14}" type="presOf" srcId="{B88FF99C-F3D3-4FE6-BA77-D4D1354D1C71}" destId="{7DFCD950-D3EE-4197-8152-4B7011003B32}" srcOrd="0" destOrd="0" presId="urn:microsoft.com/office/officeart/2005/8/layout/vList5"/>
    <dgm:cxn modelId="{DCF9C9E5-0914-42F9-8141-67654E059E11}" srcId="{B88FF99C-F3D3-4FE6-BA77-D4D1354D1C71}" destId="{D8AA427D-82B7-44A6-ABCE-9A9A30F40E0D}" srcOrd="1" destOrd="0" parTransId="{996A6E82-2C5B-491C-95D1-A5C5608934D6}" sibTransId="{5D55DC68-A015-4F15-AF16-CC6EBC658663}"/>
    <dgm:cxn modelId="{F8DBE946-5E53-4419-90FA-AACE04B82B15}" srcId="{6A2A34D1-C8F1-4B46-BF3E-3EE50A85B0C5}" destId="{E23CD947-FF53-4A32-A224-5E6996174548}" srcOrd="4" destOrd="0" parTransId="{88C4307A-08D2-494C-B490-54B49E278CF6}" sibTransId="{97064C8C-5DE1-44E0-8F55-A4BDDEAE72C7}"/>
    <dgm:cxn modelId="{536EC0AB-DD45-7943-B23E-CAE8E727F73E}" type="presOf" srcId="{8C623EBA-5171-4049-AD90-A269BC0F3F4B}" destId="{DD2FB762-9591-42F1-A727-AEDE5A1F6CB7}" srcOrd="0" destOrd="0" presId="urn:microsoft.com/office/officeart/2005/8/layout/vList5"/>
    <dgm:cxn modelId="{23BB4B5B-F43B-4F99-B715-533896D626CC}" srcId="{6A2A34D1-C8F1-4B46-BF3E-3EE50A85B0C5}" destId="{B0918EF6-9722-4C80-AAC0-1923742BB7E5}" srcOrd="3" destOrd="0" parTransId="{05B26438-D727-463E-99AD-5177E4EC962F}" sibTransId="{9F5EBA22-3725-4FD6-AD30-B332D02A6EBB}"/>
    <dgm:cxn modelId="{39F34425-6537-49BA-A350-DB5BBF277C6E}" srcId="{BC20D9AF-77A5-4446-A0B9-BDF232936195}" destId="{EFC2A3C5-199F-455F-A144-77FCD6998C31}" srcOrd="3" destOrd="0" parTransId="{1406008A-E6D1-485A-9560-3911E3044214}" sibTransId="{F4F16F5F-1021-498C-B324-D76F0D1FAEAE}"/>
    <dgm:cxn modelId="{149FA2A0-4DB8-6E4A-A317-8E291A3232A7}" type="presOf" srcId="{E21701C0-A1E0-482B-A3F2-8DCDC7AC7F0F}" destId="{816F14B4-C929-41DF-BC12-9586EDC51243}" srcOrd="0" destOrd="2" presId="urn:microsoft.com/office/officeart/2005/8/layout/vList5"/>
    <dgm:cxn modelId="{CEC58927-2932-403D-BD9B-6243F432CD3B}" srcId="{BC20D9AF-77A5-4446-A0B9-BDF232936195}" destId="{B88FF99C-F3D3-4FE6-BA77-D4D1354D1C71}" srcOrd="0" destOrd="0" parTransId="{D1F77CFB-C64C-4CD6-9216-7C2D41AACC4C}" sibTransId="{F9A4E169-A71C-4FA4-8B76-6CF9BE748C07}"/>
    <dgm:cxn modelId="{8A3E37E5-6679-4D0B-AB82-52E0E99F8B79}" srcId="{B88FF99C-F3D3-4FE6-BA77-D4D1354D1C71}" destId="{6D17DB55-8180-4A45-9684-BB15ECD10C4A}" srcOrd="2" destOrd="0" parTransId="{DD4DD091-E0A1-496C-A6EE-246C9AD89867}" sibTransId="{CF3C3655-AE65-419A-A1CB-2E3F659E270B}"/>
    <dgm:cxn modelId="{FB8BDF8E-F39C-4C48-B0B7-0E99A69ABAC2}" srcId="{EFC2A3C5-199F-455F-A144-77FCD6998C31}" destId="{24FF0CD3-2CC4-436C-ADC0-74BF48C22FA8}" srcOrd="3" destOrd="0" parTransId="{76DFCBB8-9110-4E19-AC32-4CD08B14EFC6}" sibTransId="{3A2A9B1A-C999-4006-8B83-19D5160C587F}"/>
    <dgm:cxn modelId="{EBD3B382-4BD0-40B6-8626-C8198797DF37}" srcId="{5E765838-01F9-4AC1-AC18-14D7F47C2B42}" destId="{05BA5495-BF5E-4ED3-BD3D-F08FD53BC5AE}" srcOrd="1" destOrd="0" parTransId="{CFEA93BB-CEA6-498F-A74D-AED643CC285D}" sibTransId="{6BB59B29-B1D1-4DC6-9E0E-3B21624347C9}"/>
    <dgm:cxn modelId="{AB1F4010-7657-415A-AA93-9A10F58C7891}" srcId="{6A2A34D1-C8F1-4B46-BF3E-3EE50A85B0C5}" destId="{3698C822-F42C-4091-A48F-66987EA83044}" srcOrd="0" destOrd="0" parTransId="{83686AA6-EC07-44AB-98B5-37B53888319D}" sibTransId="{E1A0B635-AE11-4381-8AC4-227236D460B4}"/>
    <dgm:cxn modelId="{EBBB3E56-F28B-2647-8A93-3460D3BFDF8B}" type="presOf" srcId="{B0918EF6-9722-4C80-AAC0-1923742BB7E5}" destId="{EF417BFC-17DA-47AE-9D0C-443EA8B607F7}" srcOrd="0" destOrd="3" presId="urn:microsoft.com/office/officeart/2005/8/layout/vList5"/>
    <dgm:cxn modelId="{F7D32EA3-42B6-1B45-8EF9-03C752EC3ACC}" type="presOf" srcId="{5E765838-01F9-4AC1-AC18-14D7F47C2B42}" destId="{EE97771D-BE72-4BEF-A01D-B91AEBAFA61B}" srcOrd="0" destOrd="0" presId="urn:microsoft.com/office/officeart/2005/8/layout/vList5"/>
    <dgm:cxn modelId="{E24B3176-6FE1-4482-AE77-B2344D5ED93B}" srcId="{8C623EBA-5171-4049-AD90-A269BC0F3F4B}" destId="{B52D698B-721F-43E4-9A53-3D2763C2237E}" srcOrd="1" destOrd="0" parTransId="{F5E3B028-6C5F-45F0-AD48-3AB1ECE94E8A}" sibTransId="{D817E026-798F-42C8-A407-D88179AEB0DC}"/>
    <dgm:cxn modelId="{039B6E6D-E8DA-C34D-8C80-8BAC876CA411}" type="presOf" srcId="{EFC2A3C5-199F-455F-A144-77FCD6998C31}" destId="{E00F76DB-7EBF-4E4D-AD41-40550DE6CBCC}" srcOrd="0" destOrd="0" presId="urn:microsoft.com/office/officeart/2005/8/layout/vList5"/>
    <dgm:cxn modelId="{4347B0AE-FF1C-504F-96F9-38900E33FB5E}" type="presOf" srcId="{ED32C7DC-4D62-4E80-8674-FB0F4319487F}" destId="{EF417BFC-17DA-47AE-9D0C-443EA8B607F7}" srcOrd="0" destOrd="1" presId="urn:microsoft.com/office/officeart/2005/8/layout/vList5"/>
    <dgm:cxn modelId="{6AA6985B-78DF-8343-96F4-CC8DDCCBC094}" type="presOf" srcId="{D8AA427D-82B7-44A6-ABCE-9A9A30F40E0D}" destId="{2794CA92-861A-4FF5-BBB3-4E92F9452A67}" srcOrd="0" destOrd="1" presId="urn:microsoft.com/office/officeart/2005/8/layout/vList5"/>
    <dgm:cxn modelId="{A5787E7C-64AE-434D-AE38-38B31232EC42}" srcId="{EFC2A3C5-199F-455F-A144-77FCD6998C31}" destId="{B1588632-52A9-4D3F-A1D9-41BDDBF0BA66}" srcOrd="4" destOrd="0" parTransId="{30A5D6E7-A2E9-4FA1-94EE-5B93F284810E}" sibTransId="{E4DF9F2C-4202-4FE6-B978-1F4D89ABF4C0}"/>
    <dgm:cxn modelId="{FCC6D9C0-BF52-4247-98DA-4D64D743F42B}" type="presOf" srcId="{2F2DC392-084A-4F7E-B4F3-82AFC5A5D00B}" destId="{816F14B4-C929-41DF-BC12-9586EDC51243}" srcOrd="0" destOrd="1" presId="urn:microsoft.com/office/officeart/2005/8/layout/vList5"/>
    <dgm:cxn modelId="{020EBA15-F40C-7948-A79B-5319E7B8C3B2}" type="presOf" srcId="{5609A073-6489-4FEA-BAA5-EDC416578F8F}" destId="{F0B24BAB-767C-4AE8-AF8A-C8A070406108}" srcOrd="0" destOrd="0" presId="urn:microsoft.com/office/officeart/2005/8/layout/vList5"/>
    <dgm:cxn modelId="{DD2081BF-882B-3640-A186-DA5ABC7F77A6}" type="presOf" srcId="{075A3862-B27B-4CA7-94BF-4BF5289B1611}" destId="{F0B24BAB-767C-4AE8-AF8A-C8A070406108}" srcOrd="0" destOrd="3" presId="urn:microsoft.com/office/officeart/2005/8/layout/vList5"/>
    <dgm:cxn modelId="{A23CD7B5-D222-C043-BE35-AD600D9558E7}" type="presOf" srcId="{BC20D9AF-77A5-4446-A0B9-BDF232936195}" destId="{72B8D3B1-118D-4B7A-82A4-5B95634A5C00}" srcOrd="0" destOrd="0" presId="urn:microsoft.com/office/officeart/2005/8/layout/vList5"/>
    <dgm:cxn modelId="{53567C8B-4094-7842-AD1D-E6CAEE5ECA9F}" type="presOf" srcId="{7BEF8775-D482-4BA6-A186-ACEC50B3C2A1}" destId="{EF417BFC-17DA-47AE-9D0C-443EA8B607F7}" srcOrd="0" destOrd="2" presId="urn:microsoft.com/office/officeart/2005/8/layout/vList5"/>
    <dgm:cxn modelId="{150F46A2-406E-2144-A92B-C9172A2896F6}" type="presOf" srcId="{1566A0EC-BD8E-483F-9101-BE2B1692A8FA}" destId="{240E2E51-89C5-4442-BD75-6B1B888EEBE2}" srcOrd="0" destOrd="0" presId="urn:microsoft.com/office/officeart/2005/8/layout/vList5"/>
    <dgm:cxn modelId="{4DF2F171-056B-AF47-8A5D-983006D41B31}" type="presOf" srcId="{93C81E97-40A9-4039-95EB-F5B562124E60}" destId="{F0B24BAB-767C-4AE8-AF8A-C8A070406108}" srcOrd="0" destOrd="2" presId="urn:microsoft.com/office/officeart/2005/8/layout/vList5"/>
    <dgm:cxn modelId="{C192D42A-177E-463F-B7C5-F9BE204032CC}" srcId="{5E765838-01F9-4AC1-AC18-14D7F47C2B42}" destId="{075A3862-B27B-4CA7-94BF-4BF5289B1611}" srcOrd="3" destOrd="0" parTransId="{1472CBDD-AAA5-43CD-BE19-7DA0E4FA421B}" sibTransId="{36630B5E-DFEF-452E-8BFA-65E1A0E7796B}"/>
    <dgm:cxn modelId="{5ACA1A3B-2471-4505-96C7-7E2334145946}" srcId="{BC20D9AF-77A5-4446-A0B9-BDF232936195}" destId="{5E765838-01F9-4AC1-AC18-14D7F47C2B42}" srcOrd="1" destOrd="0" parTransId="{EC3905CE-F58A-4602-9F56-D96AF31F47A4}" sibTransId="{53AE3936-0DB6-4192-8B88-D508B3939F01}"/>
    <dgm:cxn modelId="{2AA19710-1DE9-924B-92AA-B4D0566837C8}" type="presOf" srcId="{24FF0CD3-2CC4-436C-ADC0-74BF48C22FA8}" destId="{816F14B4-C929-41DF-BC12-9586EDC51243}" srcOrd="0" destOrd="3" presId="urn:microsoft.com/office/officeart/2005/8/layout/vList5"/>
    <dgm:cxn modelId="{E60C9932-5227-47F3-BAC3-9ECDD44E1946}" srcId="{EFC2A3C5-199F-455F-A144-77FCD6998C31}" destId="{E21701C0-A1E0-482B-A3F2-8DCDC7AC7F0F}" srcOrd="2" destOrd="0" parTransId="{519606D2-4C60-4E75-9C48-50F0B7C7D4F1}" sibTransId="{B06E0EFB-BC55-49D4-AF79-D650080C347D}"/>
    <dgm:cxn modelId="{F130CBEB-F864-9E44-8E01-2736808667B4}" type="presParOf" srcId="{72B8D3B1-118D-4B7A-82A4-5B95634A5C00}" destId="{B31B0EB6-835D-4C26-8C3A-17032AB28849}" srcOrd="0" destOrd="0" presId="urn:microsoft.com/office/officeart/2005/8/layout/vList5"/>
    <dgm:cxn modelId="{2CDAF0A6-E99A-074C-8F32-643E50C58699}" type="presParOf" srcId="{B31B0EB6-835D-4C26-8C3A-17032AB28849}" destId="{7DFCD950-D3EE-4197-8152-4B7011003B32}" srcOrd="0" destOrd="0" presId="urn:microsoft.com/office/officeart/2005/8/layout/vList5"/>
    <dgm:cxn modelId="{74756E25-3908-3C48-BF1C-8AA208F76F50}" type="presParOf" srcId="{B31B0EB6-835D-4C26-8C3A-17032AB28849}" destId="{2794CA92-861A-4FF5-BBB3-4E92F9452A67}" srcOrd="1" destOrd="0" presId="urn:microsoft.com/office/officeart/2005/8/layout/vList5"/>
    <dgm:cxn modelId="{07586D7D-86EA-D546-9CC8-3537F1D316DD}" type="presParOf" srcId="{72B8D3B1-118D-4B7A-82A4-5B95634A5C00}" destId="{8359E23F-6FDE-444F-BF50-09467D9A8EFC}" srcOrd="1" destOrd="0" presId="urn:microsoft.com/office/officeart/2005/8/layout/vList5"/>
    <dgm:cxn modelId="{D7D8E69C-0C24-B24C-9E9F-0EBC30F69D68}" type="presParOf" srcId="{72B8D3B1-118D-4B7A-82A4-5B95634A5C00}" destId="{EE1933C9-C79A-40DE-9AB1-792982FFBBCE}" srcOrd="2" destOrd="0" presId="urn:microsoft.com/office/officeart/2005/8/layout/vList5"/>
    <dgm:cxn modelId="{5FE2227C-F4F0-E94B-9994-F59F4337E073}" type="presParOf" srcId="{EE1933C9-C79A-40DE-9AB1-792982FFBBCE}" destId="{EE97771D-BE72-4BEF-A01D-B91AEBAFA61B}" srcOrd="0" destOrd="0" presId="urn:microsoft.com/office/officeart/2005/8/layout/vList5"/>
    <dgm:cxn modelId="{D55B1CE9-5BA3-E54B-8CAD-B309E5AB3239}" type="presParOf" srcId="{EE1933C9-C79A-40DE-9AB1-792982FFBBCE}" destId="{F0B24BAB-767C-4AE8-AF8A-C8A070406108}" srcOrd="1" destOrd="0" presId="urn:microsoft.com/office/officeart/2005/8/layout/vList5"/>
    <dgm:cxn modelId="{D359ECF0-86FB-3A4B-B820-285CA08BE237}" type="presParOf" srcId="{72B8D3B1-118D-4B7A-82A4-5B95634A5C00}" destId="{15E5DFA5-32BB-4A6C-B7DC-675B9203263B}" srcOrd="3" destOrd="0" presId="urn:microsoft.com/office/officeart/2005/8/layout/vList5"/>
    <dgm:cxn modelId="{82D41536-1466-5E4B-B4D3-E438E0D754D4}" type="presParOf" srcId="{72B8D3B1-118D-4B7A-82A4-5B95634A5C00}" destId="{43E2C172-B192-4C0C-91C3-93C3D2B2E4E2}" srcOrd="4" destOrd="0" presId="urn:microsoft.com/office/officeart/2005/8/layout/vList5"/>
    <dgm:cxn modelId="{02E8ED0A-FEF4-1446-B766-CDD6564745A0}" type="presParOf" srcId="{43E2C172-B192-4C0C-91C3-93C3D2B2E4E2}" destId="{C93B1798-A4E8-4E36-8B8F-D50D6C811089}" srcOrd="0" destOrd="0" presId="urn:microsoft.com/office/officeart/2005/8/layout/vList5"/>
    <dgm:cxn modelId="{305E212E-CB18-9340-B785-66DA05FDF19C}" type="presParOf" srcId="{43E2C172-B192-4C0C-91C3-93C3D2B2E4E2}" destId="{EF417BFC-17DA-47AE-9D0C-443EA8B607F7}" srcOrd="1" destOrd="0" presId="urn:microsoft.com/office/officeart/2005/8/layout/vList5"/>
    <dgm:cxn modelId="{35754D22-B1DB-8148-8E01-011C318AED3D}" type="presParOf" srcId="{72B8D3B1-118D-4B7A-82A4-5B95634A5C00}" destId="{993164D3-3CB4-42E6-BB56-829B09B1D305}" srcOrd="5" destOrd="0" presId="urn:microsoft.com/office/officeart/2005/8/layout/vList5"/>
    <dgm:cxn modelId="{778EECF1-5CD0-6446-9672-0EB3A9E8C756}" type="presParOf" srcId="{72B8D3B1-118D-4B7A-82A4-5B95634A5C00}" destId="{AFD5B3A2-7A96-4F8C-A936-AC4B333A4CC8}" srcOrd="6" destOrd="0" presId="urn:microsoft.com/office/officeart/2005/8/layout/vList5"/>
    <dgm:cxn modelId="{17ED8567-CC41-A84B-B43A-A66AB134D344}" type="presParOf" srcId="{AFD5B3A2-7A96-4F8C-A936-AC4B333A4CC8}" destId="{E00F76DB-7EBF-4E4D-AD41-40550DE6CBCC}" srcOrd="0" destOrd="0" presId="urn:microsoft.com/office/officeart/2005/8/layout/vList5"/>
    <dgm:cxn modelId="{AF5DC3EB-232E-C14C-B8EF-642380DABB48}" type="presParOf" srcId="{AFD5B3A2-7A96-4F8C-A936-AC4B333A4CC8}" destId="{816F14B4-C929-41DF-BC12-9586EDC51243}" srcOrd="1" destOrd="0" presId="urn:microsoft.com/office/officeart/2005/8/layout/vList5"/>
    <dgm:cxn modelId="{DA346F9C-8AE1-8D41-A11C-F40CF4808372}" type="presParOf" srcId="{72B8D3B1-118D-4B7A-82A4-5B95634A5C00}" destId="{9A7CA4C3-FA9D-4A67-91FC-FBB669D28D93}" srcOrd="7" destOrd="0" presId="urn:microsoft.com/office/officeart/2005/8/layout/vList5"/>
    <dgm:cxn modelId="{2DEA3B30-DA6E-2044-8488-9FB4F055697B}" type="presParOf" srcId="{72B8D3B1-118D-4B7A-82A4-5B95634A5C00}" destId="{85FF7F99-ADC6-485B-8779-EE184362337A}" srcOrd="8" destOrd="0" presId="urn:microsoft.com/office/officeart/2005/8/layout/vList5"/>
    <dgm:cxn modelId="{102BE464-1AB3-BE46-9115-00A96483913A}" type="presParOf" srcId="{85FF7F99-ADC6-485B-8779-EE184362337A}" destId="{DD2FB762-9591-42F1-A727-AEDE5A1F6CB7}" srcOrd="0" destOrd="0" presId="urn:microsoft.com/office/officeart/2005/8/layout/vList5"/>
    <dgm:cxn modelId="{3EBA1B66-3DD4-944C-A5D9-CA9A7E08B70E}" type="presParOf" srcId="{85FF7F99-ADC6-485B-8779-EE184362337A}" destId="{240E2E51-89C5-4442-BD75-6B1B888EEBE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467DC3-7ACE-43B1-916F-D37502E45DB7}" type="doc">
      <dgm:prSet loTypeId="urn:microsoft.com/office/officeart/2005/8/layout/lProcess3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575A47B-4184-4E88-A4FB-8B41097B5FC6}">
      <dgm:prSet/>
      <dgm:spPr>
        <a:gradFill rotWithShape="0">
          <a:gsLst>
            <a:gs pos="0">
              <a:schemeClr val="lt1">
                <a:hueOff val="0"/>
                <a:satOff val="0"/>
                <a:lumOff val="0"/>
                <a:shade val="51000"/>
                <a:satMod val="130000"/>
                <a:alpha val="48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rtl="0"/>
          <a:r>
            <a:rPr lang="ru-RU" b="1" dirty="0" smtClean="0"/>
            <a:t> Что дальше?</a:t>
          </a:r>
          <a:endParaRPr lang="ru-RU" dirty="0"/>
        </a:p>
      </dgm:t>
    </dgm:pt>
    <dgm:pt modelId="{31114F84-F1C5-4C4B-9CC5-E82D4882FB6C}" type="parTrans" cxnId="{9A170D7D-D596-47FB-BC19-9CA43063BFC2}">
      <dgm:prSet/>
      <dgm:spPr/>
      <dgm:t>
        <a:bodyPr/>
        <a:lstStyle/>
        <a:p>
          <a:endParaRPr lang="ru-RU"/>
        </a:p>
      </dgm:t>
    </dgm:pt>
    <dgm:pt modelId="{9539D74E-BC5B-4AFF-B0D5-C66BB9E3BE60}" type="sibTrans" cxnId="{9A170D7D-D596-47FB-BC19-9CA43063BFC2}">
      <dgm:prSet/>
      <dgm:spPr/>
      <dgm:t>
        <a:bodyPr/>
        <a:lstStyle/>
        <a:p>
          <a:endParaRPr lang="ru-RU"/>
        </a:p>
      </dgm:t>
    </dgm:pt>
    <dgm:pt modelId="{C2B774C2-315A-4E45-88D2-19D1FCD91BA2}">
      <dgm:prSet/>
      <dgm:spPr>
        <a:gradFill rotWithShape="0">
          <a:gsLst>
            <a:gs pos="0">
              <a:schemeClr val="lt1">
                <a:hueOff val="0"/>
                <a:satOff val="0"/>
                <a:lumOff val="0"/>
                <a:shade val="51000"/>
                <a:satMod val="130000"/>
                <a:alpha val="39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rtl="0"/>
          <a:r>
            <a:rPr lang="ru-RU" b="1" dirty="0" smtClean="0"/>
            <a:t>Бесплодие</a:t>
          </a:r>
          <a:endParaRPr lang="ru-RU" dirty="0"/>
        </a:p>
      </dgm:t>
    </dgm:pt>
    <dgm:pt modelId="{7A39A7F0-C19A-43F3-9FC0-DE23E5317286}" type="parTrans" cxnId="{44C533F8-53FD-4622-827A-64EF65F81E1D}">
      <dgm:prSet/>
      <dgm:spPr/>
      <dgm:t>
        <a:bodyPr/>
        <a:lstStyle/>
        <a:p>
          <a:endParaRPr lang="ru-RU"/>
        </a:p>
      </dgm:t>
    </dgm:pt>
    <dgm:pt modelId="{0D3E5994-F144-42D0-AF5E-20269CAF21E1}" type="sibTrans" cxnId="{44C533F8-53FD-4622-827A-64EF65F81E1D}">
      <dgm:prSet/>
      <dgm:spPr/>
      <dgm:t>
        <a:bodyPr/>
        <a:lstStyle/>
        <a:p>
          <a:endParaRPr lang="ru-RU"/>
        </a:p>
      </dgm:t>
    </dgm:pt>
    <dgm:pt modelId="{2E95983E-B53A-4819-8FEC-EF178707863B}">
      <dgm:prSet/>
      <dgm:spPr>
        <a:gradFill rotWithShape="0">
          <a:gsLst>
            <a:gs pos="0">
              <a:schemeClr val="lt1">
                <a:hueOff val="0"/>
                <a:satOff val="0"/>
                <a:lumOff val="0"/>
                <a:shade val="51000"/>
                <a:satMod val="130000"/>
                <a:alpha val="48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rtl="0"/>
          <a:r>
            <a:rPr lang="ru-RU" b="1" dirty="0" smtClean="0"/>
            <a:t>Тяжелые болезни детей: аутизм, сахарный диабет, рак </a:t>
          </a:r>
          <a:endParaRPr lang="ru-RU" dirty="0"/>
        </a:p>
      </dgm:t>
    </dgm:pt>
    <dgm:pt modelId="{5EDF6A46-87FE-40B1-A7BD-68DCEF669207}" type="parTrans" cxnId="{D1218282-AAB4-48A4-9F14-456DAAB0C2D3}">
      <dgm:prSet/>
      <dgm:spPr/>
      <dgm:t>
        <a:bodyPr/>
        <a:lstStyle/>
        <a:p>
          <a:endParaRPr lang="ru-RU"/>
        </a:p>
      </dgm:t>
    </dgm:pt>
    <dgm:pt modelId="{4019DE28-FFCB-4330-8E45-DF576C48A0E7}" type="sibTrans" cxnId="{D1218282-AAB4-48A4-9F14-456DAAB0C2D3}">
      <dgm:prSet/>
      <dgm:spPr/>
      <dgm:t>
        <a:bodyPr/>
        <a:lstStyle/>
        <a:p>
          <a:endParaRPr lang="ru-RU"/>
        </a:p>
      </dgm:t>
    </dgm:pt>
    <dgm:pt modelId="{2B8482B3-89EC-408A-AA05-9EA68EC7A668}">
      <dgm:prSet/>
      <dgm:spPr>
        <a:gradFill rotWithShape="0">
          <a:gsLst>
            <a:gs pos="0">
              <a:schemeClr val="lt1">
                <a:hueOff val="0"/>
                <a:satOff val="0"/>
                <a:lumOff val="0"/>
                <a:shade val="51000"/>
                <a:satMod val="130000"/>
                <a:alpha val="43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rtl="0"/>
          <a:r>
            <a:rPr lang="ru-RU" b="1" dirty="0" smtClean="0"/>
            <a:t>Дегенеративные</a:t>
          </a:r>
          <a:r>
            <a:rPr lang="en-US" b="1" dirty="0" smtClean="0"/>
            <a:t> </a:t>
          </a:r>
          <a:r>
            <a:rPr lang="ru-RU" b="1" dirty="0" smtClean="0"/>
            <a:t> болезни взрослых: рак, сахарный диабет, инфаркт, инсульт </a:t>
          </a:r>
          <a:endParaRPr lang="ru-RU" dirty="0"/>
        </a:p>
      </dgm:t>
    </dgm:pt>
    <dgm:pt modelId="{C5CF46EB-7E64-4AD6-ACE0-326A993809BF}" type="parTrans" cxnId="{A93E1EC0-7B22-4A55-8EF8-C147404BB386}">
      <dgm:prSet/>
      <dgm:spPr/>
      <dgm:t>
        <a:bodyPr/>
        <a:lstStyle/>
        <a:p>
          <a:endParaRPr lang="ru-RU"/>
        </a:p>
      </dgm:t>
    </dgm:pt>
    <dgm:pt modelId="{45C54909-D9A1-4428-BF11-C017082E1F73}" type="sibTrans" cxnId="{A93E1EC0-7B22-4A55-8EF8-C147404BB386}">
      <dgm:prSet/>
      <dgm:spPr/>
      <dgm:t>
        <a:bodyPr/>
        <a:lstStyle/>
        <a:p>
          <a:endParaRPr lang="ru-RU"/>
        </a:p>
      </dgm:t>
    </dgm:pt>
    <dgm:pt modelId="{BE37C47C-0513-44AB-A66F-569A96301D05}" type="pres">
      <dgm:prSet presAssocID="{CE467DC3-7ACE-43B1-916F-D37502E45DB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8F3E3B7-8C72-4C81-9218-81819180F9F9}" type="pres">
      <dgm:prSet presAssocID="{0575A47B-4184-4E88-A4FB-8B41097B5FC6}" presName="horFlow" presStyleCnt="0"/>
      <dgm:spPr/>
    </dgm:pt>
    <dgm:pt modelId="{5229332F-D1C7-4C2B-9095-A96C68351626}" type="pres">
      <dgm:prSet presAssocID="{0575A47B-4184-4E88-A4FB-8B41097B5FC6}" presName="bigChev" presStyleLbl="node1" presStyleIdx="0" presStyleCnt="4" custScaleX="115189" custLinFactX="100000" custLinFactNeighborX="141159" custLinFactNeighborY="20764"/>
      <dgm:spPr/>
      <dgm:t>
        <a:bodyPr/>
        <a:lstStyle/>
        <a:p>
          <a:endParaRPr lang="ru-RU"/>
        </a:p>
      </dgm:t>
    </dgm:pt>
    <dgm:pt modelId="{D9EE892C-60F5-43E0-AE77-66B9AEB260D7}" type="pres">
      <dgm:prSet presAssocID="{0575A47B-4184-4E88-A4FB-8B41097B5FC6}" presName="vSp" presStyleCnt="0"/>
      <dgm:spPr/>
    </dgm:pt>
    <dgm:pt modelId="{40B80C91-0AA4-4117-BCFF-4CA407E8E4A5}" type="pres">
      <dgm:prSet presAssocID="{C2B774C2-315A-4E45-88D2-19D1FCD91BA2}" presName="horFlow" presStyleCnt="0"/>
      <dgm:spPr/>
    </dgm:pt>
    <dgm:pt modelId="{A13011B1-1F19-4F09-9E71-A44E8709CD6F}" type="pres">
      <dgm:prSet presAssocID="{C2B774C2-315A-4E45-88D2-19D1FCD91BA2}" presName="bigChev" presStyleLbl="node1" presStyleIdx="1" presStyleCnt="4" custScaleX="184743" custLinFactX="85507" custLinFactNeighborX="100000" custLinFactNeighborY="18068"/>
      <dgm:spPr/>
      <dgm:t>
        <a:bodyPr/>
        <a:lstStyle/>
        <a:p>
          <a:endParaRPr lang="ru-RU"/>
        </a:p>
      </dgm:t>
    </dgm:pt>
    <dgm:pt modelId="{F842BC0D-AA9E-4EA5-B66C-722CD3DA7EFE}" type="pres">
      <dgm:prSet presAssocID="{C2B774C2-315A-4E45-88D2-19D1FCD91BA2}" presName="vSp" presStyleCnt="0"/>
      <dgm:spPr/>
    </dgm:pt>
    <dgm:pt modelId="{5EFD924E-10B8-4905-9655-659AB092F291}" type="pres">
      <dgm:prSet presAssocID="{2E95983E-B53A-4819-8FEC-EF178707863B}" presName="horFlow" presStyleCnt="0"/>
      <dgm:spPr/>
    </dgm:pt>
    <dgm:pt modelId="{F111D1EF-57AE-420A-B839-FBF7633B171F}" type="pres">
      <dgm:prSet presAssocID="{2E95983E-B53A-4819-8FEC-EF178707863B}" presName="bigChev" presStyleLbl="node1" presStyleIdx="2" presStyleCnt="4" custScaleX="258896" custLinFactNeighborX="85333" custLinFactNeighborY="24648"/>
      <dgm:spPr/>
      <dgm:t>
        <a:bodyPr/>
        <a:lstStyle/>
        <a:p>
          <a:endParaRPr lang="ru-RU"/>
        </a:p>
      </dgm:t>
    </dgm:pt>
    <dgm:pt modelId="{3799A7AE-A94F-47FF-B93C-900FCCC9F901}" type="pres">
      <dgm:prSet presAssocID="{2E95983E-B53A-4819-8FEC-EF178707863B}" presName="vSp" presStyleCnt="0"/>
      <dgm:spPr/>
    </dgm:pt>
    <dgm:pt modelId="{B74062AE-F933-42DE-88FA-6E1A749C9F80}" type="pres">
      <dgm:prSet presAssocID="{2B8482B3-89EC-408A-AA05-9EA68EC7A668}" presName="horFlow" presStyleCnt="0"/>
      <dgm:spPr/>
    </dgm:pt>
    <dgm:pt modelId="{518446AC-1D53-4627-ABA6-55E336A6553C}" type="pres">
      <dgm:prSet presAssocID="{2B8482B3-89EC-408A-AA05-9EA68EC7A668}" presName="bigChev" presStyleLbl="node1" presStyleIdx="3" presStyleCnt="4" custScaleX="341333" custLinFactNeighborX="-3710" custLinFactNeighborY="21952"/>
      <dgm:spPr/>
      <dgm:t>
        <a:bodyPr/>
        <a:lstStyle/>
        <a:p>
          <a:endParaRPr lang="ru-RU"/>
        </a:p>
      </dgm:t>
    </dgm:pt>
  </dgm:ptLst>
  <dgm:cxnLst>
    <dgm:cxn modelId="{44C533F8-53FD-4622-827A-64EF65F81E1D}" srcId="{CE467DC3-7ACE-43B1-916F-D37502E45DB7}" destId="{C2B774C2-315A-4E45-88D2-19D1FCD91BA2}" srcOrd="1" destOrd="0" parTransId="{7A39A7F0-C19A-43F3-9FC0-DE23E5317286}" sibTransId="{0D3E5994-F144-42D0-AF5E-20269CAF21E1}"/>
    <dgm:cxn modelId="{D1218282-AAB4-48A4-9F14-456DAAB0C2D3}" srcId="{CE467DC3-7ACE-43B1-916F-D37502E45DB7}" destId="{2E95983E-B53A-4819-8FEC-EF178707863B}" srcOrd="2" destOrd="0" parTransId="{5EDF6A46-87FE-40B1-A7BD-68DCEF669207}" sibTransId="{4019DE28-FFCB-4330-8E45-DF576C48A0E7}"/>
    <dgm:cxn modelId="{BD6A680F-7B14-5C47-8640-6702CB56BE87}" type="presOf" srcId="{C2B774C2-315A-4E45-88D2-19D1FCD91BA2}" destId="{A13011B1-1F19-4F09-9E71-A44E8709CD6F}" srcOrd="0" destOrd="0" presId="urn:microsoft.com/office/officeart/2005/8/layout/lProcess3"/>
    <dgm:cxn modelId="{91739BA7-DDD8-954F-A906-1F20FDD7E8C7}" type="presOf" srcId="{2B8482B3-89EC-408A-AA05-9EA68EC7A668}" destId="{518446AC-1D53-4627-ABA6-55E336A6553C}" srcOrd="0" destOrd="0" presId="urn:microsoft.com/office/officeart/2005/8/layout/lProcess3"/>
    <dgm:cxn modelId="{A93E1EC0-7B22-4A55-8EF8-C147404BB386}" srcId="{CE467DC3-7ACE-43B1-916F-D37502E45DB7}" destId="{2B8482B3-89EC-408A-AA05-9EA68EC7A668}" srcOrd="3" destOrd="0" parTransId="{C5CF46EB-7E64-4AD6-ACE0-326A993809BF}" sibTransId="{45C54909-D9A1-4428-BF11-C017082E1F73}"/>
    <dgm:cxn modelId="{612E3473-3937-9348-AF61-00A0D06EC000}" type="presOf" srcId="{CE467DC3-7ACE-43B1-916F-D37502E45DB7}" destId="{BE37C47C-0513-44AB-A66F-569A96301D05}" srcOrd="0" destOrd="0" presId="urn:microsoft.com/office/officeart/2005/8/layout/lProcess3"/>
    <dgm:cxn modelId="{D7D05050-731E-F34C-9DE3-734B81FE0778}" type="presOf" srcId="{2E95983E-B53A-4819-8FEC-EF178707863B}" destId="{F111D1EF-57AE-420A-B839-FBF7633B171F}" srcOrd="0" destOrd="0" presId="urn:microsoft.com/office/officeart/2005/8/layout/lProcess3"/>
    <dgm:cxn modelId="{30DE37F1-F8E8-E04B-AA5B-080760802DB6}" type="presOf" srcId="{0575A47B-4184-4E88-A4FB-8B41097B5FC6}" destId="{5229332F-D1C7-4C2B-9095-A96C68351626}" srcOrd="0" destOrd="0" presId="urn:microsoft.com/office/officeart/2005/8/layout/lProcess3"/>
    <dgm:cxn modelId="{9A170D7D-D596-47FB-BC19-9CA43063BFC2}" srcId="{CE467DC3-7ACE-43B1-916F-D37502E45DB7}" destId="{0575A47B-4184-4E88-A4FB-8B41097B5FC6}" srcOrd="0" destOrd="0" parTransId="{31114F84-F1C5-4C4B-9CC5-E82D4882FB6C}" sibTransId="{9539D74E-BC5B-4AFF-B0D5-C66BB9E3BE60}"/>
    <dgm:cxn modelId="{C9989238-B4B8-C74C-AA02-835CF59B94D2}" type="presParOf" srcId="{BE37C47C-0513-44AB-A66F-569A96301D05}" destId="{68F3E3B7-8C72-4C81-9218-81819180F9F9}" srcOrd="0" destOrd="0" presId="urn:microsoft.com/office/officeart/2005/8/layout/lProcess3"/>
    <dgm:cxn modelId="{144740EB-6FB8-1E4D-BD52-37A062F56A08}" type="presParOf" srcId="{68F3E3B7-8C72-4C81-9218-81819180F9F9}" destId="{5229332F-D1C7-4C2B-9095-A96C68351626}" srcOrd="0" destOrd="0" presId="urn:microsoft.com/office/officeart/2005/8/layout/lProcess3"/>
    <dgm:cxn modelId="{C9577599-4D22-2A4E-8EB7-80EE87AAA761}" type="presParOf" srcId="{BE37C47C-0513-44AB-A66F-569A96301D05}" destId="{D9EE892C-60F5-43E0-AE77-66B9AEB260D7}" srcOrd="1" destOrd="0" presId="urn:microsoft.com/office/officeart/2005/8/layout/lProcess3"/>
    <dgm:cxn modelId="{3CC13803-F5E4-9D4E-8E0C-400ECEF08A04}" type="presParOf" srcId="{BE37C47C-0513-44AB-A66F-569A96301D05}" destId="{40B80C91-0AA4-4117-BCFF-4CA407E8E4A5}" srcOrd="2" destOrd="0" presId="urn:microsoft.com/office/officeart/2005/8/layout/lProcess3"/>
    <dgm:cxn modelId="{56F9B757-CBCB-924C-ABB6-80C9769A4A79}" type="presParOf" srcId="{40B80C91-0AA4-4117-BCFF-4CA407E8E4A5}" destId="{A13011B1-1F19-4F09-9E71-A44E8709CD6F}" srcOrd="0" destOrd="0" presId="urn:microsoft.com/office/officeart/2005/8/layout/lProcess3"/>
    <dgm:cxn modelId="{6D2B6558-E423-E14E-91CA-1B644EAE1F43}" type="presParOf" srcId="{BE37C47C-0513-44AB-A66F-569A96301D05}" destId="{F842BC0D-AA9E-4EA5-B66C-722CD3DA7EFE}" srcOrd="3" destOrd="0" presId="urn:microsoft.com/office/officeart/2005/8/layout/lProcess3"/>
    <dgm:cxn modelId="{7B4267D0-F741-9C48-B296-723FA8F09FDA}" type="presParOf" srcId="{BE37C47C-0513-44AB-A66F-569A96301D05}" destId="{5EFD924E-10B8-4905-9655-659AB092F291}" srcOrd="4" destOrd="0" presId="urn:microsoft.com/office/officeart/2005/8/layout/lProcess3"/>
    <dgm:cxn modelId="{00BBC6F0-FC48-794D-9C08-5A3FD61C8F0E}" type="presParOf" srcId="{5EFD924E-10B8-4905-9655-659AB092F291}" destId="{F111D1EF-57AE-420A-B839-FBF7633B171F}" srcOrd="0" destOrd="0" presId="urn:microsoft.com/office/officeart/2005/8/layout/lProcess3"/>
    <dgm:cxn modelId="{E2469ED3-E6C6-AB4C-AD34-DCA8E092BAF8}" type="presParOf" srcId="{BE37C47C-0513-44AB-A66F-569A96301D05}" destId="{3799A7AE-A94F-47FF-B93C-900FCCC9F901}" srcOrd="5" destOrd="0" presId="urn:microsoft.com/office/officeart/2005/8/layout/lProcess3"/>
    <dgm:cxn modelId="{A35ABB15-40C6-9840-9C46-26BD7FB3E606}" type="presParOf" srcId="{BE37C47C-0513-44AB-A66F-569A96301D05}" destId="{B74062AE-F933-42DE-88FA-6E1A749C9F80}" srcOrd="6" destOrd="0" presId="urn:microsoft.com/office/officeart/2005/8/layout/lProcess3"/>
    <dgm:cxn modelId="{B181F1F0-38CF-2245-8315-67BA8F291BAE}" type="presParOf" srcId="{B74062AE-F933-42DE-88FA-6E1A749C9F80}" destId="{518446AC-1D53-4627-ABA6-55E336A6553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3C2CCCD-D735-4820-BACA-29FAA4EB975D}" type="doc">
      <dgm:prSet loTypeId="urn:microsoft.com/office/officeart/2005/8/layout/vList5" loCatId="list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B2C5896C-ACAD-4D6A-9628-835A9D53FEF1}">
      <dgm:prSet custT="1"/>
      <dgm:spPr>
        <a:solidFill>
          <a:srgbClr val="FF0000">
            <a:alpha val="53000"/>
          </a:srgbClr>
        </a:solidFill>
        <a:ln>
          <a:solidFill>
            <a:srgbClr val="0070C0"/>
          </a:solidFill>
        </a:ln>
        <a:effectLst>
          <a:innerShdw blurRad="63500" dist="50800" dir="16200000">
            <a:prstClr val="black">
              <a:alpha val="50000"/>
            </a:prstClr>
          </a:innerShdw>
        </a:effectLst>
      </dgm:spPr>
      <dgm:t>
        <a:bodyPr/>
        <a:lstStyle/>
        <a:p>
          <a:pPr rtl="0"/>
          <a:r>
            <a:rPr lang="ru-RU" sz="1800" b="1" i="0" dirty="0" smtClean="0">
              <a:solidFill>
                <a:srgbClr val="7030A0"/>
              </a:solidFill>
              <a:effectLst/>
            </a:rPr>
            <a:t>Яркие вспышки чувств</a:t>
          </a:r>
          <a:endParaRPr lang="ru-RU" sz="1800" b="1" i="0" dirty="0">
            <a:solidFill>
              <a:srgbClr val="7030A0"/>
            </a:solidFill>
            <a:effectLst/>
          </a:endParaRPr>
        </a:p>
      </dgm:t>
    </dgm:pt>
    <dgm:pt modelId="{372984E6-D6BC-4EDC-8E66-2434072632CE}" type="parTrans" cxnId="{48A2FDB0-7095-46D8-BD37-925A1FA30823}">
      <dgm:prSet/>
      <dgm:spPr/>
      <dgm:t>
        <a:bodyPr/>
        <a:lstStyle/>
        <a:p>
          <a:endParaRPr lang="ru-RU"/>
        </a:p>
      </dgm:t>
    </dgm:pt>
    <dgm:pt modelId="{E4CB5B15-2BE1-4960-AAE4-0905E16BBD9F}" type="sibTrans" cxnId="{48A2FDB0-7095-46D8-BD37-925A1FA30823}">
      <dgm:prSet/>
      <dgm:spPr/>
      <dgm:t>
        <a:bodyPr/>
        <a:lstStyle/>
        <a:p>
          <a:endParaRPr lang="ru-RU"/>
        </a:p>
      </dgm:t>
    </dgm:pt>
    <dgm:pt modelId="{A86683BD-5560-4617-A017-AEA398F4307F}">
      <dgm:prSet custT="1"/>
      <dgm:spPr>
        <a:solidFill>
          <a:schemeClr val="accent6">
            <a:lumMod val="60000"/>
            <a:lumOff val="40000"/>
            <a:alpha val="91000"/>
          </a:schemeClr>
        </a:solidFill>
        <a:ln>
          <a:solidFill>
            <a:srgbClr val="0070C0"/>
          </a:solidFill>
        </a:ln>
      </dgm:spPr>
      <dgm:t>
        <a:bodyPr/>
        <a:lstStyle/>
        <a:p>
          <a:pPr rtl="0"/>
          <a:r>
            <a:rPr lang="ru-RU" sz="1800" b="1" i="0" dirty="0" smtClean="0">
              <a:solidFill>
                <a:srgbClr val="7030A0"/>
              </a:solidFill>
              <a:effectLst/>
            </a:rPr>
            <a:t> Острые инфекционные (воспалительные) заболевания</a:t>
          </a:r>
          <a:endParaRPr lang="ru-RU" sz="1800" b="1" i="0" dirty="0">
            <a:solidFill>
              <a:srgbClr val="7030A0"/>
            </a:solidFill>
            <a:effectLst/>
          </a:endParaRPr>
        </a:p>
      </dgm:t>
    </dgm:pt>
    <dgm:pt modelId="{CA3C67A1-301C-4E2A-B990-6038CF1CB0F2}" type="parTrans" cxnId="{1A99E5DD-BA57-44F1-9CB4-80E1D590C03F}">
      <dgm:prSet/>
      <dgm:spPr/>
      <dgm:t>
        <a:bodyPr/>
        <a:lstStyle/>
        <a:p>
          <a:endParaRPr lang="ru-RU"/>
        </a:p>
      </dgm:t>
    </dgm:pt>
    <dgm:pt modelId="{A04731F5-36D6-4EFA-B399-716BFB4E1A10}" type="sibTrans" cxnId="{1A99E5DD-BA57-44F1-9CB4-80E1D590C03F}">
      <dgm:prSet/>
      <dgm:spPr/>
      <dgm:t>
        <a:bodyPr/>
        <a:lstStyle/>
        <a:p>
          <a:endParaRPr lang="ru-RU"/>
        </a:p>
      </dgm:t>
    </dgm:pt>
    <dgm:pt modelId="{FFF19857-789E-4368-AF8F-E65BD7F8D56D}">
      <dgm:prSet custT="1"/>
      <dgm:spPr>
        <a:solidFill>
          <a:srgbClr val="FFFF66">
            <a:alpha val="75686"/>
          </a:srgbClr>
        </a:solidFill>
        <a:ln>
          <a:solidFill>
            <a:srgbClr val="0070C0"/>
          </a:solidFill>
        </a:ln>
        <a:effectLst>
          <a:innerShdw blurRad="63500" dist="50800" dir="5400000">
            <a:prstClr val="black">
              <a:alpha val="50000"/>
            </a:prstClr>
          </a:innerShdw>
        </a:effectLst>
      </dgm:spPr>
      <dgm:t>
        <a:bodyPr/>
        <a:lstStyle/>
        <a:p>
          <a:pPr rtl="0"/>
          <a:r>
            <a:rPr lang="ru-RU" sz="1800" b="1" i="0" dirty="0" smtClean="0">
              <a:solidFill>
                <a:srgbClr val="7030A0"/>
              </a:solidFill>
              <a:effectLst/>
            </a:rPr>
            <a:t>Кратковременное повышение артериального давления</a:t>
          </a:r>
          <a:endParaRPr lang="ru-RU" sz="1800" b="1" i="0" dirty="0">
            <a:solidFill>
              <a:srgbClr val="7030A0"/>
            </a:solidFill>
            <a:effectLst/>
          </a:endParaRPr>
        </a:p>
      </dgm:t>
    </dgm:pt>
    <dgm:pt modelId="{71C066D9-3375-41AC-9164-BFE3547744FE}" type="parTrans" cxnId="{981C75CA-0800-4F61-AEF9-0D48DB49AE4A}">
      <dgm:prSet/>
      <dgm:spPr/>
      <dgm:t>
        <a:bodyPr/>
        <a:lstStyle/>
        <a:p>
          <a:endParaRPr lang="ru-RU"/>
        </a:p>
      </dgm:t>
    </dgm:pt>
    <dgm:pt modelId="{E9391FE6-31BB-4DBC-B664-9A007D87F49F}" type="sibTrans" cxnId="{981C75CA-0800-4F61-AEF9-0D48DB49AE4A}">
      <dgm:prSet/>
      <dgm:spPr/>
      <dgm:t>
        <a:bodyPr/>
        <a:lstStyle/>
        <a:p>
          <a:endParaRPr lang="ru-RU"/>
        </a:p>
      </dgm:t>
    </dgm:pt>
    <dgm:pt modelId="{E8FE6F7F-6E17-480C-9265-C4807E628AD2}">
      <dgm:prSet custT="1"/>
      <dgm:spPr>
        <a:solidFill>
          <a:srgbClr val="00B050">
            <a:alpha val="57000"/>
          </a:srgbClr>
        </a:solidFill>
        <a:ln>
          <a:solidFill>
            <a:srgbClr val="0070C0"/>
          </a:solidFill>
        </a:ln>
      </dgm:spPr>
      <dgm:t>
        <a:bodyPr/>
        <a:lstStyle/>
        <a:p>
          <a:pPr rtl="0"/>
          <a:r>
            <a:rPr lang="ru-RU" sz="1800" b="1" i="0" dirty="0" smtClean="0">
              <a:solidFill>
                <a:srgbClr val="7030A0"/>
              </a:solidFill>
              <a:effectLst/>
            </a:rPr>
            <a:t>Меняющиеся  уровни физической активности и потребности в пище</a:t>
          </a:r>
          <a:endParaRPr lang="ru-RU" sz="1800" b="1" i="0" dirty="0">
            <a:solidFill>
              <a:srgbClr val="7030A0"/>
            </a:solidFill>
            <a:effectLst/>
          </a:endParaRPr>
        </a:p>
      </dgm:t>
    </dgm:pt>
    <dgm:pt modelId="{5F164D39-DC63-48C7-91F0-242410A48985}" type="parTrans" cxnId="{B33BF111-BB8A-4C74-B6B5-5D896B45DC4E}">
      <dgm:prSet/>
      <dgm:spPr/>
      <dgm:t>
        <a:bodyPr/>
        <a:lstStyle/>
        <a:p>
          <a:endParaRPr lang="ru-RU"/>
        </a:p>
      </dgm:t>
    </dgm:pt>
    <dgm:pt modelId="{E6C56D52-6CA4-4DCA-ABC5-5CCCECDF4CC1}" type="sibTrans" cxnId="{B33BF111-BB8A-4C74-B6B5-5D896B45DC4E}">
      <dgm:prSet/>
      <dgm:spPr/>
      <dgm:t>
        <a:bodyPr/>
        <a:lstStyle/>
        <a:p>
          <a:endParaRPr lang="ru-RU"/>
        </a:p>
      </dgm:t>
    </dgm:pt>
    <dgm:pt modelId="{DD52466C-7B91-4C18-A896-9C05E9A1E8EE}">
      <dgm:prSet custT="1"/>
      <dgm:spPr>
        <a:solidFill>
          <a:schemeClr val="accent5">
            <a:lumMod val="60000"/>
            <a:lumOff val="40000"/>
            <a:alpha val="69000"/>
          </a:schemeClr>
        </a:solidFill>
        <a:ln>
          <a:solidFill>
            <a:srgbClr val="0070C0"/>
          </a:solidFill>
        </a:ln>
      </dgm:spPr>
      <dgm:t>
        <a:bodyPr/>
        <a:lstStyle/>
        <a:p>
          <a:pPr rtl="0"/>
          <a:r>
            <a:rPr lang="ru-RU" sz="1800" b="1" i="0" dirty="0" smtClean="0">
              <a:solidFill>
                <a:srgbClr val="7030A0"/>
              </a:solidFill>
              <a:effectLst/>
            </a:rPr>
            <a:t>Рас</a:t>
          </a:r>
          <a:r>
            <a:rPr lang="en-US" sz="1800" b="1" i="0" dirty="0" smtClean="0">
              <a:solidFill>
                <a:srgbClr val="7030A0"/>
              </a:solidFill>
              <a:effectLst/>
            </a:rPr>
            <a:t>c</a:t>
          </a:r>
          <a:r>
            <a:rPr lang="ru-RU" sz="1800" b="1" i="0" dirty="0" err="1" smtClean="0">
              <a:solidFill>
                <a:srgbClr val="7030A0"/>
              </a:solidFill>
              <a:effectLst/>
            </a:rPr>
            <a:t>тройства</a:t>
          </a:r>
          <a:r>
            <a:rPr lang="ru-RU" sz="1800" b="1" i="0" dirty="0" smtClean="0">
              <a:solidFill>
                <a:srgbClr val="7030A0"/>
              </a:solidFill>
              <a:effectLst/>
            </a:rPr>
            <a:t> пищеварения</a:t>
          </a:r>
          <a:endParaRPr lang="ru-RU" sz="1800" b="1" i="0" dirty="0">
            <a:solidFill>
              <a:srgbClr val="7030A0"/>
            </a:solidFill>
            <a:effectLst/>
          </a:endParaRPr>
        </a:p>
      </dgm:t>
    </dgm:pt>
    <dgm:pt modelId="{CC19DEFF-E52A-4A6C-B73E-6A0A169BE06F}" type="parTrans" cxnId="{0635FA10-DF2A-4754-8E92-AD2F819FC0C2}">
      <dgm:prSet/>
      <dgm:spPr/>
      <dgm:t>
        <a:bodyPr/>
        <a:lstStyle/>
        <a:p>
          <a:endParaRPr lang="ru-RU"/>
        </a:p>
      </dgm:t>
    </dgm:pt>
    <dgm:pt modelId="{742E15CD-6912-437F-8E09-B049BCD6757E}" type="sibTrans" cxnId="{0635FA10-DF2A-4754-8E92-AD2F819FC0C2}">
      <dgm:prSet/>
      <dgm:spPr/>
      <dgm:t>
        <a:bodyPr/>
        <a:lstStyle/>
        <a:p>
          <a:endParaRPr lang="ru-RU"/>
        </a:p>
      </dgm:t>
    </dgm:pt>
    <dgm:pt modelId="{EF6122BF-86B4-436A-AC79-99EBF5654A98}">
      <dgm:prSet custT="1"/>
      <dgm:spPr>
        <a:solidFill>
          <a:srgbClr val="EB21D3">
            <a:alpha val="48000"/>
          </a:srgbClr>
        </a:solidFill>
        <a:ln>
          <a:solidFill>
            <a:srgbClr val="0070C0"/>
          </a:solidFill>
        </a:ln>
      </dgm:spPr>
      <dgm:t>
        <a:bodyPr/>
        <a:lstStyle/>
        <a:p>
          <a:pPr rtl="0"/>
          <a:r>
            <a:rPr lang="ru-RU" sz="1800" b="1" i="0" dirty="0" smtClean="0">
              <a:solidFill>
                <a:srgbClr val="7030A0"/>
              </a:solidFill>
              <a:effectLst/>
            </a:rPr>
            <a:t>Реакции кожи</a:t>
          </a:r>
          <a:endParaRPr lang="ru-RU" sz="1800" b="1" i="0" dirty="0">
            <a:solidFill>
              <a:srgbClr val="7030A0"/>
            </a:solidFill>
            <a:effectLst/>
          </a:endParaRPr>
        </a:p>
      </dgm:t>
    </dgm:pt>
    <dgm:pt modelId="{1A12F6C4-9C29-4799-871E-F276565ECE79}" type="parTrans" cxnId="{6A019440-1414-4F4A-97E1-DFFD94BE533A}">
      <dgm:prSet/>
      <dgm:spPr/>
      <dgm:t>
        <a:bodyPr/>
        <a:lstStyle/>
        <a:p>
          <a:endParaRPr lang="ru-RU"/>
        </a:p>
      </dgm:t>
    </dgm:pt>
    <dgm:pt modelId="{BE943612-B267-4D28-9CDB-F7252ECDF479}" type="sibTrans" cxnId="{6A019440-1414-4F4A-97E1-DFFD94BE533A}">
      <dgm:prSet/>
      <dgm:spPr/>
      <dgm:t>
        <a:bodyPr/>
        <a:lstStyle/>
        <a:p>
          <a:endParaRPr lang="ru-RU"/>
        </a:p>
      </dgm:t>
    </dgm:pt>
    <dgm:pt modelId="{58809B9E-AF43-4203-B1A7-039FDCAB20F3}" type="pres">
      <dgm:prSet presAssocID="{B3C2CCCD-D735-4820-BACA-29FAA4EB97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1E79D8-7F96-4E7D-9244-576EF6394982}" type="pres">
      <dgm:prSet presAssocID="{B2C5896C-ACAD-4D6A-9628-835A9D53FEF1}" presName="linNode" presStyleCnt="0"/>
      <dgm:spPr/>
    </dgm:pt>
    <dgm:pt modelId="{44A48785-3AEB-4E01-A061-D82B2755121C}" type="pres">
      <dgm:prSet presAssocID="{B2C5896C-ACAD-4D6A-9628-835A9D53FEF1}" presName="parentText" presStyleLbl="node1" presStyleIdx="0" presStyleCnt="6" custScaleX="277778" custLinFactNeighborX="-136" custLinFactNeighborY="-1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F910D-B65C-4BBC-A905-F2CAB5BEBF46}" type="pres">
      <dgm:prSet presAssocID="{E4CB5B15-2BE1-4960-AAE4-0905E16BBD9F}" presName="sp" presStyleCnt="0"/>
      <dgm:spPr/>
    </dgm:pt>
    <dgm:pt modelId="{9DC8A7D0-F28F-4180-87F2-6366B52FFBEC}" type="pres">
      <dgm:prSet presAssocID="{A86683BD-5560-4617-A017-AEA398F4307F}" presName="linNode" presStyleCnt="0"/>
      <dgm:spPr/>
    </dgm:pt>
    <dgm:pt modelId="{CBD00CAE-7323-49A5-B2B0-842EE35561B0}" type="pres">
      <dgm:prSet presAssocID="{A86683BD-5560-4617-A017-AEA398F4307F}" presName="parentText" presStyleLbl="node1" presStyleIdx="1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C533CE-63C5-4263-B544-152795D594A0}" type="pres">
      <dgm:prSet presAssocID="{A04731F5-36D6-4EFA-B399-716BFB4E1A10}" presName="sp" presStyleCnt="0"/>
      <dgm:spPr/>
    </dgm:pt>
    <dgm:pt modelId="{9A59E623-8A45-420D-B2B6-636F03EDE2AA}" type="pres">
      <dgm:prSet presAssocID="{FFF19857-789E-4368-AF8F-E65BD7F8D56D}" presName="linNode" presStyleCnt="0"/>
      <dgm:spPr/>
    </dgm:pt>
    <dgm:pt modelId="{ADA91CA4-B204-45E1-88B0-906B3C378B59}" type="pres">
      <dgm:prSet presAssocID="{FFF19857-789E-4368-AF8F-E65BD7F8D56D}" presName="parentText" presStyleLbl="node1" presStyleIdx="2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E688E-BD54-497B-BA11-383A32A38CA3}" type="pres">
      <dgm:prSet presAssocID="{E9391FE6-31BB-4DBC-B664-9A007D87F49F}" presName="sp" presStyleCnt="0"/>
      <dgm:spPr/>
    </dgm:pt>
    <dgm:pt modelId="{169420A3-8AB0-4AE2-89F8-0E662E005DE3}" type="pres">
      <dgm:prSet presAssocID="{E8FE6F7F-6E17-480C-9265-C4807E628AD2}" presName="linNode" presStyleCnt="0"/>
      <dgm:spPr/>
    </dgm:pt>
    <dgm:pt modelId="{E625317A-998C-4CFD-BD65-1DA841C2A1EB}" type="pres">
      <dgm:prSet presAssocID="{E8FE6F7F-6E17-480C-9265-C4807E628AD2}" presName="parentText" presStyleLbl="node1" presStyleIdx="3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CB8D90-36DA-4CA5-ACA7-20B42A5691EC}" type="pres">
      <dgm:prSet presAssocID="{E6C56D52-6CA4-4DCA-ABC5-5CCCECDF4CC1}" presName="sp" presStyleCnt="0"/>
      <dgm:spPr/>
    </dgm:pt>
    <dgm:pt modelId="{2F067C49-90C0-45CE-8631-146940FEFEE8}" type="pres">
      <dgm:prSet presAssocID="{DD52466C-7B91-4C18-A896-9C05E9A1E8EE}" presName="linNode" presStyleCnt="0"/>
      <dgm:spPr/>
    </dgm:pt>
    <dgm:pt modelId="{DC24CBFD-B5DC-423D-860D-266AD42E8D9E}" type="pres">
      <dgm:prSet presAssocID="{DD52466C-7B91-4C18-A896-9C05E9A1E8EE}" presName="parentText" presStyleLbl="node1" presStyleIdx="4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31745-3077-4876-B97D-9DB1566C5497}" type="pres">
      <dgm:prSet presAssocID="{742E15CD-6912-437F-8E09-B049BCD6757E}" presName="sp" presStyleCnt="0"/>
      <dgm:spPr/>
    </dgm:pt>
    <dgm:pt modelId="{16EEE3E9-0CD5-4A3F-A4E3-0B90AC516304}" type="pres">
      <dgm:prSet presAssocID="{EF6122BF-86B4-436A-AC79-99EBF5654A98}" presName="linNode" presStyleCnt="0"/>
      <dgm:spPr/>
    </dgm:pt>
    <dgm:pt modelId="{051972C3-364F-4D89-AE31-34C682DE8B53}" type="pres">
      <dgm:prSet presAssocID="{EF6122BF-86B4-436A-AC79-99EBF5654A98}" presName="parentText" presStyleLbl="node1" presStyleIdx="5" presStyleCnt="6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A2FDB0-7095-46D8-BD37-925A1FA30823}" srcId="{B3C2CCCD-D735-4820-BACA-29FAA4EB975D}" destId="{B2C5896C-ACAD-4D6A-9628-835A9D53FEF1}" srcOrd="0" destOrd="0" parTransId="{372984E6-D6BC-4EDC-8E66-2434072632CE}" sibTransId="{E4CB5B15-2BE1-4960-AAE4-0905E16BBD9F}"/>
    <dgm:cxn modelId="{473D37BA-C0AE-1C40-BF36-5CAEE7F0FA98}" type="presOf" srcId="{A86683BD-5560-4617-A017-AEA398F4307F}" destId="{CBD00CAE-7323-49A5-B2B0-842EE35561B0}" srcOrd="0" destOrd="0" presId="urn:microsoft.com/office/officeart/2005/8/layout/vList5"/>
    <dgm:cxn modelId="{20A45A30-3866-A149-8A32-816975EBE1D6}" type="presOf" srcId="{DD52466C-7B91-4C18-A896-9C05E9A1E8EE}" destId="{DC24CBFD-B5DC-423D-860D-266AD42E8D9E}" srcOrd="0" destOrd="0" presId="urn:microsoft.com/office/officeart/2005/8/layout/vList5"/>
    <dgm:cxn modelId="{B33BF111-BB8A-4C74-B6B5-5D896B45DC4E}" srcId="{B3C2CCCD-D735-4820-BACA-29FAA4EB975D}" destId="{E8FE6F7F-6E17-480C-9265-C4807E628AD2}" srcOrd="3" destOrd="0" parTransId="{5F164D39-DC63-48C7-91F0-242410A48985}" sibTransId="{E6C56D52-6CA4-4DCA-ABC5-5CCCECDF4CC1}"/>
    <dgm:cxn modelId="{853C6DC8-67EA-3C48-B40F-0DC7FE6020FE}" type="presOf" srcId="{B3C2CCCD-D735-4820-BACA-29FAA4EB975D}" destId="{58809B9E-AF43-4203-B1A7-039FDCAB20F3}" srcOrd="0" destOrd="0" presId="urn:microsoft.com/office/officeart/2005/8/layout/vList5"/>
    <dgm:cxn modelId="{30A64535-42DD-B543-9406-9078EEF4F30A}" type="presOf" srcId="{FFF19857-789E-4368-AF8F-E65BD7F8D56D}" destId="{ADA91CA4-B204-45E1-88B0-906B3C378B59}" srcOrd="0" destOrd="0" presId="urn:microsoft.com/office/officeart/2005/8/layout/vList5"/>
    <dgm:cxn modelId="{0635FA10-DF2A-4754-8E92-AD2F819FC0C2}" srcId="{B3C2CCCD-D735-4820-BACA-29FAA4EB975D}" destId="{DD52466C-7B91-4C18-A896-9C05E9A1E8EE}" srcOrd="4" destOrd="0" parTransId="{CC19DEFF-E52A-4A6C-B73E-6A0A169BE06F}" sibTransId="{742E15CD-6912-437F-8E09-B049BCD6757E}"/>
    <dgm:cxn modelId="{981C75CA-0800-4F61-AEF9-0D48DB49AE4A}" srcId="{B3C2CCCD-D735-4820-BACA-29FAA4EB975D}" destId="{FFF19857-789E-4368-AF8F-E65BD7F8D56D}" srcOrd="2" destOrd="0" parTransId="{71C066D9-3375-41AC-9164-BFE3547744FE}" sibTransId="{E9391FE6-31BB-4DBC-B664-9A007D87F49F}"/>
    <dgm:cxn modelId="{847A90C3-DB06-B542-8842-8E15EE611FC5}" type="presOf" srcId="{EF6122BF-86B4-436A-AC79-99EBF5654A98}" destId="{051972C3-364F-4D89-AE31-34C682DE8B53}" srcOrd="0" destOrd="0" presId="urn:microsoft.com/office/officeart/2005/8/layout/vList5"/>
    <dgm:cxn modelId="{B122FD0C-2053-8B44-B7BA-838E5F02C808}" type="presOf" srcId="{E8FE6F7F-6E17-480C-9265-C4807E628AD2}" destId="{E625317A-998C-4CFD-BD65-1DA841C2A1EB}" srcOrd="0" destOrd="0" presId="urn:microsoft.com/office/officeart/2005/8/layout/vList5"/>
    <dgm:cxn modelId="{51AC070B-33EA-F74E-A280-E318A0F92E7B}" type="presOf" srcId="{B2C5896C-ACAD-4D6A-9628-835A9D53FEF1}" destId="{44A48785-3AEB-4E01-A061-D82B2755121C}" srcOrd="0" destOrd="0" presId="urn:microsoft.com/office/officeart/2005/8/layout/vList5"/>
    <dgm:cxn modelId="{1A99E5DD-BA57-44F1-9CB4-80E1D590C03F}" srcId="{B3C2CCCD-D735-4820-BACA-29FAA4EB975D}" destId="{A86683BD-5560-4617-A017-AEA398F4307F}" srcOrd="1" destOrd="0" parTransId="{CA3C67A1-301C-4E2A-B990-6038CF1CB0F2}" sibTransId="{A04731F5-36D6-4EFA-B399-716BFB4E1A10}"/>
    <dgm:cxn modelId="{6A019440-1414-4F4A-97E1-DFFD94BE533A}" srcId="{B3C2CCCD-D735-4820-BACA-29FAA4EB975D}" destId="{EF6122BF-86B4-436A-AC79-99EBF5654A98}" srcOrd="5" destOrd="0" parTransId="{1A12F6C4-9C29-4799-871E-F276565ECE79}" sibTransId="{BE943612-B267-4D28-9CDB-F7252ECDF479}"/>
    <dgm:cxn modelId="{8D652F91-06D9-6E4C-93F3-C7C0F8ED32A9}" type="presParOf" srcId="{58809B9E-AF43-4203-B1A7-039FDCAB20F3}" destId="{D61E79D8-7F96-4E7D-9244-576EF6394982}" srcOrd="0" destOrd="0" presId="urn:microsoft.com/office/officeart/2005/8/layout/vList5"/>
    <dgm:cxn modelId="{7687491C-AB7C-ED4E-AC6A-0D390544FDC9}" type="presParOf" srcId="{D61E79D8-7F96-4E7D-9244-576EF6394982}" destId="{44A48785-3AEB-4E01-A061-D82B2755121C}" srcOrd="0" destOrd="0" presId="urn:microsoft.com/office/officeart/2005/8/layout/vList5"/>
    <dgm:cxn modelId="{D2D1A375-B1A9-5F43-B396-6DCD39E3AFE2}" type="presParOf" srcId="{58809B9E-AF43-4203-B1A7-039FDCAB20F3}" destId="{B2BF910D-B65C-4BBC-A905-F2CAB5BEBF46}" srcOrd="1" destOrd="0" presId="urn:microsoft.com/office/officeart/2005/8/layout/vList5"/>
    <dgm:cxn modelId="{7EF921D1-4339-E445-997B-FC33A163D711}" type="presParOf" srcId="{58809B9E-AF43-4203-B1A7-039FDCAB20F3}" destId="{9DC8A7D0-F28F-4180-87F2-6366B52FFBEC}" srcOrd="2" destOrd="0" presId="urn:microsoft.com/office/officeart/2005/8/layout/vList5"/>
    <dgm:cxn modelId="{7CD33F99-0945-FD4E-86A1-0C452C0AD6D4}" type="presParOf" srcId="{9DC8A7D0-F28F-4180-87F2-6366B52FFBEC}" destId="{CBD00CAE-7323-49A5-B2B0-842EE35561B0}" srcOrd="0" destOrd="0" presId="urn:microsoft.com/office/officeart/2005/8/layout/vList5"/>
    <dgm:cxn modelId="{626498E4-5E98-DC42-A700-A06AA207EB47}" type="presParOf" srcId="{58809B9E-AF43-4203-B1A7-039FDCAB20F3}" destId="{18C533CE-63C5-4263-B544-152795D594A0}" srcOrd="3" destOrd="0" presId="urn:microsoft.com/office/officeart/2005/8/layout/vList5"/>
    <dgm:cxn modelId="{E1FEE00D-EF67-A741-B664-51CD5B9FB25C}" type="presParOf" srcId="{58809B9E-AF43-4203-B1A7-039FDCAB20F3}" destId="{9A59E623-8A45-420D-B2B6-636F03EDE2AA}" srcOrd="4" destOrd="0" presId="urn:microsoft.com/office/officeart/2005/8/layout/vList5"/>
    <dgm:cxn modelId="{0E2A04E2-95FF-1345-B7A8-FB7B1EC15029}" type="presParOf" srcId="{9A59E623-8A45-420D-B2B6-636F03EDE2AA}" destId="{ADA91CA4-B204-45E1-88B0-906B3C378B59}" srcOrd="0" destOrd="0" presId="urn:microsoft.com/office/officeart/2005/8/layout/vList5"/>
    <dgm:cxn modelId="{19C5024F-1A2B-E746-AE35-3E27F24D75E2}" type="presParOf" srcId="{58809B9E-AF43-4203-B1A7-039FDCAB20F3}" destId="{DE6E688E-BD54-497B-BA11-383A32A38CA3}" srcOrd="5" destOrd="0" presId="urn:microsoft.com/office/officeart/2005/8/layout/vList5"/>
    <dgm:cxn modelId="{F67A7B38-57D8-6E45-A189-C93457F41A2F}" type="presParOf" srcId="{58809B9E-AF43-4203-B1A7-039FDCAB20F3}" destId="{169420A3-8AB0-4AE2-89F8-0E662E005DE3}" srcOrd="6" destOrd="0" presId="urn:microsoft.com/office/officeart/2005/8/layout/vList5"/>
    <dgm:cxn modelId="{7275D7B0-603B-C345-B594-B70167338C42}" type="presParOf" srcId="{169420A3-8AB0-4AE2-89F8-0E662E005DE3}" destId="{E625317A-998C-4CFD-BD65-1DA841C2A1EB}" srcOrd="0" destOrd="0" presId="urn:microsoft.com/office/officeart/2005/8/layout/vList5"/>
    <dgm:cxn modelId="{34DE74D6-FC95-1A43-9FE9-121C81025472}" type="presParOf" srcId="{58809B9E-AF43-4203-B1A7-039FDCAB20F3}" destId="{72CB8D90-36DA-4CA5-ACA7-20B42A5691EC}" srcOrd="7" destOrd="0" presId="urn:microsoft.com/office/officeart/2005/8/layout/vList5"/>
    <dgm:cxn modelId="{2F5F8107-7030-FF42-85E5-28AD12FF5427}" type="presParOf" srcId="{58809B9E-AF43-4203-B1A7-039FDCAB20F3}" destId="{2F067C49-90C0-45CE-8631-146940FEFEE8}" srcOrd="8" destOrd="0" presId="urn:microsoft.com/office/officeart/2005/8/layout/vList5"/>
    <dgm:cxn modelId="{4DE905A2-B95F-4C4B-836C-C48E21F614AD}" type="presParOf" srcId="{2F067C49-90C0-45CE-8631-146940FEFEE8}" destId="{DC24CBFD-B5DC-423D-860D-266AD42E8D9E}" srcOrd="0" destOrd="0" presId="urn:microsoft.com/office/officeart/2005/8/layout/vList5"/>
    <dgm:cxn modelId="{631AFAB6-4756-5E40-A8A4-11B1FE5D9C05}" type="presParOf" srcId="{58809B9E-AF43-4203-B1A7-039FDCAB20F3}" destId="{B8731745-3077-4876-B97D-9DB1566C5497}" srcOrd="9" destOrd="0" presId="urn:microsoft.com/office/officeart/2005/8/layout/vList5"/>
    <dgm:cxn modelId="{D6042F36-262D-0043-BBA4-B20334B61B87}" type="presParOf" srcId="{58809B9E-AF43-4203-B1A7-039FDCAB20F3}" destId="{16EEE3E9-0CD5-4A3F-A4E3-0B90AC516304}" srcOrd="10" destOrd="0" presId="urn:microsoft.com/office/officeart/2005/8/layout/vList5"/>
    <dgm:cxn modelId="{C43DBDBF-16B8-0441-B289-F34B137219F7}" type="presParOf" srcId="{16EEE3E9-0CD5-4A3F-A4E3-0B90AC516304}" destId="{051972C3-364F-4D89-AE31-34C682DE8B5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65728-9B3C-4126-9A09-E319B7017203}">
      <dsp:nvSpPr>
        <dsp:cNvPr id="0" name=""/>
        <dsp:cNvSpPr/>
      </dsp:nvSpPr>
      <dsp:spPr>
        <a:xfrm>
          <a:off x="874436" y="892"/>
          <a:ext cx="6480726" cy="114121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Медицина  как ремонтная мастерская</a:t>
          </a:r>
          <a:br>
            <a:rPr lang="ru-RU" sz="2100" kern="1200" dirty="0" smtClean="0"/>
          </a:br>
          <a:endParaRPr lang="ru-RU" sz="2100" kern="1200" dirty="0"/>
        </a:p>
      </dsp:txBody>
      <dsp:txXfrm>
        <a:off x="1823516" y="168019"/>
        <a:ext cx="4582566" cy="8069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968AF-1B27-4E60-9293-03169780095C}">
      <dsp:nvSpPr>
        <dsp:cNvPr id="0" name=""/>
        <dsp:cNvSpPr/>
      </dsp:nvSpPr>
      <dsp:spPr>
        <a:xfrm>
          <a:off x="0" y="0"/>
          <a:ext cx="4040188" cy="107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Искусственные органы</a:t>
          </a:r>
          <a:endParaRPr lang="ru-RU" sz="2300" kern="1200" dirty="0"/>
        </a:p>
      </dsp:txBody>
      <dsp:txXfrm>
        <a:off x="915913" y="0"/>
        <a:ext cx="3124274" cy="1078758"/>
      </dsp:txXfrm>
    </dsp:sp>
    <dsp:sp modelId="{4BF71A5E-84BE-4F49-88EE-8E7251170D8C}">
      <dsp:nvSpPr>
        <dsp:cNvPr id="0" name=""/>
        <dsp:cNvSpPr/>
      </dsp:nvSpPr>
      <dsp:spPr>
        <a:xfrm>
          <a:off x="107875" y="107875"/>
          <a:ext cx="808037" cy="8630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E9AFD-90CF-420A-A381-EB7409C6C21C}">
      <dsp:nvSpPr>
        <dsp:cNvPr id="0" name=""/>
        <dsp:cNvSpPr/>
      </dsp:nvSpPr>
      <dsp:spPr>
        <a:xfrm>
          <a:off x="0" y="1152124"/>
          <a:ext cx="4040188" cy="107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Агрессивная химическая терапия  </a:t>
          </a:r>
          <a:endParaRPr lang="ru-RU" sz="2300" kern="1200" dirty="0"/>
        </a:p>
      </dsp:txBody>
      <dsp:txXfrm>
        <a:off x="915913" y="1152124"/>
        <a:ext cx="3124274" cy="1078758"/>
      </dsp:txXfrm>
    </dsp:sp>
    <dsp:sp modelId="{B097D3D1-DA97-4DB8-931C-F0C7A544C0D2}">
      <dsp:nvSpPr>
        <dsp:cNvPr id="0" name=""/>
        <dsp:cNvSpPr/>
      </dsp:nvSpPr>
      <dsp:spPr>
        <a:xfrm>
          <a:off x="107875" y="1294509"/>
          <a:ext cx="808037" cy="8630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705D3-5B7C-4CF3-83B9-8D1D3EA3CF33}">
      <dsp:nvSpPr>
        <dsp:cNvPr id="0" name=""/>
        <dsp:cNvSpPr/>
      </dsp:nvSpPr>
      <dsp:spPr>
        <a:xfrm>
          <a:off x="0" y="2373267"/>
          <a:ext cx="4040188" cy="107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Фармакологическая зависимость  </a:t>
          </a:r>
          <a:endParaRPr lang="ru-RU" sz="2300" kern="1200" dirty="0"/>
        </a:p>
      </dsp:txBody>
      <dsp:txXfrm>
        <a:off x="915913" y="2373267"/>
        <a:ext cx="3124274" cy="1078758"/>
      </dsp:txXfrm>
    </dsp:sp>
    <dsp:sp modelId="{6D7E91AD-1254-4C09-9D96-53119DD729AC}">
      <dsp:nvSpPr>
        <dsp:cNvPr id="0" name=""/>
        <dsp:cNvSpPr/>
      </dsp:nvSpPr>
      <dsp:spPr>
        <a:xfrm>
          <a:off x="107875" y="2481143"/>
          <a:ext cx="808037" cy="8630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3288B-B51C-4973-8AF9-EE034880B4AE}">
      <dsp:nvSpPr>
        <dsp:cNvPr id="0" name=""/>
        <dsp:cNvSpPr/>
      </dsp:nvSpPr>
      <dsp:spPr>
        <a:xfrm>
          <a:off x="0" y="3559901"/>
          <a:ext cx="4040188" cy="1078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Агрессивная  иммунизация </a:t>
          </a:r>
          <a:endParaRPr lang="ru-RU" sz="2300" kern="1200" dirty="0"/>
        </a:p>
      </dsp:txBody>
      <dsp:txXfrm>
        <a:off x="915913" y="3559901"/>
        <a:ext cx="3124274" cy="1078758"/>
      </dsp:txXfrm>
    </dsp:sp>
    <dsp:sp modelId="{EE248E43-97D7-4CD8-830E-565527F25FB0}">
      <dsp:nvSpPr>
        <dsp:cNvPr id="0" name=""/>
        <dsp:cNvSpPr/>
      </dsp:nvSpPr>
      <dsp:spPr>
        <a:xfrm>
          <a:off x="107875" y="3667777"/>
          <a:ext cx="808037" cy="8630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F6F01-F0A8-4641-AD71-0FF244D54EBD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C4644-C105-4940-BCCB-F91A2B7E8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64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>
              <a:latin typeface="Calibri" charset="0"/>
            </a:endParaRP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431C1AFF-A32F-7E4B-AA72-58EF44151441}" type="slidenum">
              <a:rPr kumimoji="0" lang="ru-RU" sz="1200"/>
              <a:pPr/>
              <a:t>17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Стр</a:t>
            </a:r>
            <a:r>
              <a:rPr lang="ru-RU" dirty="0" smtClean="0"/>
              <a:t> 42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9C1CF-52D6-47F6-A84A-D25DA500EF4F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>
                <a:latin typeface="Calibri" charset="0"/>
                <a:cs typeface="Arial" charset="0"/>
              </a:rPr>
              <a:t>Стр 33. Не форматировать, расположить вертикально</a:t>
            </a:r>
          </a:p>
          <a:p>
            <a:endParaRPr lang="ru-RU">
              <a:latin typeface="Calibri" charset="0"/>
              <a:cs typeface="Arial" charset="0"/>
            </a:endParaRPr>
          </a:p>
        </p:txBody>
      </p:sp>
      <p:sp>
        <p:nvSpPr>
          <p:cNvPr id="901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08F26C2D-6A2B-074A-9360-E8EB87B63268}" type="slidenum">
              <a:rPr kumimoji="0" lang="ru-RU" sz="1200">
                <a:latin typeface="Calibri" charset="0"/>
              </a:rPr>
              <a:pPr/>
              <a:t>33</a:t>
            </a:fld>
            <a:endParaRPr kumimoji="0" lang="ru-RU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790D-6154-448D-9AF7-9C438E07EB95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4BB1-1882-4C3E-89E3-E91BCF3CC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790D-6154-448D-9AF7-9C438E07EB95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4BB1-1882-4C3E-89E3-E91BCF3CC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790D-6154-448D-9AF7-9C438E07EB95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4BB1-1882-4C3E-89E3-E91BCF3CC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790D-6154-448D-9AF7-9C438E07EB95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4BB1-1882-4C3E-89E3-E91BCF3CC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790D-6154-448D-9AF7-9C438E07EB95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4BB1-1882-4C3E-89E3-E91BCF3CC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790D-6154-448D-9AF7-9C438E07EB95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4BB1-1882-4C3E-89E3-E91BCF3CC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790D-6154-448D-9AF7-9C438E07EB95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4BB1-1882-4C3E-89E3-E91BCF3CC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790D-6154-448D-9AF7-9C438E07EB95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4BB1-1882-4C3E-89E3-E91BCF3CC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790D-6154-448D-9AF7-9C438E07EB95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4BB1-1882-4C3E-89E3-E91BCF3CC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790D-6154-448D-9AF7-9C438E07EB95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4BB1-1882-4C3E-89E3-E91BCF3CC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790D-6154-448D-9AF7-9C438E07EB95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94BB1-1882-4C3E-89E3-E91BCF3CCA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790D-6154-448D-9AF7-9C438E07EB95}" type="datetimeFigureOut">
              <a:rPr lang="ru-RU" smtClean="0"/>
              <a:t>19.11.2015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94BB1-1882-4C3E-89E3-E91BCF3CCA0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8.png"/><Relationship Id="rId9" Type="http://schemas.microsoft.com/office/2007/relationships/diagramDrawing" Target="../diagrams/drawin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emf"/><Relationship Id="rId5" Type="http://schemas.openxmlformats.org/officeDocument/2006/relationships/package" Target="../embeddings/______Microsoft_PowerPoint1.sldx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Colors" Target="../diagrams/colors9.xml"/><Relationship Id="rId3" Type="http://schemas.openxmlformats.org/officeDocument/2006/relationships/image" Target="../media/image51.jpeg"/><Relationship Id="rId7" Type="http://schemas.openxmlformats.org/officeDocument/2006/relationships/diagramQuickStyle" Target="../diagrams/quickStyle8.xml"/><Relationship Id="rId12" Type="http://schemas.openxmlformats.org/officeDocument/2006/relationships/diagramQuickStyle" Target="../diagrams/quickStyle9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diagramLayout" Target="../diagrams/layout9.xml"/><Relationship Id="rId5" Type="http://schemas.openxmlformats.org/officeDocument/2006/relationships/diagramData" Target="../diagrams/data8.xml"/><Relationship Id="rId10" Type="http://schemas.openxmlformats.org/officeDocument/2006/relationships/diagramData" Target="../diagrams/data9.xml"/><Relationship Id="rId4" Type="http://schemas.openxmlformats.org/officeDocument/2006/relationships/image" Target="../media/image52.png"/><Relationship Id="rId9" Type="http://schemas.microsoft.com/office/2007/relationships/diagramDrawing" Target="../diagrams/drawing8.xml"/><Relationship Id="rId14" Type="http://schemas.microsoft.com/office/2007/relationships/diagramDrawing" Target="../diagrams/drawing9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way.php?to=http://healthlogistics.ru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chayka-polet-krylya-neb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357158" y="1357298"/>
            <a:ext cx="4786346" cy="15716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Здоровье: 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траектория полета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6" name="Заголовок 5"/>
          <p:cNvSpPr txBox="1">
            <a:spLocks noGrp="1"/>
          </p:cNvSpPr>
          <p:nvPr>
            <p:ph type="title"/>
          </p:nvPr>
        </p:nvSpPr>
        <p:spPr>
          <a:xfrm>
            <a:off x="214282" y="214290"/>
            <a:ext cx="4757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Лекция для студентов 1 курса </a:t>
            </a:r>
            <a:r>
              <a:rPr lang="ru-RU" sz="2000" dirty="0" err="1" smtClean="0">
                <a:solidFill>
                  <a:srgbClr val="002060"/>
                </a:solidFill>
              </a:rPr>
              <a:t>КрасГМУ</a:t>
            </a:r>
            <a:endParaRPr lang="ru-RU" sz="2000" dirty="0" smtClean="0">
              <a:solidFill>
                <a:srgbClr val="002060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0" y="5000636"/>
            <a:ext cx="8858280" cy="157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sz="2800" b="1" dirty="0" err="1">
                <a:solidFill>
                  <a:srgbClr val="632523"/>
                </a:solidFill>
                <a:latin typeface="Calibri" pitchFamily="34" charset="0"/>
              </a:rPr>
              <a:t>Толоконская</a:t>
            </a:r>
            <a:r>
              <a:rPr lang="ru-RU" sz="2800" b="1" dirty="0">
                <a:solidFill>
                  <a:srgbClr val="632523"/>
                </a:solidFill>
                <a:latin typeface="Calibri" pitchFamily="34" charset="0"/>
              </a:rPr>
              <a:t>  Н. П. </a:t>
            </a:r>
            <a:endParaRPr lang="ru-RU" sz="2800" dirty="0">
              <a:solidFill>
                <a:srgbClr val="632523"/>
              </a:solidFill>
              <a:latin typeface="Calibr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д. м. н., профессор,  действительный член РАЕН, Заслуженный врач РФ, </a:t>
            </a:r>
            <a:endParaRPr lang="en-US" sz="2000" dirty="0">
              <a:solidFill>
                <a:srgbClr val="002060"/>
              </a:solidFill>
              <a:latin typeface="Calibr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   Президент РОО «Институт Человека» (Красноярск – Новосибирск)</a:t>
            </a:r>
            <a:br>
              <a:rPr lang="ru-RU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Научный руководитель Частного образовательного учреждения</a:t>
            </a:r>
            <a:endParaRPr lang="en-US" sz="2000" dirty="0">
              <a:solidFill>
                <a:srgbClr val="002060"/>
              </a:solidFill>
              <a:latin typeface="Calibr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 «Институт Общей Врачебной Практики» (Красноярск – Новосибирск)</a:t>
            </a:r>
            <a:br>
              <a:rPr lang="ru-RU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Профессор </a:t>
            </a:r>
            <a:r>
              <a:rPr lang="ru-RU" sz="2000" dirty="0" err="1">
                <a:solidFill>
                  <a:srgbClr val="002060"/>
                </a:solidFill>
                <a:latin typeface="Calibri" pitchFamily="34" charset="0"/>
              </a:rPr>
              <a:t>КрасГМУ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 (Красноярск) и </a:t>
            </a:r>
            <a:r>
              <a:rPr lang="ru-RU" sz="2000" dirty="0" err="1">
                <a:solidFill>
                  <a:srgbClr val="002060"/>
                </a:solidFill>
                <a:latin typeface="Calibri" pitchFamily="34" charset="0"/>
              </a:rPr>
              <a:t>СибГМУ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 (Томск)   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ru-RU" sz="20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8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627063" y="436563"/>
            <a:ext cx="2212975" cy="1582737"/>
          </a:xfrm>
        </p:spPr>
        <p:txBody>
          <a:bodyPr/>
          <a:lstStyle/>
          <a:p>
            <a:pPr algn="ctr" eaLnBrk="1" hangingPunct="1"/>
            <a:r>
              <a:rPr kumimoji="0" lang="ru-RU" sz="3200">
                <a:solidFill>
                  <a:srgbClr val="0B5395"/>
                </a:solidFill>
                <a:latin typeface="Calibri" charset="0"/>
              </a:rPr>
              <a:t>Одри Хепберн</a:t>
            </a:r>
          </a:p>
        </p:txBody>
      </p:sp>
      <p:sp>
        <p:nvSpPr>
          <p:cNvPr id="43010" name="Рисунок 3"/>
          <p:cNvSpPr>
            <a:spLocks noGrp="1" noTextEdit="1"/>
          </p:cNvSpPr>
          <p:nvPr>
            <p:ph type="pic" idx="1"/>
          </p:nvPr>
        </p:nvSpPr>
        <p:spPr>
          <a:xfrm rot="420000">
            <a:off x="3486150" y="1200150"/>
            <a:ext cx="4618038" cy="3930650"/>
          </a:xfrm>
          <a:ln>
            <a:headEnd/>
            <a:tailEnd/>
          </a:ln>
        </p:spPr>
      </p:sp>
      <p:pic>
        <p:nvPicPr>
          <p:cNvPr id="29698" name="Picture 2" descr="C:\Documents and Settings\Вика админ\Рабочий стол\Берем\Одри!!!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1012">
            <a:off x="3299333" y="350121"/>
            <a:ext cx="4949366" cy="628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567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Calibri" charset="0"/>
            </a:endParaRPr>
          </a:p>
        </p:txBody>
      </p:sp>
      <p:sp>
        <p:nvSpPr>
          <p:cNvPr id="532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>
              <a:latin typeface="Calibri" charset="0"/>
            </a:endParaRPr>
          </a:p>
        </p:txBody>
      </p:sp>
      <p:pic>
        <p:nvPicPr>
          <p:cNvPr id="53251" name="Picture 2" descr="http://img1.liveinternet.ru/images/attach/c/1/62/845/62845022_1282073276_f_499f16fa9e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285750"/>
            <a:ext cx="9082087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http://lenagold.narod.ru/fon/clipart/s/serd/roz/serd1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125">
            <a:off x="0" y="157163"/>
            <a:ext cx="11350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4" descr="http://lenagold.narod.ru/fon/clipart/s/serd/roz/serd1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125">
            <a:off x="7874000" y="5651500"/>
            <a:ext cx="11350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7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Calibri" charset="0"/>
            </a:endParaRPr>
          </a:p>
        </p:txBody>
      </p:sp>
      <p:sp>
        <p:nvSpPr>
          <p:cNvPr id="5427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>
              <a:latin typeface="Calibri" charset="0"/>
            </a:endParaRPr>
          </a:p>
        </p:txBody>
      </p:sp>
      <p:sp>
        <p:nvSpPr>
          <p:cNvPr id="54275" name="AutoShape 2" descr="http://www.epochtimes.ru/images/stories/06/world/161_koroleva-Elizaveta2-Wight_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charset="0"/>
            </a:endParaRPr>
          </a:p>
        </p:txBody>
      </p:sp>
      <p:sp>
        <p:nvSpPr>
          <p:cNvPr id="54276" name="AutoShape 4" descr="http://www.epochtimes.ru/images/stories/06/world/161_koroleva-Elizaveta2-Wight_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charset="0"/>
            </a:endParaRPr>
          </a:p>
        </p:txBody>
      </p:sp>
      <p:sp>
        <p:nvSpPr>
          <p:cNvPr id="54277" name="AutoShape 6" descr="http://www.epochtimes.ru/images/stories/06/world/161_koroleva-Elizaveta2-Wight_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charset="0"/>
            </a:endParaRPr>
          </a:p>
        </p:txBody>
      </p:sp>
      <p:pic>
        <p:nvPicPr>
          <p:cNvPr id="54278" name="Picture 7" descr="H:\Школа и  ИОВП\заготовки для оформления слайдов Все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08720"/>
            <a:ext cx="3643338" cy="5333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4280" name="Прямоугольник 9"/>
          <p:cNvSpPr>
            <a:spLocks noChangeArrowheads="1"/>
          </p:cNvSpPr>
          <p:nvPr/>
        </p:nvSpPr>
        <p:spPr bwMode="auto">
          <a:xfrm>
            <a:off x="4427538" y="1196975"/>
            <a:ext cx="4392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984807"/>
                </a:solidFill>
                <a:latin typeface="Cooper Black" charset="0"/>
                <a:cs typeface="Cooper Black" charset="0"/>
              </a:rPr>
              <a:t>Королева</a:t>
            </a:r>
            <a:r>
              <a:rPr lang="ru-RU" sz="2800" b="1" i="1">
                <a:solidFill>
                  <a:srgbClr val="984807"/>
                </a:solidFill>
                <a:latin typeface="Avenir Next Demi Bold" charset="0"/>
                <a:cs typeface="Avenir Next Demi Bold" charset="0"/>
              </a:rPr>
              <a:t> </a:t>
            </a:r>
            <a:r>
              <a:rPr lang="en-US" sz="2800" b="1" i="1">
                <a:solidFill>
                  <a:srgbClr val="984807"/>
                </a:solidFill>
                <a:latin typeface="Avenir Next Demi Bold" charset="0"/>
                <a:cs typeface="Avenir Next Demi Bold" charset="0"/>
              </a:rPr>
              <a:t>E</a:t>
            </a:r>
            <a:r>
              <a:rPr lang="ru-RU" sz="2800" b="1" i="1">
                <a:solidFill>
                  <a:srgbClr val="984807"/>
                </a:solidFill>
                <a:latin typeface="Avenir Next Demi Bold" charset="0"/>
                <a:cs typeface="Avenir Next Demi Bold" charset="0"/>
              </a:rPr>
              <a:t>лизавета </a:t>
            </a:r>
            <a:r>
              <a:rPr lang="en-US" sz="2800" b="1" i="1">
                <a:solidFill>
                  <a:srgbClr val="984807"/>
                </a:solidFill>
                <a:latin typeface="Avenir Next Demi Bold" charset="0"/>
                <a:cs typeface="Avenir Next Demi Bold" charset="0"/>
              </a:rPr>
              <a:t>  II</a:t>
            </a:r>
            <a:endParaRPr lang="ru-RU" sz="2800" b="1" i="1">
              <a:solidFill>
                <a:srgbClr val="984807"/>
              </a:solidFill>
              <a:latin typeface="Avenir Next Demi Bold" charset="0"/>
              <a:cs typeface="Avenir Next Demi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9072563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>
                <a:solidFill>
                  <a:srgbClr val="FF0000"/>
                </a:solidFill>
                <a:latin typeface="Calibri" charset="0"/>
              </a:rPr>
              <a:t>Главная составляющая проекта – 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800">
                <a:latin typeface="Calibri" charset="0"/>
              </a:rPr>
              <a:t> </a:t>
            </a:r>
            <a:r>
              <a:rPr lang="ru-RU" sz="2800">
                <a:solidFill>
                  <a:srgbClr val="254061"/>
                </a:solidFill>
                <a:latin typeface="Calibri" charset="0"/>
              </a:rPr>
              <a:t>творческие встречи с людьми, </a:t>
            </a:r>
          </a:p>
          <a:p>
            <a:pPr algn="ctr" eaLnBrk="1" hangingPunct="1">
              <a:buFont typeface="Arial" charset="0"/>
              <a:buNone/>
            </a:pPr>
            <a:r>
              <a:rPr lang="ru-RU" sz="2800">
                <a:solidFill>
                  <a:srgbClr val="254061"/>
                </a:solidFill>
                <a:latin typeface="Calibri" charset="0"/>
              </a:rPr>
              <a:t> близкими по духу, единомышленниками</a:t>
            </a:r>
          </a:p>
        </p:txBody>
      </p:sp>
      <p:pic>
        <p:nvPicPr>
          <p:cNvPr id="48132" name="Picture 5" descr="Down-House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9324975" cy="6675438"/>
          </a:xfrm>
        </p:spPr>
      </p:pic>
    </p:spTree>
    <p:extLst>
      <p:ext uri="{BB962C8B-B14F-4D97-AF65-F5344CB8AC3E}">
        <p14:creationId xmlns:p14="http://schemas.microsoft.com/office/powerpoint/2010/main" val="13815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4000" cy="644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35805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7" descr="H:\Школа и  ИОВП\заготовки для оформления слайдов Все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Содержимое 5"/>
          <p:cNvSpPr>
            <a:spLocks noGrp="1"/>
          </p:cNvSpPr>
          <p:nvPr>
            <p:ph idx="1"/>
          </p:nvPr>
        </p:nvSpPr>
        <p:spPr>
          <a:xfrm>
            <a:off x="4643438" y="1935163"/>
            <a:ext cx="4043362" cy="438943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i="1">
                <a:solidFill>
                  <a:srgbClr val="376092"/>
                </a:solidFill>
                <a:latin typeface="Calibri" charset="0"/>
              </a:rPr>
              <a:t>Единственная красота, которую я знаю, — это здоровье.</a:t>
            </a:r>
          </a:p>
          <a:p>
            <a:pPr algn="r">
              <a:buFont typeface="Arial" charset="0"/>
              <a:buNone/>
            </a:pPr>
            <a:endParaRPr lang="ru-RU" i="1">
              <a:latin typeface="Calibri" charset="0"/>
            </a:endParaRPr>
          </a:p>
          <a:p>
            <a:pPr algn="r">
              <a:buFont typeface="Arial" charset="0"/>
              <a:buNone/>
            </a:pPr>
            <a:r>
              <a:rPr lang="ru-RU" i="1">
                <a:latin typeface="Calibri" charset="0"/>
              </a:rPr>
              <a:t>Генрих Гейне</a:t>
            </a:r>
            <a:endParaRPr lang="ru-RU">
              <a:latin typeface="Calibri" charset="0"/>
            </a:endParaRPr>
          </a:p>
          <a:p>
            <a:pPr>
              <a:buFont typeface="Arial" charset="0"/>
              <a:buNone/>
            </a:pPr>
            <a:endParaRPr lang="ru-RU">
              <a:latin typeface="Calibri" charset="0"/>
            </a:endParaRPr>
          </a:p>
        </p:txBody>
      </p:sp>
      <p:pic>
        <p:nvPicPr>
          <p:cNvPr id="55299" name="Picture 2" descr="http://ladiesfirstjournal.ru/wp-content/uploads/2012/10/retseptyi-krasotyi-so-vsego-mi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57250"/>
            <a:ext cx="41560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8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64704"/>
            <a:ext cx="5786437" cy="40322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charset="0"/>
              <a:buNone/>
              <a:defRPr/>
            </a:pPr>
            <a:endParaRPr kumimoji="0" lang="ru-RU" sz="1200" dirty="0">
              <a:solidFill>
                <a:srgbClr val="0070C0"/>
              </a:solidFill>
              <a:latin typeface="Calibri" charset="0"/>
              <a:cs typeface="+mn-cs"/>
            </a:endParaRPr>
          </a:p>
          <a:p>
            <a:pPr lvl="1" eaLnBrk="1" hangingPunct="1">
              <a:buFont typeface="Wingdings" charset="2"/>
              <a:buChar char="²"/>
              <a:defRPr/>
            </a:pPr>
            <a:r>
              <a:rPr kumimoji="0" lang="ru-RU" sz="2400" dirty="0">
                <a:latin typeface="Calibri" charset="0"/>
              </a:rPr>
              <a:t> </a:t>
            </a:r>
            <a:r>
              <a:rPr kumimoji="0" lang="ru-RU" sz="2200" b="1" dirty="0">
                <a:solidFill>
                  <a:srgbClr val="000090"/>
                </a:solidFill>
                <a:latin typeface="Calibri" charset="0"/>
              </a:rPr>
              <a:t>Легко ориентироваться в клинических ситуациях любой сложности,</a:t>
            </a:r>
          </a:p>
          <a:p>
            <a:pPr lvl="1" eaLnBrk="1" hangingPunct="1">
              <a:buFont typeface="Wingdings" charset="2"/>
              <a:buChar char="²"/>
              <a:defRPr/>
            </a:pPr>
            <a:r>
              <a:rPr kumimoji="0" lang="ru-RU" sz="2200" b="1" dirty="0">
                <a:solidFill>
                  <a:srgbClr val="000090"/>
                </a:solidFill>
                <a:latin typeface="Calibri" charset="0"/>
              </a:rPr>
              <a:t>Быстро принимать сильные решения,</a:t>
            </a:r>
          </a:p>
          <a:p>
            <a:pPr lvl="1" eaLnBrk="1" hangingPunct="1">
              <a:buFont typeface="Wingdings" charset="2"/>
              <a:buChar char="²"/>
              <a:defRPr/>
            </a:pPr>
            <a:r>
              <a:rPr kumimoji="0" lang="ru-RU" sz="2200" b="1" dirty="0">
                <a:solidFill>
                  <a:srgbClr val="000090"/>
                </a:solidFill>
                <a:latin typeface="Calibri" charset="0"/>
              </a:rPr>
              <a:t>Располагать большими возможностями в терапии,</a:t>
            </a:r>
          </a:p>
          <a:p>
            <a:pPr lvl="1" eaLnBrk="1" hangingPunct="1">
              <a:buFont typeface="Wingdings" charset="2"/>
              <a:buChar char="²"/>
              <a:defRPr/>
            </a:pPr>
            <a:r>
              <a:rPr kumimoji="0" lang="ru-RU" sz="2200" b="1" dirty="0">
                <a:solidFill>
                  <a:srgbClr val="000090"/>
                </a:solidFill>
                <a:latin typeface="Calibri" charset="0"/>
              </a:rPr>
              <a:t>Закладывать своими действиями гарантии надежных долгосрочных результатов.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kumimoji="0" lang="ru-RU" sz="2600" b="1" dirty="0" smtClean="0">
              <a:solidFill>
                <a:schemeClr val="accent2">
                  <a:lumMod val="75000"/>
                </a:schemeClr>
              </a:solidFill>
              <a:latin typeface="Calibri" charset="0"/>
            </a:endParaRP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kumimoji="0" lang="ru-RU" sz="2600" b="1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</a:rPr>
              <a:t>Все </a:t>
            </a:r>
            <a:r>
              <a:rPr kumimoji="0" lang="ru-RU" sz="2600" b="1" dirty="0">
                <a:solidFill>
                  <a:schemeClr val="accent2">
                    <a:lumMod val="75000"/>
                  </a:schemeClr>
                </a:solidFill>
                <a:latin typeface="Calibri" charset="0"/>
              </a:rPr>
              <a:t>вместе – </a:t>
            </a:r>
            <a:r>
              <a:rPr kumimoji="0" lang="ru-RU" sz="2600" b="1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</a:rPr>
              <a:t>это настоящая </a:t>
            </a:r>
            <a:r>
              <a:rPr kumimoji="0" lang="ru-RU" sz="2600" b="1" dirty="0">
                <a:solidFill>
                  <a:schemeClr val="accent2">
                    <a:lumMod val="75000"/>
                  </a:schemeClr>
                </a:solidFill>
                <a:latin typeface="Calibri" charset="0"/>
              </a:rPr>
              <a:t>помощь Человеку!</a:t>
            </a:r>
          </a:p>
          <a:p>
            <a:pPr eaLnBrk="1" hangingPunct="1">
              <a:buFont typeface="Arial" charset="0"/>
              <a:buNone/>
              <a:defRPr/>
            </a:pPr>
            <a:endParaRPr kumimoji="0" lang="ru-RU" sz="2800" dirty="0">
              <a:solidFill>
                <a:srgbClr val="17375E"/>
              </a:solidFill>
              <a:latin typeface="Calibri" charset="0"/>
              <a:cs typeface="+mn-cs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kumimoji="0" lang="ru-RU" sz="2800" b="1" dirty="0">
                <a:latin typeface="Calibri" charset="0"/>
                <a:cs typeface="+mn-cs"/>
              </a:rPr>
              <a:t>   </a:t>
            </a:r>
            <a:endParaRPr kumimoji="0" lang="ru-RU" sz="2800" dirty="0">
              <a:latin typeface="Calibri" charset="0"/>
              <a:cs typeface="+mn-cs"/>
            </a:endParaRPr>
          </a:p>
          <a:p>
            <a:pPr eaLnBrk="1" hangingPunct="1">
              <a:defRPr/>
            </a:pPr>
            <a:endParaRPr kumimoji="0" lang="ru-RU" dirty="0">
              <a:latin typeface="Calibri" charset="0"/>
              <a:cs typeface="+mn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3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Прямоугольник 5"/>
          <p:cNvSpPr>
            <a:spLocks noChangeArrowheads="1"/>
          </p:cNvSpPr>
          <p:nvPr/>
        </p:nvSpPr>
        <p:spPr bwMode="auto">
          <a:xfrm>
            <a:off x="755650" y="357188"/>
            <a:ext cx="8388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Чего хочет для себя любой врач?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0113" y="4797425"/>
            <a:ext cx="70723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Что большего получает врач, будучи мастером? </a:t>
            </a:r>
          </a:p>
          <a:p>
            <a:pPr marL="342900" indent="-342900">
              <a:buFont typeface="Wingdings" charset="2"/>
              <a:buChar char="²"/>
              <a:defRPr/>
            </a:pPr>
            <a:r>
              <a:rPr lang="ru-RU" sz="2400" dirty="0">
                <a:latin typeface="+mn-lt"/>
                <a:cs typeface="+mn-cs"/>
              </a:rPr>
              <a:t> </a:t>
            </a:r>
            <a:r>
              <a:rPr lang="ru-RU" sz="2400" b="1" dirty="0">
                <a:solidFill>
                  <a:srgbClr val="000090"/>
                </a:solidFill>
                <a:latin typeface="+mn-lt"/>
                <a:cs typeface="+mn-cs"/>
              </a:rPr>
              <a:t>Высокий уровень личной защищенности</a:t>
            </a:r>
          </a:p>
          <a:p>
            <a:pPr>
              <a:defRPr/>
            </a:pPr>
            <a:r>
              <a:rPr lang="ru-RU" sz="2400" b="1" dirty="0">
                <a:solidFill>
                  <a:srgbClr val="000090"/>
                </a:solidFill>
                <a:latin typeface="+mn-lt"/>
                <a:cs typeface="+mn-cs"/>
              </a:rPr>
              <a:t>     в профессии и жизни!</a:t>
            </a:r>
            <a:r>
              <a:rPr lang="ru-RU" sz="2400" dirty="0">
                <a:solidFill>
                  <a:srgbClr val="000090"/>
                </a:solidFill>
                <a:latin typeface="+mn-lt"/>
                <a:cs typeface="+mn-cs"/>
              </a:rPr>
              <a:t> </a:t>
            </a:r>
          </a:p>
        </p:txBody>
      </p:sp>
      <p:pic>
        <p:nvPicPr>
          <p:cNvPr id="35844" name="Picture 4" descr="http://klimakspms.ru/wp-content/uploads/2014/11/vrach.jpg"/>
          <p:cNvPicPr>
            <a:picLocks noChangeAspect="1" noChangeArrowheads="1"/>
          </p:cNvPicPr>
          <p:nvPr/>
        </p:nvPicPr>
        <p:blipFill>
          <a:blip r:embed="rId3" cstate="print"/>
          <a:srcRect l="34503" r="10291"/>
          <a:stretch>
            <a:fillRect/>
          </a:stretch>
        </p:blipFill>
        <p:spPr bwMode="auto">
          <a:xfrm>
            <a:off x="6072198" y="1500174"/>
            <a:ext cx="2857520" cy="3451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65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H:\Школа и  ИОВП\заготовки для оформления слайдов Все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r="10345"/>
          <a:stretch>
            <a:fillRect/>
          </a:stretch>
        </p:blipFill>
        <p:spPr>
          <a:xfrm>
            <a:off x="0" y="642938"/>
            <a:ext cx="8929688" cy="6000750"/>
          </a:xfrm>
        </p:spPr>
      </p:pic>
      <p:graphicFrame>
        <p:nvGraphicFramePr>
          <p:cNvPr id="7" name="Схема 6"/>
          <p:cNvGraphicFramePr/>
          <p:nvPr/>
        </p:nvGraphicFramePr>
        <p:xfrm>
          <a:off x="428596" y="0"/>
          <a:ext cx="8401080" cy="1582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436" name="Текст 2"/>
          <p:cNvSpPr>
            <a:spLocks noGrp="1"/>
          </p:cNvSpPr>
          <p:nvPr>
            <p:ph type="body" idx="1"/>
          </p:nvPr>
        </p:nvSpPr>
        <p:spPr>
          <a:xfrm>
            <a:off x="500063" y="1214438"/>
            <a:ext cx="3500437" cy="4071937"/>
          </a:xfrm>
        </p:spPr>
        <p:txBody>
          <a:bodyPr/>
          <a:lstStyle/>
          <a:p>
            <a:r>
              <a:rPr kumimoji="0" lang="ru-RU" sz="1800" i="1">
                <a:latin typeface="Calibri" charset="0"/>
              </a:rPr>
              <a:t>БОЛЕЗНИ РЕГЕНЕРАЦИИ</a:t>
            </a:r>
          </a:p>
          <a:p>
            <a:r>
              <a:rPr kumimoji="0" lang="ru-RU" sz="2000">
                <a:latin typeface="Calibri" charset="0"/>
              </a:rPr>
              <a:t>Способность к        самоисцелению высока</a:t>
            </a:r>
          </a:p>
          <a:p>
            <a:endParaRPr kumimoji="0" lang="ru-RU" sz="1000">
              <a:latin typeface="Calibri" charset="0"/>
            </a:endParaRPr>
          </a:p>
          <a:p>
            <a:r>
              <a:rPr kumimoji="0" lang="ru-RU" sz="2000">
                <a:latin typeface="Calibri" charset="0"/>
              </a:rPr>
              <a:t>Высокий воспалительно-регенераторный  потенциал</a:t>
            </a:r>
          </a:p>
          <a:p>
            <a:endParaRPr kumimoji="0" lang="ru-RU" sz="1000">
              <a:latin typeface="Calibri" charset="0"/>
            </a:endParaRPr>
          </a:p>
          <a:p>
            <a:r>
              <a:rPr kumimoji="0" lang="ru-RU" sz="2000">
                <a:latin typeface="Calibri" charset="0"/>
              </a:rPr>
              <a:t>Яркие острые воспалительные/</a:t>
            </a:r>
          </a:p>
          <a:p>
            <a:r>
              <a:rPr kumimoji="0" lang="ru-RU" sz="2000">
                <a:latin typeface="Calibri" charset="0"/>
              </a:rPr>
              <a:t>инфекционные  </a:t>
            </a:r>
          </a:p>
          <a:p>
            <a:r>
              <a:rPr kumimoji="0" lang="ru-RU" sz="2000">
                <a:latin typeface="Calibri" charset="0"/>
              </a:rPr>
              <a:t>заболевания </a:t>
            </a:r>
          </a:p>
          <a:p>
            <a:endParaRPr kumimoji="0" lang="ru-RU">
              <a:latin typeface="Calibri" charset="0"/>
            </a:endParaRPr>
          </a:p>
        </p:txBody>
      </p:sp>
      <p:sp>
        <p:nvSpPr>
          <p:cNvPr id="18437" name="Текст 4"/>
          <p:cNvSpPr>
            <a:spLocks noGrp="1"/>
          </p:cNvSpPr>
          <p:nvPr>
            <p:ph type="body" sz="quarter" idx="3"/>
          </p:nvPr>
        </p:nvSpPr>
        <p:spPr>
          <a:xfrm>
            <a:off x="5214938" y="1214438"/>
            <a:ext cx="3471862" cy="3786187"/>
          </a:xfrm>
        </p:spPr>
        <p:txBody>
          <a:bodyPr/>
          <a:lstStyle/>
          <a:p>
            <a:pPr algn="r">
              <a:lnSpc>
                <a:spcPct val="80000"/>
              </a:lnSpc>
            </a:pPr>
            <a:endParaRPr kumimoji="0" lang="ru-RU" sz="800" i="1">
              <a:latin typeface="Calibri" charset="0"/>
            </a:endParaRPr>
          </a:p>
          <a:p>
            <a:pPr algn="r">
              <a:lnSpc>
                <a:spcPct val="80000"/>
              </a:lnSpc>
            </a:pPr>
            <a:r>
              <a:rPr kumimoji="0" lang="ru-RU" sz="1800" i="1">
                <a:latin typeface="Calibri" charset="0"/>
              </a:rPr>
              <a:t>БОЛЕЗНИ ДЕГЕНЕРАЦИИ</a:t>
            </a:r>
          </a:p>
          <a:p>
            <a:pPr algn="r">
              <a:lnSpc>
                <a:spcPct val="80000"/>
              </a:lnSpc>
            </a:pPr>
            <a:endParaRPr kumimoji="0" lang="ru-RU" sz="1000" i="1">
              <a:latin typeface="Calibri" charset="0"/>
            </a:endParaRPr>
          </a:p>
          <a:p>
            <a:pPr algn="r">
              <a:lnSpc>
                <a:spcPct val="80000"/>
              </a:lnSpc>
            </a:pPr>
            <a:endParaRPr kumimoji="0" lang="ru-RU" sz="1000" i="1">
              <a:latin typeface="Calibri" charset="0"/>
            </a:endParaRPr>
          </a:p>
          <a:p>
            <a:pPr algn="r">
              <a:lnSpc>
                <a:spcPct val="80000"/>
              </a:lnSpc>
            </a:pPr>
            <a:endParaRPr kumimoji="0" lang="ru-RU" sz="1000" i="1">
              <a:latin typeface="Calibri" charset="0"/>
            </a:endParaRPr>
          </a:p>
          <a:p>
            <a:pPr algn="r">
              <a:lnSpc>
                <a:spcPct val="80000"/>
              </a:lnSpc>
            </a:pPr>
            <a:r>
              <a:rPr kumimoji="0" lang="ru-RU" sz="2000">
                <a:latin typeface="Calibri" charset="0"/>
              </a:rPr>
              <a:t>Низкая реактивность неспособность к самоисцелению</a:t>
            </a:r>
          </a:p>
          <a:p>
            <a:pPr algn="r">
              <a:lnSpc>
                <a:spcPct val="80000"/>
              </a:lnSpc>
            </a:pPr>
            <a:endParaRPr kumimoji="0" lang="ru-RU" sz="2000">
              <a:latin typeface="Calibri" charset="0"/>
            </a:endParaRPr>
          </a:p>
          <a:p>
            <a:pPr algn="r">
              <a:lnSpc>
                <a:spcPct val="80000"/>
              </a:lnSpc>
            </a:pPr>
            <a:r>
              <a:rPr kumimoji="0" lang="ru-RU" sz="2000">
                <a:latin typeface="Calibri" charset="0"/>
              </a:rPr>
              <a:t>Истощение воспалительно-регенераторного потенциала</a:t>
            </a:r>
          </a:p>
          <a:p>
            <a:pPr algn="r">
              <a:lnSpc>
                <a:spcPct val="80000"/>
              </a:lnSpc>
            </a:pPr>
            <a:endParaRPr kumimoji="0" lang="ru-RU" sz="2000">
              <a:latin typeface="Calibri" charset="0"/>
            </a:endParaRPr>
          </a:p>
          <a:p>
            <a:pPr algn="r">
              <a:lnSpc>
                <a:spcPct val="80000"/>
              </a:lnSpc>
            </a:pPr>
            <a:r>
              <a:rPr kumimoji="0" lang="ru-RU" sz="2000">
                <a:latin typeface="Calibri" charset="0"/>
              </a:rPr>
              <a:t>Хронические вялотекущие воспалительные процессы</a:t>
            </a:r>
          </a:p>
          <a:p>
            <a:pPr>
              <a:lnSpc>
                <a:spcPct val="80000"/>
              </a:lnSpc>
            </a:pPr>
            <a:endParaRPr kumimoji="0" lang="ru-RU" sz="1500">
              <a:latin typeface="Calibri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857250"/>
            <a:ext cx="214313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FFFFFF"/>
                </a:solidFill>
                <a:latin typeface="Calibri" charset="0"/>
                <a:ea typeface="Arial" charset="0"/>
              </a:rPr>
              <a:t>Биологический  барьер</a:t>
            </a:r>
          </a:p>
        </p:txBody>
      </p:sp>
    </p:spTree>
    <p:extLst>
      <p:ext uri="{BB962C8B-B14F-4D97-AF65-F5344CB8AC3E}">
        <p14:creationId xmlns:p14="http://schemas.microsoft.com/office/powerpoint/2010/main" val="2379473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6182" y="1600200"/>
            <a:ext cx="4900618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      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Когда в людях видишь органы, занимаешься их ремонтом. Когда видишь Человека как частицу Вселенной, подобную ей и ее законам, занимаешься исцелением не органов, а системой в целом: духом, сознанием и телом.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214290"/>
            <a:ext cx="8572560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ВИДЕНИЯ СИСТЕМЫ ПОД НАЗВАНИЕМ ЧЕЛОВЕК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5929330"/>
            <a:ext cx="4775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Целое больше суммы его частей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1923" r="1923"/>
          <a:stretch>
            <a:fillRect/>
          </a:stretch>
        </p:blipFill>
        <p:spPr bwMode="auto">
          <a:xfrm>
            <a:off x="428596" y="2428868"/>
            <a:ext cx="3571900" cy="2456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70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116" y="1142984"/>
            <a:ext cx="5400684" cy="5072098"/>
          </a:xfrm>
        </p:spPr>
        <p:txBody>
          <a:bodyPr>
            <a:normAutofit fontScale="70000" lnSpcReduction="20000"/>
          </a:bodyPr>
          <a:lstStyle/>
          <a:p>
            <a:pPr>
              <a:buBlip>
                <a:blip r:embed="rId3"/>
              </a:buBlip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Экологический взгляд на природу Человека. 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Отношение Человека с микромиром в биосферном симбиозе. 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Иерархия человеческого организма с позиций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холистической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медицины. 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Определение здоровья как категории целостной жизни. 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Мера здоровья. 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Взаимосвязь физиологических и патологических реакций организма. 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Глобальное биологическое явление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диссимбиоза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в зеркале человеческой жизни.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000108"/>
            <a:ext cx="26431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ED6"/>
                </a:solidFill>
              </a:rPr>
              <a:t>Основы жизнедеятельности Человека. Здоровье как категория целостной жизни</a:t>
            </a:r>
            <a:endParaRPr lang="ru-RU" sz="2000" b="1" dirty="0">
              <a:solidFill>
                <a:srgbClr val="009ED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642918"/>
            <a:ext cx="8429684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496"/>
            <a:ext cx="2513421" cy="2500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777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7" descr="H:\Школа и  ИОВП\заготовки для оформления слайдов Все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9395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>
              <a:latin typeface="Calibri" charset="0"/>
              <a:cs typeface="Arial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7387677"/>
              </p:ext>
            </p:extLst>
          </p:nvPr>
        </p:nvGraphicFramePr>
        <p:xfrm>
          <a:off x="457200" y="1484784"/>
          <a:ext cx="4040188" cy="4641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9397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>
              <a:latin typeface="Calibri" charset="0"/>
              <a:cs typeface="Arial" charset="0"/>
            </a:endParaRPr>
          </a:p>
        </p:txBody>
      </p:sp>
      <p:pic>
        <p:nvPicPr>
          <p:cNvPr id="59398" name="Содержимое 8" descr="Repo_Men_Cyborg.jpg"/>
          <p:cNvPicPr>
            <a:picLocks noGrp="1" noChangeAspect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1412875"/>
            <a:ext cx="4041775" cy="4679950"/>
          </a:xfrm>
        </p:spPr>
      </p:pic>
    </p:spTree>
    <p:extLst>
      <p:ext uri="{BB962C8B-B14F-4D97-AF65-F5344CB8AC3E}">
        <p14:creationId xmlns:p14="http://schemas.microsoft.com/office/powerpoint/2010/main" val="3346440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417513" y="2500313"/>
            <a:ext cx="8226425" cy="370998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kumimoji="0" lang="ru-RU" sz="1500" u="sng">
              <a:solidFill>
                <a:srgbClr val="558ED5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kumimoji="0" lang="en-US" sz="1600" b="1">
                <a:latin typeface="Arial" charset="0"/>
              </a:rPr>
              <a:t> </a:t>
            </a:r>
            <a:r>
              <a:rPr kumimoji="0" lang="en-US" b="1" i="1">
                <a:solidFill>
                  <a:srgbClr val="376092"/>
                </a:solidFill>
                <a:latin typeface="Arial" charset="0"/>
              </a:rPr>
              <a:t>«Проблемы надо решать на более глубоком уровне, чем тот, </a:t>
            </a:r>
            <a:endParaRPr kumimoji="0" lang="ru-RU">
              <a:solidFill>
                <a:srgbClr val="376092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kumimoji="0" lang="en-US" b="1" i="1">
                <a:solidFill>
                  <a:srgbClr val="376092"/>
                </a:solidFill>
                <a:latin typeface="Arial" charset="0"/>
              </a:rPr>
              <a:t>на котором они проявляются»</a:t>
            </a:r>
            <a:r>
              <a:rPr kumimoji="0" lang="en-US" b="1">
                <a:solidFill>
                  <a:srgbClr val="376092"/>
                </a:solidFill>
                <a:latin typeface="Arial" charset="0"/>
              </a:rPr>
              <a:t> </a:t>
            </a:r>
            <a:endParaRPr kumimoji="0" lang="ru-RU">
              <a:solidFill>
                <a:srgbClr val="376092"/>
              </a:solidFill>
              <a:latin typeface="Arial" charset="0"/>
            </a:endParaRPr>
          </a:p>
          <a:p>
            <a:pPr algn="r">
              <a:lnSpc>
                <a:spcPct val="80000"/>
              </a:lnSpc>
              <a:buFontTx/>
              <a:buNone/>
            </a:pPr>
            <a:endParaRPr kumimoji="0" lang="en-US" b="1">
              <a:solidFill>
                <a:srgbClr val="000099"/>
              </a:solidFill>
              <a:latin typeface="Arial" charset="0"/>
            </a:endParaRPr>
          </a:p>
          <a:p>
            <a:pPr algn="r">
              <a:lnSpc>
                <a:spcPct val="80000"/>
              </a:lnSpc>
              <a:buFontTx/>
              <a:buNone/>
            </a:pPr>
            <a:r>
              <a:rPr kumimoji="0" lang="ru-RU" sz="2400" b="1">
                <a:solidFill>
                  <a:srgbClr val="000099"/>
                </a:solidFill>
                <a:latin typeface="Arial" charset="0"/>
              </a:rPr>
              <a:t>Дж. Уитмор. </a:t>
            </a:r>
            <a:endParaRPr kumimoji="0" lang="en-US" sz="2400" b="1">
              <a:solidFill>
                <a:srgbClr val="000099"/>
              </a:solidFill>
              <a:latin typeface="Arial" charset="0"/>
            </a:endParaRPr>
          </a:p>
          <a:p>
            <a:pPr algn="r">
              <a:lnSpc>
                <a:spcPct val="80000"/>
              </a:lnSpc>
              <a:buFontTx/>
              <a:buNone/>
            </a:pPr>
            <a:r>
              <a:rPr kumimoji="0" lang="ru-RU" sz="2400" b="1">
                <a:solidFill>
                  <a:srgbClr val="000099"/>
                </a:solidFill>
                <a:latin typeface="Arial" charset="0"/>
              </a:rPr>
              <a:t> Коучинг высокой эффективности, 2005</a:t>
            </a:r>
            <a:endParaRPr kumimoji="0" lang="ru-RU" sz="2400">
              <a:solidFill>
                <a:srgbClr val="000099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kumimoji="0" lang="ru-RU">
              <a:latin typeface="Arial" charset="0"/>
            </a:endParaRPr>
          </a:p>
        </p:txBody>
      </p:sp>
      <p:pic>
        <p:nvPicPr>
          <p:cNvPr id="12294" name="Picture 6" descr="http://t3.gstatic.com/images?q=tbn:ANd9GcQEmfpZ5Y0hDeFAbcoYGQJebhdxi_LfHRMQI8wDdH8HQx87ADZr"/>
          <p:cNvPicPr>
            <a:picLocks noChangeAspect="1" noChangeArrowheads="1"/>
          </p:cNvPicPr>
          <p:nvPr/>
        </p:nvPicPr>
        <p:blipFill>
          <a:blip r:embed="rId3" cstate="print"/>
          <a:srcRect l="9221" t="10923" r="10860" b="23543"/>
          <a:stretch>
            <a:fillRect/>
          </a:stretch>
        </p:blipFill>
        <p:spPr bwMode="auto">
          <a:xfrm>
            <a:off x="214282" y="285728"/>
            <a:ext cx="3143272" cy="2176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753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571868" y="1600200"/>
            <a:ext cx="5114932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Диагноз - это не способность увидеть нездоровый орган, чтобы его отремонтировать.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Диагноз - это искусство находить выход из лабиринта множественных сбоев организма, зародившихся еще в прошлом Человека, проявляющихся в настоящем и определяющих будущее. Только такой системный подход ведет к исцелению.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4929198"/>
            <a:ext cx="30718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953735"/>
                </a:solidFill>
              </a:rPr>
              <a:t>Выход из лабиринта возможен только для просвещенного и  под чутким руководством Врача-Мастера</a:t>
            </a:r>
            <a:endParaRPr lang="ru-RU" b="1" i="1" dirty="0">
              <a:solidFill>
                <a:srgbClr val="953735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58" y="214290"/>
            <a:ext cx="8358246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ИЗМЕНЕНИЕ ВЗГЛЯДА НА СУТЬ БОЛЕЗНИ И ВОЗМОЖНОСТИ ВЫХОДА ИЗ НЕЕ</a:t>
            </a:r>
            <a:endParaRPr lang="ru-RU" sz="24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286140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4503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642938" y="214313"/>
            <a:ext cx="8143875" cy="725487"/>
          </a:xfrm>
        </p:spPr>
        <p:txBody>
          <a:bodyPr>
            <a:normAutofit fontScale="90000"/>
          </a:bodyPr>
          <a:lstStyle/>
          <a:p>
            <a:r>
              <a:rPr kumimoji="0" lang="ru-RU" sz="2000" b="1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Закономерности  развития общей болезни Человека и  логика самоисцеления</a:t>
            </a:r>
            <a:r>
              <a:rPr kumimoji="0" lang="ru-RU" sz="2000" b="1" smtClean="0">
                <a:solidFill>
                  <a:srgbClr val="00B050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kumimoji="0" lang="ru-RU" sz="2000" b="1" smtClean="0">
                <a:solidFill>
                  <a:srgbClr val="00B050"/>
                </a:solidFill>
                <a:latin typeface="Verdana" pitchFamily="34" charset="0"/>
                <a:cs typeface="Arial" pitchFamily="34" charset="0"/>
              </a:rPr>
            </a:br>
            <a:endParaRPr kumimoji="0" lang="ru-RU" sz="2000" smtClean="0"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214414" y="928670"/>
          <a:ext cx="7715304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 вверх 4"/>
          <p:cNvSpPr/>
          <p:nvPr/>
        </p:nvSpPr>
        <p:spPr>
          <a:xfrm>
            <a:off x="214313" y="1214438"/>
            <a:ext cx="428625" cy="478631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>
              <a:solidFill>
                <a:srgbClr val="FFFFFF"/>
              </a:solidFill>
              <a:cs typeface="Arial" pitchFamily="34" charset="0"/>
            </a:endParaRPr>
          </a:p>
          <a:p>
            <a:pPr algn="ctr"/>
            <a:r>
              <a:rPr lang="ru-RU" b="1">
                <a:solidFill>
                  <a:srgbClr val="FFFFFF"/>
                </a:solidFill>
                <a:cs typeface="Arial" pitchFamily="34" charset="0"/>
              </a:rPr>
              <a:t>В</a:t>
            </a:r>
          </a:p>
          <a:p>
            <a:pPr algn="ctr"/>
            <a:endParaRPr lang="ru-RU" b="1">
              <a:solidFill>
                <a:srgbClr val="FFFFFF"/>
              </a:solidFill>
              <a:cs typeface="Arial" pitchFamily="34" charset="0"/>
            </a:endParaRPr>
          </a:p>
          <a:p>
            <a:pPr algn="ctr"/>
            <a:r>
              <a:rPr lang="ru-RU" b="1">
                <a:solidFill>
                  <a:srgbClr val="FFFFFF"/>
                </a:solidFill>
                <a:cs typeface="Arial" pitchFamily="34" charset="0"/>
              </a:rPr>
              <a:t> БОЛЕЗНЬ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642938" y="1214438"/>
            <a:ext cx="500062" cy="4929187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rgbClr val="FFFFFF"/>
                </a:solidFill>
                <a:cs typeface="Arial" pitchFamily="34" charset="0"/>
              </a:rPr>
              <a:t>ПУТЬ</a:t>
            </a:r>
          </a:p>
          <a:p>
            <a:pPr algn="ctr"/>
            <a:r>
              <a:rPr lang="ru-RU" b="1">
                <a:solidFill>
                  <a:srgbClr val="FFFFFF"/>
                </a:solidFill>
                <a:cs typeface="Arial" pitchFamily="34" charset="0"/>
              </a:rPr>
              <a:t> ИСЦЕЛЕНИЯ</a:t>
            </a:r>
          </a:p>
        </p:txBody>
      </p:sp>
      <p:sp>
        <p:nvSpPr>
          <p:cNvPr id="7" name="Стрелка вверх 6"/>
          <p:cNvSpPr/>
          <p:nvPr/>
        </p:nvSpPr>
        <p:spPr>
          <a:xfrm rot="5400000">
            <a:off x="4679156" y="2536032"/>
            <a:ext cx="500063" cy="6858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FFFF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8" name="Стрелка вниз 7"/>
          <p:cNvSpPr/>
          <p:nvPr/>
        </p:nvSpPr>
        <p:spPr>
          <a:xfrm rot="5400000">
            <a:off x="4572000" y="3000375"/>
            <a:ext cx="500063" cy="6786563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3500438" y="5786438"/>
            <a:ext cx="2563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В        Б   О   Л   Е   З   Н  Ь</a:t>
            </a:r>
          </a:p>
        </p:txBody>
      </p:sp>
      <p:sp>
        <p:nvSpPr>
          <p:cNvPr id="26632" name="TextBox 10"/>
          <p:cNvSpPr txBox="1">
            <a:spLocks noChangeArrowheads="1"/>
          </p:cNvSpPr>
          <p:nvPr/>
        </p:nvSpPr>
        <p:spPr bwMode="auto">
          <a:xfrm>
            <a:off x="2357438" y="6215063"/>
            <a:ext cx="4217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П   У   Т   Ь         И   С   Ц   Е   Л   Е   Н   И   Я  </a:t>
            </a:r>
          </a:p>
        </p:txBody>
      </p:sp>
    </p:spTree>
    <p:extLst>
      <p:ext uri="{BB962C8B-B14F-4D97-AF65-F5344CB8AC3E}">
        <p14:creationId xmlns:p14="http://schemas.microsoft.com/office/powerpoint/2010/main" val="3961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2" y="1600200"/>
            <a:ext cx="4543428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     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Привычные методы терапии напоминают ремонтную мастерскую. Новые методы исцеления опираются на мощный природный потенциал человеческого организма: силу духа, уровни сознания и резервы тела. Процессы самоорганизации заложены Природой, игнорируются общепринятой терапией, являются опорой методов исцеления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0"/>
            <a:ext cx="8643998" cy="11429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ВЗГЛЯД НА МЕТОДОЛОГИЮ, СРЕДСТВА И ИНСТРУМЕНТЫ ТЕРАПИИ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500702"/>
            <a:ext cx="350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Новая терапия возрождает и питает дерево Жизни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3365524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0728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1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70180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рамота"/>
          <p:cNvPicPr>
            <a:picLocks noChangeAspect="1" noChangeArrowheads="1"/>
          </p:cNvPicPr>
          <p:nvPr/>
        </p:nvPicPr>
        <p:blipFill>
          <a:blip r:embed="rId3" cstate="print"/>
          <a:srcRect l="7693" t="20081" r="5695" b="135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0418" name="Заголовок 1"/>
          <p:cNvSpPr>
            <a:spLocks noGrp="1"/>
          </p:cNvSpPr>
          <p:nvPr>
            <p:ph type="ctrTitle"/>
          </p:nvPr>
        </p:nvSpPr>
        <p:spPr>
          <a:xfrm>
            <a:off x="468313" y="0"/>
            <a:ext cx="7772400" cy="1470025"/>
          </a:xfrm>
        </p:spPr>
        <p:txBody>
          <a:bodyPr/>
          <a:lstStyle/>
          <a:p>
            <a:endParaRPr lang="ru-RU">
              <a:latin typeface="Calibri" charset="0"/>
              <a:cs typeface="Arial" charset="0"/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0420" name="Object 1"/>
          <p:cNvGraphicFramePr>
            <a:graphicFrameLocks noChangeAspect="1"/>
          </p:cNvGraphicFramePr>
          <p:nvPr/>
        </p:nvGraphicFramePr>
        <p:xfrm>
          <a:off x="539750" y="404813"/>
          <a:ext cx="8135938" cy="611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Слайд" r:id="rId5" imgW="4572000" imgH="3429000" progId="PowerPoint.Slide.12">
                  <p:embed/>
                </p:oleObj>
              </mc:Choice>
              <mc:Fallback>
                <p:oleObj name="Слайд" r:id="rId5" imgW="4572000" imgH="3429000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04813"/>
                        <a:ext cx="8135938" cy="611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512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:\Школа и  ИОВП\заготовки для оформления слайдов Все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96908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</a:rPr>
              <a:t>Волшебные советы профессора И.П. Неумывакина!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200" b="1" dirty="0" smtClean="0"/>
              <a:t>                                                               </a:t>
            </a:r>
            <a:r>
              <a:rPr lang="ru-RU" sz="2200" b="1" u="sng" dirty="0" smtClean="0">
                <a:solidFill>
                  <a:schemeClr val="accent6">
                    <a:lumMod val="75000"/>
                  </a:schemeClr>
                </a:solidFill>
              </a:rPr>
              <a:t>Соотношение кислорода и углекислоты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8715436" cy="621510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sz="5100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5100" b="1" u="sng" dirty="0" smtClean="0">
                <a:solidFill>
                  <a:schemeClr val="accent1">
                    <a:lumMod val="75000"/>
                  </a:schemeClr>
                </a:solidFill>
              </a:rPr>
              <a:t>Как дышать?</a:t>
            </a:r>
            <a:endParaRPr lang="ru-RU" sz="51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ru-RU" sz="3800" b="1" dirty="0" smtClean="0">
                <a:solidFill>
                  <a:srgbClr val="002060"/>
                </a:solidFill>
              </a:rPr>
              <a:t>Вдох длится секунду, а выдох – 8-10 секунд. При пении выдох длится еще больше. В этот момент концентрация углекислоты составляет 6-6,5%. Она обладает антиспастическим действием, просвет в сосудах увеличивается, и проблемы исчезают.</a:t>
            </a:r>
            <a:endParaRPr lang="ru-RU" sz="3800" dirty="0" smtClean="0">
              <a:solidFill>
                <a:srgbClr val="002060"/>
              </a:solidFill>
            </a:endParaRPr>
          </a:p>
          <a:p>
            <a:pPr lvl="0"/>
            <a:r>
              <a:rPr lang="ru-RU" sz="3800" b="1" dirty="0" smtClean="0">
                <a:solidFill>
                  <a:srgbClr val="00B050"/>
                </a:solidFill>
              </a:rPr>
              <a:t>Вы должны сделать короткий вдох, чуть выдохнуть и не дышать 10-15-20-30 секунд за один раз. Когда почувствуете, что становится трудно удерживать эту паузу, надо </a:t>
            </a:r>
            <a:r>
              <a:rPr lang="ru-RU" sz="3800" b="1" dirty="0" err="1" smtClean="0">
                <a:solidFill>
                  <a:srgbClr val="00B050"/>
                </a:solidFill>
              </a:rPr>
              <a:t>довыдохнуть</a:t>
            </a:r>
            <a:r>
              <a:rPr lang="ru-RU" sz="3800" b="1" dirty="0" smtClean="0">
                <a:solidFill>
                  <a:srgbClr val="00B050"/>
                </a:solidFill>
              </a:rPr>
              <a:t> оставшийся в легких воздух, продышаться и повторить. Вы должны научиться задерживать дыхание на выдохе минимум на 30 секунд, а лучше на 1 минуту. В сутки суммарно задержка дыхания должна составлять 30 минут, а лучше час. Вот как раз это время заставит Ваш организм поддерживать концентрацию углекислоты 6-6,5%, а кислорода – 4-4,5%. Это трудно? Нет, не трудно. Это естественный закон Природы!</a:t>
            </a:r>
            <a:endParaRPr lang="ru-RU" sz="3800" dirty="0" smtClean="0">
              <a:solidFill>
                <a:srgbClr val="00B050"/>
              </a:solidFill>
            </a:endParaRPr>
          </a:p>
          <a:p>
            <a:pPr lvl="0"/>
            <a:r>
              <a:rPr lang="ru-RU" sz="3800" b="1" dirty="0" smtClean="0">
                <a:solidFill>
                  <a:schemeClr val="accent2">
                    <a:lumMod val="75000"/>
                  </a:schemeClr>
                </a:solidFill>
              </a:rPr>
              <a:t>Я предлагаю вот такой способ дыхания для оздоровления организма. У всех людей дома есть полиэтиленовые мешочки. Надо наложить такой мешочек на лицо (на нос вместе с подбородком). Плотно зажать его руками по краям и спокойно дышать, не напрягаясь. Вы вдыхаете воздух из мешочка и выдыхаете его обратно в мешочек. При этом Вы дышите воздухом с содержанием углекислоты – 4-5-6%. Первое время надо дышать подобным образом не более 30 секунд, затем 1 минуту, но не более 2 минут за один раз. Таким образом Вы восстанавливаете соотношение кислорода и углекислоты. </a:t>
            </a:r>
            <a:r>
              <a:rPr lang="ru-RU" sz="3800" b="1" dirty="0" smtClean="0">
                <a:solidFill>
                  <a:srgbClr val="C00000"/>
                </a:solidFill>
              </a:rPr>
              <a:t>При болях в сердце, при инфарктах и других болях Вы можете дышать через пакет, и через 1,5- 2 минуты боль снимается!</a:t>
            </a:r>
            <a:endParaRPr lang="ru-RU" sz="3800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101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вод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14290"/>
            <a:ext cx="4643470" cy="2143140"/>
          </a:xfrm>
        </p:spPr>
      </p:pic>
      <p:pic>
        <p:nvPicPr>
          <p:cNvPr id="5" name="Рисунок 4" descr="images (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357430"/>
            <a:ext cx="3071834" cy="2071702"/>
          </a:xfrm>
          <a:prstGeom prst="rect">
            <a:avLst/>
          </a:prstGeom>
        </p:spPr>
      </p:pic>
      <p:pic>
        <p:nvPicPr>
          <p:cNvPr id="6" name="Рисунок 5" descr="images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82" y="2643182"/>
            <a:ext cx="2181225" cy="2095500"/>
          </a:xfrm>
          <a:prstGeom prst="rect">
            <a:avLst/>
          </a:prstGeom>
        </p:spPr>
      </p:pic>
      <p:pic>
        <p:nvPicPr>
          <p:cNvPr id="7" name="Рисунок 6" descr="images (6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2428868"/>
            <a:ext cx="2928926" cy="2162179"/>
          </a:xfrm>
          <a:prstGeom prst="rect">
            <a:avLst/>
          </a:prstGeom>
        </p:spPr>
      </p:pic>
      <p:pic>
        <p:nvPicPr>
          <p:cNvPr id="8" name="Рисунок 7" descr="maxresdefaul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934" y="4429132"/>
            <a:ext cx="4786346" cy="2214554"/>
          </a:xfrm>
          <a:prstGeom prst="rect">
            <a:avLst/>
          </a:prstGeom>
        </p:spPr>
      </p:pic>
      <p:pic>
        <p:nvPicPr>
          <p:cNvPr id="9" name="Рисунок 8" descr="8f9a2d87868d6c4f131ad2a354e16c04135112105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52" y="214290"/>
            <a:ext cx="4000528" cy="2214578"/>
          </a:xfrm>
          <a:prstGeom prst="rect">
            <a:avLst/>
          </a:prstGeom>
        </p:spPr>
      </p:pic>
      <p:pic>
        <p:nvPicPr>
          <p:cNvPr id="10" name="Рисунок 9" descr="p87_voda-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20" y="4429132"/>
            <a:ext cx="3729038" cy="221113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57158" y="285728"/>
            <a:ext cx="4429156" cy="185738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ЧИСТАЯ ВОДА – </a:t>
            </a:r>
            <a:r>
              <a:rPr lang="ru-RU" sz="4400" dirty="0" smtClean="0">
                <a:solidFill>
                  <a:srgbClr val="002060"/>
                </a:solidFill>
              </a:rPr>
              <a:t>река жизни 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6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:\Школа и  ИОВП\заготовки для оформления слайдов Все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/>
        </p:nvGraphicFramePr>
        <p:xfrm>
          <a:off x="428625" y="188913"/>
          <a:ext cx="8229600" cy="110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5722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0" name="Picture 2" descr="http://fashionweek.kiev.ua/wp-content/uploads/2013/07/17_1-620x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484" y="1643050"/>
            <a:ext cx="2746763" cy="1714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428625" y="571500"/>
            <a:ext cx="8229600" cy="5357813"/>
          </a:xfrm>
        </p:spPr>
        <p:txBody>
          <a:bodyPr>
            <a:normAutofit lnSpcReduction="10000"/>
          </a:bodyPr>
          <a:lstStyle/>
          <a:p>
            <a:pPr algn="just">
              <a:buFontTx/>
              <a:buNone/>
            </a:pPr>
            <a:r>
              <a:rPr kumimoji="0" lang="ru-RU" b="1" dirty="0" smtClean="0">
                <a:solidFill>
                  <a:srgbClr val="222268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kumimoji="0" lang="ru-RU" sz="2400" b="1" dirty="0" smtClean="0">
                <a:solidFill>
                  <a:srgbClr val="222268"/>
                </a:solidFill>
                <a:latin typeface="Arial" pitchFamily="34" charset="0"/>
                <a:cs typeface="Arial" pitchFamily="34" charset="0"/>
              </a:rPr>
              <a:t>Я  обращаю вспять свой биологический возраст, заботливо питая свое тело здоровой пищей</a:t>
            </a:r>
          </a:p>
          <a:p>
            <a:pPr algn="just">
              <a:buFontTx/>
              <a:buNone/>
            </a:pPr>
            <a:endParaRPr kumimoji="0" lang="ru-RU" sz="11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None/>
            </a:pPr>
            <a:endParaRPr kumimoji="0" lang="ru-RU" sz="11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r>
              <a:rPr kumimoji="0" lang="ru-RU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kumimoji="0" lang="ru-RU" sz="2400" b="1" u="sng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Я осуществляю это на практике:</a:t>
            </a:r>
          </a:p>
          <a:p>
            <a:pPr>
              <a:buFontTx/>
              <a:buNone/>
            </a:pPr>
            <a:endParaRPr kumimoji="0" lang="ru-RU" sz="1600" u="sng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kumimoji="0" lang="ru-RU" sz="2400" dirty="0" smtClean="0">
                <a:latin typeface="Arial" pitchFamily="34" charset="0"/>
                <a:cs typeface="Arial" pitchFamily="34" charset="0"/>
              </a:rPr>
              <a:t>   </a:t>
            </a:r>
            <a:r>
              <a:rPr kumimoji="0" lang="ru-RU" sz="2400" b="1" dirty="0" smtClean="0">
                <a:solidFill>
                  <a:srgbClr val="222268"/>
                </a:solidFill>
                <a:latin typeface="Arial" pitchFamily="34" charset="0"/>
                <a:cs typeface="Arial" pitchFamily="34" charset="0"/>
              </a:rPr>
              <a:t>Наслаждаясь шестью вкусами</a:t>
            </a:r>
            <a:endParaRPr kumimoji="0" lang="ru-RU" sz="2400" dirty="0" smtClean="0">
              <a:solidFill>
                <a:srgbClr val="22226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kumimoji="0" lang="ru-RU" sz="2400" dirty="0" smtClean="0">
                <a:latin typeface="Arial" pitchFamily="34" charset="0"/>
                <a:cs typeface="Arial" pitchFamily="34" charset="0"/>
              </a:rPr>
              <a:t>   </a:t>
            </a:r>
            <a:r>
              <a:rPr kumimoji="0" lang="ru-RU" sz="2400" b="1" dirty="0" smtClean="0">
                <a:solidFill>
                  <a:srgbClr val="222268"/>
                </a:solidFill>
                <a:latin typeface="Arial" pitchFamily="34" charset="0"/>
                <a:cs typeface="Arial" pitchFamily="34" charset="0"/>
              </a:rPr>
              <a:t>Принимая пищу сознательно</a:t>
            </a:r>
            <a:endParaRPr kumimoji="0" lang="ru-RU" sz="2400" dirty="0" smtClean="0">
              <a:solidFill>
                <a:srgbClr val="22226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kumimoji="0" lang="ru-RU" sz="2400" dirty="0" smtClean="0">
                <a:latin typeface="Arial" pitchFamily="34" charset="0"/>
                <a:cs typeface="Arial" pitchFamily="34" charset="0"/>
              </a:rPr>
              <a:t>  </a:t>
            </a:r>
            <a:r>
              <a:rPr kumimoji="0" lang="ru-RU" sz="2400" dirty="0" smtClean="0">
                <a:solidFill>
                  <a:srgbClr val="222268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sz="2400" b="1" dirty="0" smtClean="0">
                <a:solidFill>
                  <a:srgbClr val="222268"/>
                </a:solidFill>
                <a:latin typeface="Arial" pitchFamily="34" charset="0"/>
                <a:cs typeface="Arial" pitchFamily="34" charset="0"/>
              </a:rPr>
              <a:t>С уважением относясь к сигналам голода и насыщения в своем теле</a:t>
            </a:r>
          </a:p>
          <a:p>
            <a:pPr>
              <a:buFontTx/>
              <a:buNone/>
            </a:pPr>
            <a:endParaRPr kumimoji="0" lang="ru-RU" sz="2400" dirty="0" smtClean="0">
              <a:latin typeface="Arial" pitchFamily="34" charset="0"/>
              <a:cs typeface="Arial" pitchFamily="34" charset="0"/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kumimoji="0" lang="ru-RU" sz="16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Дипак</a:t>
            </a:r>
            <a:r>
              <a:rPr kumimoji="0"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Чопра</a:t>
            </a:r>
            <a:r>
              <a:rPr kumimoji="0"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Дэвид </a:t>
            </a:r>
            <a:r>
              <a:rPr kumimoji="0" lang="ru-RU" sz="16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Саймон</a:t>
            </a:r>
            <a:r>
              <a:rPr kumimoji="0"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Стань моложе, живи дольше: 10 шагов к омоложению/ Пер. с англ.-М.:ООО Издательский дом </a:t>
            </a:r>
            <a:r>
              <a:rPr kumimoji="0" lang="ru-RU" alt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kumimoji="0"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София</a:t>
            </a:r>
            <a:r>
              <a:rPr kumimoji="0" lang="ru-RU" alt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kumimoji="0" lang="ru-RU" sz="1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, 2005.- 368с</a:t>
            </a:r>
            <a:r>
              <a:rPr kumimoji="0" lang="ru-RU" sz="1600" b="1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r>
              <a:rPr kumimoji="0" lang="ru-RU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845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285720" y="285728"/>
            <a:ext cx="8572560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ПРЕДСТАВЛЕНИЙ О ГЛУБИННЫХ РЫЧАГАХ ВЛИЯНИЯ НА ИСЦЕЛЕНИЕ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868" y="1643050"/>
            <a:ext cx="53578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Тот, кто служит великой Миссии исцеления, не занимается ремонтом человеческих органов. Успех исцеления, как служение Миссии, рождался в прошлом, затерялся в настоящем, но является источником профессионального, личностного и карьерного роста в будущем. Эмоциональный и нравственно-духовный интеллект профессионала как учебный предмет школы.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4714884"/>
            <a:ext cx="27146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</a:rPr>
              <a:t>Служение великой миссии исцеления, как открытие своего сердца состраданию, заботе и помощи, а не только оказание медицинских услуг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71612"/>
            <a:ext cx="273565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301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Содержимое 2"/>
          <p:cNvSpPr>
            <a:spLocks noGrp="1"/>
          </p:cNvSpPr>
          <p:nvPr>
            <p:ph idx="1"/>
          </p:nvPr>
        </p:nvSpPr>
        <p:spPr>
          <a:xfrm>
            <a:off x="500063" y="357188"/>
            <a:ext cx="8229600" cy="59293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kumimoji="0" lang="en-US" sz="2800" b="1" i="1">
                <a:solidFill>
                  <a:srgbClr val="FF0000"/>
                </a:solidFill>
                <a:latin typeface="Calibri" charset="0"/>
              </a:rPr>
              <a:t>Чистая мысль! Что это?  Приметы! </a:t>
            </a:r>
            <a:endParaRPr kumimoji="0" lang="ru-RU" sz="2800" i="1">
              <a:solidFill>
                <a:srgbClr val="FF0000"/>
              </a:solidFill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kumimoji="0" lang="en-US" sz="2000" b="1">
                <a:latin typeface="Calibri" charset="0"/>
              </a:rPr>
              <a:t> </a:t>
            </a:r>
            <a:endParaRPr kumimoji="0" lang="ru-RU" sz="2000">
              <a:latin typeface="Calibri" charset="0"/>
            </a:endParaRPr>
          </a:p>
          <a:p>
            <a:pPr>
              <a:buSzPct val="120000"/>
              <a:buFont typeface="Arial" charset="0"/>
              <a:buBlip>
                <a:blip r:embed="rId3"/>
              </a:buBlip>
            </a:pPr>
            <a:r>
              <a:rPr kumimoji="0" lang="ru-RU" sz="2400" b="1">
                <a:solidFill>
                  <a:srgbClr val="31859C"/>
                </a:solidFill>
                <a:latin typeface="Calibri" charset="0"/>
              </a:rPr>
              <a:t>Мысль , заключающая в себе наилучшее, что может быть в жизни!</a:t>
            </a:r>
            <a:endParaRPr kumimoji="0" lang="ru-RU" sz="2400">
              <a:solidFill>
                <a:srgbClr val="31859C"/>
              </a:solidFill>
              <a:latin typeface="Calibri" charset="0"/>
            </a:endParaRPr>
          </a:p>
          <a:p>
            <a:pPr>
              <a:buSzPct val="120000"/>
              <a:buFont typeface="Arial" charset="0"/>
              <a:buBlip>
                <a:blip r:embed="rId3"/>
              </a:buBlip>
            </a:pPr>
            <a:r>
              <a:rPr kumimoji="0" lang="en-US" sz="2400" b="1">
                <a:solidFill>
                  <a:srgbClr val="376092"/>
                </a:solidFill>
                <a:latin typeface="Calibri" charset="0"/>
              </a:rPr>
              <a:t>Мысль без частицы “</a:t>
            </a:r>
            <a:r>
              <a:rPr kumimoji="0" lang="en-US" altLang="ja-JP" sz="2400" b="1">
                <a:solidFill>
                  <a:srgbClr val="376092"/>
                </a:solidFill>
                <a:latin typeface="Calibri" charset="0"/>
                <a:ea typeface="ＭＳ Ｐゴシック" charset="0"/>
                <a:cs typeface="ＭＳ Ｐゴシック" charset="0"/>
              </a:rPr>
              <a:t>не</a:t>
            </a:r>
            <a:r>
              <a:rPr kumimoji="0" lang="en-US" sz="2400" b="1">
                <a:solidFill>
                  <a:srgbClr val="376092"/>
                </a:solidFill>
                <a:latin typeface="Calibri" charset="0"/>
              </a:rPr>
              <a:t>”</a:t>
            </a:r>
            <a:r>
              <a:rPr kumimoji="0" lang="en-US" altLang="ja-JP" sz="2400" b="1">
                <a:solidFill>
                  <a:srgbClr val="376092"/>
                </a:solidFill>
                <a:latin typeface="Calibri" charset="0"/>
                <a:ea typeface="ＭＳ Ｐゴシック" charset="0"/>
                <a:cs typeface="ＭＳ Ｐゴシック" charset="0"/>
              </a:rPr>
              <a:t> !</a:t>
            </a:r>
            <a:endParaRPr kumimoji="0" lang="ru-RU" altLang="ja-JP" sz="2400">
              <a:solidFill>
                <a:srgbClr val="376092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SzPct val="120000"/>
              <a:buFont typeface="Arial" charset="0"/>
              <a:buBlip>
                <a:blip r:embed="rId3"/>
              </a:buBlip>
            </a:pPr>
            <a:r>
              <a:rPr kumimoji="0" lang="en-US" sz="2400" b="1">
                <a:solidFill>
                  <a:srgbClr val="31859C"/>
                </a:solidFill>
                <a:latin typeface="Calibri" charset="0"/>
              </a:rPr>
              <a:t>Мысль как точный запрос!</a:t>
            </a:r>
            <a:endParaRPr kumimoji="0" lang="ru-RU" sz="2400">
              <a:solidFill>
                <a:srgbClr val="31859C"/>
              </a:solidFill>
              <a:latin typeface="Calibri" charset="0"/>
            </a:endParaRPr>
          </a:p>
          <a:p>
            <a:pPr>
              <a:buSzPct val="120000"/>
              <a:buFont typeface="Arial" charset="0"/>
              <a:buBlip>
                <a:blip r:embed="rId3"/>
              </a:buBlip>
            </a:pPr>
            <a:r>
              <a:rPr kumimoji="0" lang="ru-RU" sz="2400" b="1">
                <a:solidFill>
                  <a:srgbClr val="376092"/>
                </a:solidFill>
                <a:latin typeface="Calibri" charset="0"/>
              </a:rPr>
              <a:t>Мысль, рождающая  сильные позитивные чувства, смысл, энергию и живые образы красоты!</a:t>
            </a:r>
            <a:endParaRPr kumimoji="0" lang="ru-RU" sz="2400">
              <a:solidFill>
                <a:srgbClr val="376092"/>
              </a:solidFill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kumimoji="0" lang="ru-RU" sz="2000" b="1">
                <a:latin typeface="Calibri" charset="0"/>
              </a:rPr>
              <a:t> </a:t>
            </a:r>
            <a:endParaRPr kumimoji="0" lang="ru-RU" sz="200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kumimoji="0" lang="en-US" sz="2200" b="1">
                <a:solidFill>
                  <a:srgbClr val="17375E"/>
                </a:solidFill>
                <a:latin typeface="Calibri" charset="0"/>
              </a:rPr>
              <a:t>               </a:t>
            </a:r>
            <a:r>
              <a:rPr kumimoji="0" lang="ru-RU" sz="2200" b="1">
                <a:solidFill>
                  <a:srgbClr val="17375E"/>
                </a:solidFill>
                <a:latin typeface="Calibri" charset="0"/>
              </a:rPr>
              <a:t>Мысль - могучая сила, которая направляет все наши поступки, определяет поведение и контролирует каждую клетку нашего тела!</a:t>
            </a:r>
            <a:endParaRPr kumimoji="0" lang="ru-RU" sz="2200">
              <a:solidFill>
                <a:srgbClr val="17375E"/>
              </a:solidFill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kumimoji="0" lang="en-US" sz="2200" b="1">
                <a:solidFill>
                  <a:srgbClr val="17375E"/>
                </a:solidFill>
                <a:latin typeface="Calibri" charset="0"/>
              </a:rPr>
              <a:t>               </a:t>
            </a:r>
            <a:r>
              <a:rPr kumimoji="0" lang="ru-RU" sz="2200" b="1">
                <a:solidFill>
                  <a:srgbClr val="17375E"/>
                </a:solidFill>
                <a:latin typeface="Calibri" charset="0"/>
              </a:rPr>
              <a:t>Если сознание является неиссякаемым родником чистых мыслей, значит, есть привычка жить хорошим! </a:t>
            </a:r>
            <a:r>
              <a:rPr kumimoji="0" lang="en-US" sz="2200" b="1">
                <a:solidFill>
                  <a:srgbClr val="17375E"/>
                </a:solidFill>
                <a:latin typeface="Calibri" charset="0"/>
              </a:rPr>
              <a:t>Если чистые мысли бьют ключом,  Человек – на вершине радости!</a:t>
            </a:r>
            <a:endParaRPr kumimoji="0" lang="ru-RU" sz="2200">
              <a:solidFill>
                <a:srgbClr val="17375E"/>
              </a:solidFill>
              <a:latin typeface="Calibri" charset="0"/>
            </a:endParaRPr>
          </a:p>
          <a:p>
            <a:pPr>
              <a:buFont typeface="Arial" charset="0"/>
              <a:buNone/>
            </a:pPr>
            <a:endParaRPr kumimoji="0" lang="ru-RU" sz="2000">
              <a:solidFill>
                <a:srgbClr val="25406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70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929618" cy="92867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КИСЛОТНО-ЩЕЛОЧНОЕ РАВНОВЕСИЕ –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ГЛАВНЫЙ ФИЗИОЛОГИЧЕСКИЙ ЗАКОН ЖИЗНИ НА ЗЕМЛЕ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jk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2857496"/>
            <a:ext cx="3071834" cy="3433760"/>
          </a:xfrm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4500562" y="2928934"/>
            <a:ext cx="4071966" cy="334010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РОТОВАЯ ПОЛОСТЬ -  </a:t>
            </a:r>
            <a:r>
              <a:rPr lang="en-US" sz="1600" b="1" dirty="0" smtClean="0">
                <a:solidFill>
                  <a:srgbClr val="002060"/>
                </a:solidFill>
              </a:rPr>
              <a:t>pH 7</a:t>
            </a:r>
            <a:r>
              <a:rPr lang="ru-RU" sz="1600" b="1" dirty="0" smtClean="0">
                <a:solidFill>
                  <a:srgbClr val="002060"/>
                </a:solidFill>
              </a:rPr>
              <a:t>,4-7,8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ЖЕЛУДОК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- </a:t>
            </a:r>
            <a:r>
              <a:rPr lang="en-US" sz="1600" b="1" dirty="0" smtClean="0">
                <a:solidFill>
                  <a:srgbClr val="002060"/>
                </a:solidFill>
              </a:rPr>
              <a:t>pH </a:t>
            </a:r>
            <a:r>
              <a:rPr lang="ru-RU" sz="1600" b="1" dirty="0" smtClean="0">
                <a:solidFill>
                  <a:srgbClr val="002060"/>
                </a:solidFill>
              </a:rPr>
              <a:t>0,3-1,0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ПОДЖЕЛУДОЧНАЯ ЖЕЛЕЗА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 - </a:t>
            </a:r>
            <a:r>
              <a:rPr lang="en-US" sz="1600" b="1" dirty="0" smtClean="0">
                <a:solidFill>
                  <a:srgbClr val="002060"/>
                </a:solidFill>
              </a:rPr>
              <a:t>pH </a:t>
            </a:r>
            <a:r>
              <a:rPr lang="ru-RU" sz="1600" b="1" dirty="0" smtClean="0">
                <a:solidFill>
                  <a:srgbClr val="002060"/>
                </a:solidFill>
              </a:rPr>
              <a:t>8,2-8,6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ПЕЧЕНЬ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 -</a:t>
            </a:r>
            <a:r>
              <a:rPr lang="en-US" sz="1600" b="1" dirty="0" smtClean="0">
                <a:solidFill>
                  <a:srgbClr val="002060"/>
                </a:solidFill>
              </a:rPr>
              <a:t>pH 7</a:t>
            </a:r>
            <a:r>
              <a:rPr lang="ru-RU" sz="1600" b="1" dirty="0" smtClean="0">
                <a:solidFill>
                  <a:srgbClr val="002060"/>
                </a:solidFill>
              </a:rPr>
              <a:t>,8-8,6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ДВЕНАДЦАТИПЕРСТНАЯ КИШКА</a:t>
            </a:r>
            <a:r>
              <a:rPr lang="en-US" sz="1600" b="1" dirty="0" smtClean="0">
                <a:solidFill>
                  <a:srgbClr val="002060"/>
                </a:solidFill>
              </a:rPr>
              <a:t> pH </a:t>
            </a:r>
            <a:r>
              <a:rPr lang="ru-RU" sz="1600" b="1" dirty="0" smtClean="0">
                <a:solidFill>
                  <a:srgbClr val="002060"/>
                </a:solidFill>
              </a:rPr>
              <a:t>8,2-8,6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ТОНКИЙ КИШЕЧНИК</a:t>
            </a:r>
            <a:r>
              <a:rPr lang="en-US" sz="1600" b="1" dirty="0" smtClean="0">
                <a:solidFill>
                  <a:srgbClr val="002060"/>
                </a:solidFill>
              </a:rPr>
              <a:t> pH </a:t>
            </a:r>
            <a:r>
              <a:rPr lang="ru-RU" sz="1600" b="1" dirty="0" smtClean="0">
                <a:solidFill>
                  <a:srgbClr val="002060"/>
                </a:solidFill>
              </a:rPr>
              <a:t>8,6-8,8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ТОЛСТЫЙ КИШЕЧНИК</a:t>
            </a:r>
            <a:r>
              <a:rPr lang="en-US" sz="1600" b="1" dirty="0" smtClean="0">
                <a:solidFill>
                  <a:srgbClr val="002060"/>
                </a:solidFill>
              </a:rPr>
              <a:t> pH </a:t>
            </a:r>
            <a:r>
              <a:rPr lang="ru-RU" sz="1600" b="1" dirty="0" smtClean="0">
                <a:solidFill>
                  <a:srgbClr val="002060"/>
                </a:solidFill>
              </a:rPr>
              <a:t> 8,6-9,0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СИГМОВИДНАЯ КИШКА</a:t>
            </a:r>
            <a:r>
              <a:rPr lang="en-US" sz="1600" b="1" dirty="0" smtClean="0">
                <a:solidFill>
                  <a:srgbClr val="002060"/>
                </a:solidFill>
              </a:rPr>
              <a:t> pH </a:t>
            </a:r>
            <a:r>
              <a:rPr lang="ru-RU" sz="1600" b="1" dirty="0" smtClean="0">
                <a:solidFill>
                  <a:srgbClr val="002060"/>
                </a:solidFill>
              </a:rPr>
              <a:t>6,8-7,0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</a:rPr>
              <a:t>КОЖА</a:t>
            </a:r>
            <a:r>
              <a:rPr lang="en-US" sz="1600" b="1" dirty="0" smtClean="0">
                <a:solidFill>
                  <a:srgbClr val="002060"/>
                </a:solidFill>
              </a:rPr>
              <a:t> pH </a:t>
            </a:r>
            <a:r>
              <a:rPr lang="ru-RU" sz="1600" b="1" dirty="0" smtClean="0">
                <a:solidFill>
                  <a:srgbClr val="002060"/>
                </a:solidFill>
              </a:rPr>
              <a:t>5,0-6,0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pH-organizma.jpg"/>
          <p:cNvPicPr>
            <a:picLocks noChangeAspect="1"/>
          </p:cNvPicPr>
          <p:nvPr/>
        </p:nvPicPr>
        <p:blipFill>
          <a:blip r:embed="rId3"/>
          <a:srcRect t="23126" b="56719"/>
          <a:stretch>
            <a:fillRect/>
          </a:stretch>
        </p:blipFill>
        <p:spPr>
          <a:xfrm>
            <a:off x="1000100" y="1214422"/>
            <a:ext cx="6786610" cy="78581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1000108"/>
            <a:ext cx="1357322" cy="35719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КИСЛАЯ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00958" y="1071546"/>
            <a:ext cx="1357322" cy="357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ЩЕЛОЧНАЯ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57554" y="2143116"/>
            <a:ext cx="2357454" cy="57150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7,35-7,47</a:t>
            </a:r>
          </a:p>
          <a:p>
            <a:pPr algn="ctr"/>
            <a:r>
              <a:rPr lang="ru-RU" sz="2000" dirty="0" smtClean="0"/>
              <a:t>КРОВЬ</a:t>
            </a:r>
            <a:endParaRPr lang="ru-RU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00430" y="1000108"/>
            <a:ext cx="1714512" cy="42862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НЕЙТРАЛЬНАЯ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29322" y="2071678"/>
            <a:ext cx="2928926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Более 7,8 –                          не совместима с жизнью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0034" y="2071678"/>
            <a:ext cx="271464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Менее 6,8  –                    не совместима с жизнью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61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рамота"/>
          <p:cNvPicPr>
            <a:picLocks noChangeAspect="1" noChangeArrowheads="1"/>
          </p:cNvPicPr>
          <p:nvPr/>
        </p:nvPicPr>
        <p:blipFill>
          <a:blip r:embed="rId3" cstate="print"/>
          <a:srcRect l="7693" t="20081" r="5695" b="135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  <a:noFill/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Копилка Здоровья</a:t>
            </a:r>
            <a:endParaRPr lang="ru-RU" sz="5400" b="1" dirty="0">
              <a:solidFill>
                <a:srgbClr val="0070C0"/>
              </a:solidFill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0" y="620688"/>
          <a:ext cx="914400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85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Calibri" charset="0"/>
              <a:cs typeface="Arial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571500"/>
          <a:ext cx="9144000" cy="6778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70"/>
                <a:gridCol w="428628"/>
                <a:gridCol w="547702"/>
                <a:gridCol w="809620"/>
                <a:gridCol w="1000132"/>
                <a:gridCol w="928694"/>
                <a:gridCol w="142876"/>
                <a:gridCol w="928678"/>
                <a:gridCol w="714396"/>
                <a:gridCol w="1571604"/>
              </a:tblGrid>
              <a:tr h="518144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Острое воспалительное (инфекционное) заболевание  любой локализации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Цель:  регуляция  температуры  и купирование симптомов поражения слизистых</a:t>
                      </a:r>
                      <a:endParaRPr lang="ru-RU" sz="1400" dirty="0" smtClean="0"/>
                    </a:p>
                  </a:txBody>
                  <a:tcPr marT="45719" marB="4571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820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Траумель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С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 первые 2 часа  терапии по 1 табл. каждые 30 минут, далее по 1 табл. 3-5 раза в день (под язык). </a:t>
                      </a:r>
                      <a:endParaRPr lang="ru-RU" sz="1200" dirty="0" smtClean="0"/>
                    </a:p>
                  </a:txBody>
                  <a:tcPr marT="45719" marB="4571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Мукоза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композитум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ru-RU" sz="1400" b="1" dirty="0" smtClean="0"/>
                        <a:t>по 1 ампуле </a:t>
                      </a:r>
                      <a:r>
                        <a:rPr lang="ru-RU" sz="1400" b="1" dirty="0" err="1" smtClean="0"/>
                        <a:t>п</a:t>
                      </a:r>
                      <a:r>
                        <a:rPr lang="ru-RU" sz="1400" b="1" dirty="0" smtClean="0"/>
                        <a:t>/к или в/м или внутрь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ежедневно или через день. </a:t>
                      </a:r>
                      <a:endParaRPr lang="ru-RU" sz="1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/>
                    </a:p>
                    <a:p>
                      <a:endParaRPr lang="ru-RU" sz="1200" dirty="0"/>
                    </a:p>
                  </a:txBody>
                  <a:tcPr marT="45719" marB="45719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Вибуркол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1200" b="1" dirty="0" smtClean="0"/>
                        <a:t>Ректально. Детям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до 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мес.</a:t>
                      </a:r>
                      <a:r>
                        <a:rPr lang="ru-RU" sz="1200" b="1" baseline="0" dirty="0" smtClean="0"/>
                        <a:t>  </a:t>
                      </a:r>
                      <a:r>
                        <a:rPr lang="ru-RU" sz="1200" b="1" dirty="0" smtClean="0"/>
                        <a:t>до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2 </a:t>
                      </a:r>
                      <a:r>
                        <a:rPr lang="ru-RU" sz="1200" b="1" dirty="0" err="1" smtClean="0"/>
                        <a:t>супп</a:t>
                      </a:r>
                      <a:r>
                        <a:rPr lang="ru-RU" sz="1200" b="1" dirty="0" smtClean="0"/>
                        <a:t>.</a:t>
                      </a:r>
                      <a:r>
                        <a:rPr lang="ru-RU" sz="1200" b="1" baseline="0" dirty="0" smtClean="0"/>
                        <a:t> в сутки; детям </a:t>
                      </a:r>
                      <a:r>
                        <a:rPr lang="ru-RU" sz="1200" b="1" dirty="0" smtClean="0"/>
                        <a:t>от 6 мес.</a:t>
                      </a:r>
                      <a:r>
                        <a:rPr lang="ru-RU" sz="1200" b="1" baseline="0" dirty="0" smtClean="0"/>
                        <a:t>- </a:t>
                      </a:r>
                      <a:r>
                        <a:rPr lang="ru-RU" sz="1200" b="1" dirty="0" smtClean="0"/>
                        <a:t>до 6 </a:t>
                      </a:r>
                      <a:r>
                        <a:rPr lang="ru-RU" sz="1200" b="1" dirty="0" err="1" smtClean="0"/>
                        <a:t>супп</a:t>
                      </a:r>
                      <a:r>
                        <a:rPr lang="ru-RU" sz="1200" b="1" dirty="0" smtClean="0"/>
                        <a:t>.</a:t>
                      </a:r>
                      <a:r>
                        <a:rPr lang="ru-RU" sz="1200" b="1" baseline="0" dirty="0" smtClean="0"/>
                        <a:t> в сутки</a:t>
                      </a:r>
                      <a:r>
                        <a:rPr lang="ru-RU" sz="1200" b="1" dirty="0" smtClean="0"/>
                        <a:t>. При нормализации температуры по 1 суппозиторию 1-2 раза в день еще 3-4 дня.</a:t>
                      </a:r>
                      <a:endParaRPr lang="ru-RU" sz="1200" dirty="0" smtClean="0"/>
                    </a:p>
                  </a:txBody>
                  <a:tcPr marT="45719" marB="45719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9691">
                <a:tc gridSpan="10"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При вялом, затяжном течении   острого воспалительного (инфекционного) заболевания 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Ц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a typeface="Tahoma" pitchFamily="34" charset="0"/>
                          <a:cs typeface="Tahoma" pitchFamily="34" charset="0"/>
                        </a:rPr>
                        <a:t>ель: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a typeface="Tahoma" pitchFamily="34" charset="0"/>
                          <a:cs typeface="Tahoma" pitchFamily="34" charset="0"/>
                        </a:rPr>
                        <a:t>восстановление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a typeface="Tahoma" pitchFamily="34" charset="0"/>
                          <a:cs typeface="Tahoma" pitchFamily="34" charset="0"/>
                        </a:rPr>
                        <a:t>реактивности и  повышение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a typeface="Tahoma" pitchFamily="34" charset="0"/>
                          <a:cs typeface="Tahoma" pitchFamily="34" charset="0"/>
                        </a:rPr>
                        <a:t>иммунитета 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T="45719" marB="45719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2516">
                <a:tc gridSpan="2"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6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Лимфомиозот</a:t>
                      </a:r>
                      <a:r>
                        <a:rPr lang="ru-RU" sz="1600" b="1" kern="1200" dirty="0" smtClean="0">
                          <a:solidFill>
                            <a:schemeClr val="tx2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–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/к или в/м по 1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амп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. 1-3 раза в неделю 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2-5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недель; внутрь по 10-15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кап. 3 раза в день.  </a:t>
                      </a:r>
                    </a:p>
                    <a:p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Лимфодренажное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 и  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дезинтоксикационное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средство.</a:t>
                      </a:r>
                    </a:p>
                  </a:txBody>
                  <a:tcPr marT="45719" marB="4571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Галиум</a:t>
                      </a:r>
                      <a:r>
                        <a:rPr lang="ru-RU" sz="1600" b="1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-</a:t>
                      </a:r>
                      <a:r>
                        <a:rPr lang="ru-RU" sz="1600" b="1" kern="1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Хель</a:t>
                      </a:r>
                      <a:r>
                        <a:rPr lang="ru-RU" sz="1600" b="1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-по 10 кап.3 раза в день.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Иммуномодулирующее,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дезинтоксикационное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средство, особенно при дегенеративных заболеваниях.</a:t>
                      </a:r>
                    </a:p>
                    <a:p>
                      <a:endParaRPr lang="ru-RU" sz="1200" dirty="0"/>
                    </a:p>
                  </a:txBody>
                  <a:tcPr marT="45719" marB="45719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Энгистол</a:t>
                      </a:r>
                      <a:r>
                        <a:rPr lang="ru-RU" sz="1600" b="1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– по 1 табл.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3 раза в день (под язык).  Противовирусное, иммуномодулирующее средство. </a:t>
                      </a:r>
                    </a:p>
                    <a:p>
                      <a:endParaRPr lang="ru-RU" sz="1200" dirty="0"/>
                    </a:p>
                  </a:txBody>
                  <a:tcPr marT="45719" marB="45719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Эхинацея</a:t>
                      </a:r>
                      <a:r>
                        <a:rPr lang="ru-RU" sz="1600" b="1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ru-RU" sz="1600" b="1" kern="1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композитум</a:t>
                      </a:r>
                      <a:r>
                        <a:rPr lang="ru-RU" sz="1600" b="1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СН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–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п\к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или 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в\м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по 1 ампуле 1-3 раза в неделю.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Иммуностимулирующее средство.</a:t>
                      </a:r>
                      <a:endParaRPr lang="ru-RU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018">
                <a:tc gridSpan="10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При  наличии хронических  воспалительных заболеваний на фоне сниженного здоровья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Цель:   усиления  </a:t>
                      </a:r>
                      <a:r>
                        <a:rPr lang="ru-RU" sz="1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детоксикации</a:t>
                      </a:r>
                      <a:r>
                        <a:rPr lang="ru-RU" sz="1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ru-RU" sz="1400" b="1" kern="1200" dirty="0" smtClean="0">
                        <a:solidFill>
                          <a:schemeClr val="bg1"/>
                        </a:solidFill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9051">
                <a:tc>
                  <a:txBody>
                    <a:bodyPr/>
                    <a:lstStyle/>
                    <a:p>
                      <a:pPr marL="342900" lvl="0" indent="-342900" algn="l" ea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Для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активации    функций печени и  активизации пищеварения:</a:t>
                      </a:r>
                    </a:p>
                    <a:p>
                      <a:pPr marL="342900" indent="-342900" algn="l" ea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buFont typeface="Arial" pitchFamily="34" charset="0"/>
                        <a:buNone/>
                      </a:pPr>
                      <a:r>
                        <a:rPr lang="ru-RU" sz="1600" b="1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Хепель</a:t>
                      </a:r>
                      <a:r>
                        <a:rPr lang="ru-RU" sz="1600" b="1" kern="1200" dirty="0" smtClean="0">
                          <a:solidFill>
                            <a:srgbClr val="007FAC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-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по 1 табл. 3 раза в день (под язык)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или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</a:p>
                    <a:p>
                      <a:pPr marL="342900" indent="-342900" algn="l" ea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buFont typeface="Arial" pitchFamily="34" charset="0"/>
                        <a:buNone/>
                      </a:pPr>
                      <a:r>
                        <a:rPr lang="ru-RU" sz="1600" b="1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Гепар</a:t>
                      </a: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композитум</a:t>
                      </a: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rgbClr val="002060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-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по  1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амп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. (2,2 мл) - в/м,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/к 1-3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р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нед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. </a:t>
                      </a:r>
                    </a:p>
                    <a:p>
                      <a:pPr algn="l"/>
                      <a:endParaRPr lang="ru-RU" sz="1200" dirty="0"/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indent="-342900" ea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Для активации функций  почек  и оптимизации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деятельности мочевыводящей системы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:</a:t>
                      </a:r>
                    </a:p>
                    <a:p>
                      <a:pPr marL="342900" indent="-342900" ea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buFont typeface="Arial" pitchFamily="34" charset="0"/>
                        <a:buNone/>
                      </a:pPr>
                      <a:r>
                        <a:rPr lang="ru-RU" sz="1600" b="1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Ренель</a:t>
                      </a:r>
                      <a:r>
                        <a:rPr lang="ru-RU" sz="1200" b="1" kern="1200" dirty="0" smtClean="0">
                          <a:solidFill>
                            <a:srgbClr val="F33BD9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- по 1 табл. 3 раза в день от 2 до 10 </a:t>
                      </a:r>
                      <a:r>
                        <a:rPr lang="ru-RU" sz="11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нед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или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342900" indent="-342900" ea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buFont typeface="Arial" pitchFamily="34" charset="0"/>
                        <a:buNone/>
                      </a:pPr>
                      <a:r>
                        <a:rPr lang="ru-RU" sz="1600" b="1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Солидаго</a:t>
                      </a: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600" b="1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композитум</a:t>
                      </a:r>
                      <a:r>
                        <a:rPr lang="en-US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-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по  1 </a:t>
                      </a:r>
                      <a:r>
                        <a:rPr lang="ru-RU" sz="11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амп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. (2,2 мл) - в/м, </a:t>
                      </a:r>
                      <a:r>
                        <a:rPr lang="ru-RU" sz="11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/к   2 -3 </a:t>
                      </a:r>
                      <a:r>
                        <a:rPr lang="ru-RU" sz="11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р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ru-RU" sz="11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нед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lang="ru-RU" sz="1200" dirty="0"/>
                    </a:p>
                  </a:txBody>
                  <a:tcPr marT="45719" marB="45719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indent="-342900" ea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Для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опосредованного воздействия на возбудителей инфекционных болезней:</a:t>
                      </a: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Споробактерин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Бактисубтил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Энтерол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Бификол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Симбиолакт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Бифиформ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и др. </a:t>
                      </a:r>
                    </a:p>
                    <a:p>
                      <a:endParaRPr lang="ru-RU" sz="1200" dirty="0"/>
                    </a:p>
                  </a:txBody>
                  <a:tcPr marT="45719" marB="4571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indent="-342900" algn="l" ea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buFont typeface="Arial" pitchFamily="34" charset="0"/>
                        <a:buNone/>
                      </a:pP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Для быстрого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восстановления водно-электролитного баланса в случаях повторной рвоты и  поноса:</a:t>
                      </a:r>
                    </a:p>
                    <a:p>
                      <a:pPr marL="342900" indent="-342900" algn="l" ea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buFont typeface="Arial" pitchFamily="34" charset="0"/>
                        <a:buNone/>
                      </a:pPr>
                      <a:r>
                        <a:rPr lang="ru-RU" sz="1400" b="1" kern="1200" dirty="0" smtClean="0">
                          <a:solidFill>
                            <a:srgbClr val="007FAC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  </a:t>
                      </a:r>
                      <a:r>
                        <a:rPr lang="ru-RU" sz="1600" b="1" kern="1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Регидрон</a:t>
                      </a: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-  по 1 пакету в день.  </a:t>
                      </a:r>
                    </a:p>
                    <a:p>
                      <a:pPr algn="l"/>
                      <a:endParaRPr lang="ru-RU" sz="1200" dirty="0"/>
                    </a:p>
                  </a:txBody>
                  <a:tcPr marT="45719" marB="45719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При любых видах интоксикации: </a:t>
                      </a:r>
                      <a:r>
                        <a:rPr lang="ru-RU" sz="1400" b="1" kern="120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Энтеросорбенты</a:t>
                      </a:r>
                      <a:r>
                        <a:rPr lang="ru-RU" sz="14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:</a:t>
                      </a:r>
                    </a:p>
                    <a:p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Энтеросгель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Полисорб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, СУМС,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Литовит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Лактофильтрум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и </a:t>
                      </a:r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др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0"/>
            <a:ext cx="9144000" cy="5715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ДОМАШНЯЯ АПТЕЧКА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( один из возможных вариантов )</a:t>
            </a:r>
          </a:p>
        </p:txBody>
      </p:sp>
    </p:spTree>
    <p:extLst>
      <p:ext uri="{BB962C8B-B14F-4D97-AF65-F5344CB8AC3E}">
        <p14:creationId xmlns:p14="http://schemas.microsoft.com/office/powerpoint/2010/main" val="2051157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ru-RU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5" descr="C:\Documents and Settings\usr\Рабочий стол\новая den_zdorov_igmp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3272567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54c6bbe9b822"/>
          <p:cNvPicPr>
            <a:picLocks noChangeAspect="1" noChangeArrowheads="1"/>
          </p:cNvPicPr>
          <p:nvPr/>
        </p:nvPicPr>
        <p:blipFill>
          <a:blip r:embed="rId2">
            <a:lum bright="26000" contrast="-16000"/>
          </a:blip>
          <a:srcRect t="3571" b="29834"/>
          <a:stretch>
            <a:fillRect/>
          </a:stretch>
        </p:blipFill>
        <p:spPr bwMode="auto">
          <a:xfrm rot="20054733">
            <a:off x="164202" y="85484"/>
            <a:ext cx="7705725" cy="413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8"/>
          <p:cNvSpPr>
            <a:spLocks noChangeArrowheads="1"/>
          </p:cNvSpPr>
          <p:nvPr/>
        </p:nvSpPr>
        <p:spPr bwMode="auto">
          <a:xfrm flipH="1">
            <a:off x="684213" y="1412875"/>
            <a:ext cx="7775575" cy="4824413"/>
          </a:xfrm>
          <a:prstGeom prst="rtTriangl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33413"/>
          </a:xfrm>
          <a:gradFill flip="none" rotWithShape="1">
            <a:gsLst>
              <a:gs pos="0">
                <a:srgbClr val="FFFF99">
                  <a:alpha val="6000"/>
                </a:srgbClr>
              </a:gs>
              <a:gs pos="100000">
                <a:srgbClr val="FFFF99">
                  <a:gamma/>
                  <a:tint val="0"/>
                  <a:invGamma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/>
          <a:p>
            <a:pPr eaLnBrk="1" hangingPunct="1">
              <a:defRPr/>
            </a:pPr>
            <a:r>
              <a:rPr lang="ru-RU" sz="3000" b="1" dirty="0" smtClean="0">
                <a:solidFill>
                  <a:srgbClr val="FF0000"/>
                </a:solidFill>
              </a:rPr>
              <a:t>Траектория здоровой и счастливой жизни</a:t>
            </a:r>
          </a:p>
        </p:txBody>
      </p:sp>
      <p:sp>
        <p:nvSpPr>
          <p:cNvPr id="3077" name="Line 4"/>
          <p:cNvSpPr>
            <a:spLocks noChangeShapeType="1"/>
          </p:cNvSpPr>
          <p:nvPr/>
        </p:nvSpPr>
        <p:spPr bwMode="auto">
          <a:xfrm flipV="1">
            <a:off x="684213" y="1341438"/>
            <a:ext cx="7921625" cy="48974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8208963" y="765175"/>
            <a:ext cx="9350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100</a:t>
            </a:r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pic>
        <p:nvPicPr>
          <p:cNvPr id="3080" name="Picture 12" descr="logo"/>
          <p:cNvPicPr>
            <a:picLocks noChangeAspect="1" noChangeArrowheads="1"/>
          </p:cNvPicPr>
          <p:nvPr/>
        </p:nvPicPr>
        <p:blipFill>
          <a:blip r:embed="rId4">
            <a:lum bright="-18000"/>
          </a:blip>
          <a:srcRect b="20638"/>
          <a:stretch>
            <a:fillRect/>
          </a:stretch>
        </p:blipFill>
        <p:spPr bwMode="auto">
          <a:xfrm>
            <a:off x="0" y="5229225"/>
            <a:ext cx="133985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AutoShape 14"/>
          <p:cNvSpPr>
            <a:spLocks noChangeArrowheads="1"/>
          </p:cNvSpPr>
          <p:nvPr/>
        </p:nvSpPr>
        <p:spPr bwMode="auto">
          <a:xfrm>
            <a:off x="4643438" y="3644900"/>
            <a:ext cx="71437" cy="288925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1042988" y="5300663"/>
            <a:ext cx="7191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7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284663" y="3068638"/>
            <a:ext cx="936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50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3084" name="AutoShape 15"/>
          <p:cNvSpPr>
            <a:spLocks noChangeArrowheads="1"/>
          </p:cNvSpPr>
          <p:nvPr/>
        </p:nvSpPr>
        <p:spPr bwMode="auto">
          <a:xfrm>
            <a:off x="1187450" y="5734050"/>
            <a:ext cx="71438" cy="288925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5" name="AutoShape 16"/>
          <p:cNvSpPr>
            <a:spLocks noChangeArrowheads="1"/>
          </p:cNvSpPr>
          <p:nvPr/>
        </p:nvSpPr>
        <p:spPr bwMode="auto">
          <a:xfrm>
            <a:off x="2916238" y="4652963"/>
            <a:ext cx="71437" cy="288925"/>
          </a:xfrm>
          <a:prstGeom prst="flowChartProcess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86" name="AutoShape 17"/>
          <p:cNvSpPr>
            <a:spLocks noChangeArrowheads="1"/>
          </p:cNvSpPr>
          <p:nvPr/>
        </p:nvSpPr>
        <p:spPr bwMode="auto">
          <a:xfrm>
            <a:off x="2339975" y="5013325"/>
            <a:ext cx="71438" cy="288925"/>
          </a:xfrm>
          <a:prstGeom prst="flowChartProcess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2124075" y="4508500"/>
            <a:ext cx="7191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17</a:t>
            </a:r>
            <a:r>
              <a:rPr lang="ru-RU" sz="24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2627313" y="4149725"/>
            <a:ext cx="7191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25</a:t>
            </a:r>
            <a:r>
              <a:rPr lang="ru-RU" sz="24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3089" name="AutoShape 21"/>
          <p:cNvSpPr>
            <a:spLocks noChangeArrowheads="1"/>
          </p:cNvSpPr>
          <p:nvPr/>
        </p:nvSpPr>
        <p:spPr bwMode="auto">
          <a:xfrm>
            <a:off x="6588125" y="2420938"/>
            <a:ext cx="71438" cy="288925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90" name="AutoShape 22"/>
          <p:cNvSpPr>
            <a:spLocks noChangeArrowheads="1"/>
          </p:cNvSpPr>
          <p:nvPr/>
        </p:nvSpPr>
        <p:spPr bwMode="auto">
          <a:xfrm>
            <a:off x="5003800" y="3357563"/>
            <a:ext cx="71438" cy="288925"/>
          </a:xfrm>
          <a:prstGeom prst="flowChart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91" name="AutoShape 23"/>
          <p:cNvSpPr>
            <a:spLocks noChangeArrowheads="1"/>
          </p:cNvSpPr>
          <p:nvPr/>
        </p:nvSpPr>
        <p:spPr bwMode="auto">
          <a:xfrm>
            <a:off x="5292725" y="3141663"/>
            <a:ext cx="71438" cy="288925"/>
          </a:xfrm>
          <a:prstGeom prst="flowChart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4716463" y="2924175"/>
            <a:ext cx="719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55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5076825" y="2708275"/>
            <a:ext cx="719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60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6300788" y="1916113"/>
            <a:ext cx="7191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75</a:t>
            </a: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graphicFrame>
        <p:nvGraphicFramePr>
          <p:cNvPr id="25" name="Схема 24"/>
          <p:cNvGraphicFramePr/>
          <p:nvPr/>
        </p:nvGraphicFramePr>
        <p:xfrm>
          <a:off x="1857356" y="2428868"/>
          <a:ext cx="6572297" cy="3798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7" name="Схема 26"/>
          <p:cNvGraphicFramePr/>
          <p:nvPr/>
        </p:nvGraphicFramePr>
        <p:xfrm>
          <a:off x="285720" y="714356"/>
          <a:ext cx="3857652" cy="3357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7654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7" descr="H:\Школа и  ИОВП\заготовки для оформления слайдов Все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4" descr="http://media.merchantcircle.com/18023343/HG%20compass_full.png"/>
          <p:cNvPicPr>
            <a:picLocks noChangeAspect="1" noChangeArrowheads="1"/>
          </p:cNvPicPr>
          <p:nvPr/>
        </p:nvPicPr>
        <p:blipFill>
          <a:blip r:embed="rId3"/>
          <a:srcRect l="13203" t="17157" r="12852" b="14215"/>
          <a:stretch>
            <a:fillRect/>
          </a:stretch>
        </p:blipFill>
        <p:spPr bwMode="auto">
          <a:xfrm>
            <a:off x="2571736" y="1500174"/>
            <a:ext cx="39957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28596" y="357166"/>
          <a:ext cx="8143932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Овал 5"/>
          <p:cNvSpPr/>
          <p:nvPr/>
        </p:nvSpPr>
        <p:spPr>
          <a:xfrm>
            <a:off x="3571868" y="2571744"/>
            <a:ext cx="1785950" cy="1714512"/>
          </a:xfrm>
          <a:prstGeom prst="ellipse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ЗДОРОВЬЕ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6874" cy="1143000"/>
          </a:xfrm>
        </p:spPr>
        <p:txBody>
          <a:bodyPr>
            <a:normAutofit fontScale="90000"/>
          </a:bodyPr>
          <a:lstStyle/>
          <a:p>
            <a:pPr>
              <a:lnSpc>
                <a:spcPts val="3200"/>
              </a:lnSpc>
            </a:pPr>
            <a:r>
              <a:rPr lang="ru-RU" sz="2700" b="1" dirty="0" smtClean="0">
                <a:solidFill>
                  <a:schemeClr val="tx2"/>
                </a:solidFill>
              </a:rPr>
              <a:t/>
            </a:r>
            <a:br>
              <a:rPr lang="ru-RU" sz="2700" b="1" dirty="0" smtClean="0">
                <a:solidFill>
                  <a:schemeClr val="tx2"/>
                </a:solidFill>
              </a:rPr>
            </a:br>
            <a:r>
              <a:rPr lang="ru-RU" sz="2700" b="1" dirty="0" smtClean="0">
                <a:solidFill>
                  <a:schemeClr val="tx2"/>
                </a:solidFill>
              </a:rPr>
              <a:t>Что </a:t>
            </a:r>
            <a:r>
              <a:rPr lang="ru-RU" sz="2700" b="1" dirty="0">
                <a:solidFill>
                  <a:schemeClr val="tx2"/>
                </a:solidFill>
              </a:rPr>
              <a:t>Вы выбираете для себя?</a:t>
            </a:r>
            <a:r>
              <a:rPr lang="ru-RU" sz="2700" dirty="0">
                <a:solidFill>
                  <a:schemeClr val="tx2"/>
                </a:solidFill>
              </a:rPr>
              <a:t/>
            </a:r>
            <a:br>
              <a:rPr lang="ru-RU" sz="2700" dirty="0">
                <a:solidFill>
                  <a:schemeClr val="tx2"/>
                </a:solidFill>
              </a:rPr>
            </a:b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</a:rPr>
              <a:t>Поддерживать жизнь химическими лекарствами или открыть истинное </a:t>
            </a: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</a:rPr>
              <a:t>исцеление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85720" y="1285861"/>
          <a:ext cx="8572593" cy="530803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857531"/>
                <a:gridCol w="2857531"/>
                <a:gridCol w="2857531"/>
              </a:tblGrid>
              <a:tr h="8978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/>
                        <a:t>Уровни здоровья</a:t>
                      </a:r>
                    </a:p>
                    <a:p>
                      <a:endParaRPr lang="ru-RU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/>
                        <a:t>Болен</a:t>
                      </a:r>
                    </a:p>
                    <a:p>
                      <a:endParaRPr lang="ru-RU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/>
                        <a:t>Здоров</a:t>
                      </a:r>
                    </a:p>
                    <a:p>
                      <a:endParaRPr lang="ru-RU" sz="1700" b="1" dirty="0"/>
                    </a:p>
                  </a:txBody>
                  <a:tcPr/>
                </a:tc>
              </a:tr>
              <a:tr h="1673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/>
                        <a:t>Ментальный</a:t>
                      </a:r>
                    </a:p>
                    <a:p>
                      <a:endParaRPr lang="ru-RU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 dirty="0" smtClean="0"/>
                        <a:t>Слабость, лишение свободы, подчинение чужому сценарию, потеря себя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 dirty="0" smtClean="0"/>
                        <a:t>Принудительные работы</a:t>
                      </a:r>
                    </a:p>
                    <a:p>
                      <a:endParaRPr lang="ru-RU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 dirty="0" smtClean="0"/>
                        <a:t>Сила, интерес и самостоятельность, многогранное творчество, развитая личность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b="1" dirty="0" smtClean="0"/>
                        <a:t>Энтузиазм</a:t>
                      </a:r>
                    </a:p>
                    <a:p>
                      <a:endParaRPr lang="ru-RU" sz="1700" b="1" dirty="0"/>
                    </a:p>
                  </a:txBody>
                  <a:tcPr/>
                </a:tc>
              </a:tr>
              <a:tr h="11811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/>
                        <a:t>Эмоциональный</a:t>
                      </a:r>
                    </a:p>
                    <a:p>
                      <a:endParaRPr lang="ru-RU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/>
                        <a:t>Страхи, грусть, гнев, напряжение, беспокойство, неудовлетворенность</a:t>
                      </a:r>
                      <a:endParaRPr lang="ru-RU" sz="1700" b="1" dirty="0" smtClean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/>
                        <a:t>Душа поет, жизнь в радости, восхищение, вера, удовлетворенность, любовь</a:t>
                      </a:r>
                    </a:p>
                    <a:p>
                      <a:endParaRPr lang="ru-RU" sz="1700" b="1" dirty="0"/>
                    </a:p>
                  </a:txBody>
                  <a:tcPr/>
                </a:tc>
              </a:tr>
              <a:tr h="15551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/>
                        <a:t>Физический</a:t>
                      </a:r>
                      <a:endParaRPr lang="ru-RU" sz="1700" b="1" dirty="0" smtClean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/>
                        <a:t>Букет хронических болезней, зависимость от химических лекарств, ограничение физических возможностей</a:t>
                      </a:r>
                      <a:endParaRPr lang="ru-RU" sz="1700" b="1" dirty="0" smtClean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/>
                        <a:t>Красота, энергия, стройность, легкость, свобода от лекарств и больниц, </a:t>
                      </a:r>
                      <a:r>
                        <a:rPr lang="ru-RU" sz="1700" b="1" dirty="0" err="1" smtClean="0"/>
                        <a:t>сверхвозможности</a:t>
                      </a:r>
                      <a:endParaRPr lang="ru-RU" sz="1700" b="1" dirty="0" smtClean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890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38" y="714375"/>
            <a:ext cx="8229600" cy="564356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Font typeface="Arial" pitchFamily="34" charset="0"/>
              <a:buNone/>
            </a:pPr>
            <a:r>
              <a:rPr kumimoji="0" lang="en-US" sz="2200" smtClean="0">
                <a:solidFill>
                  <a:srgbClr val="17375E"/>
                </a:solidFill>
                <a:cs typeface="Arial" pitchFamily="34" charset="0"/>
              </a:rPr>
              <a:t>        </a:t>
            </a:r>
            <a:r>
              <a:rPr kumimoji="0" lang="en-US" sz="2400" smtClean="0">
                <a:solidFill>
                  <a:srgbClr val="953735"/>
                </a:solidFill>
                <a:cs typeface="Arial" pitchFamily="34" charset="0"/>
              </a:rPr>
              <a:t> </a:t>
            </a:r>
            <a:r>
              <a:rPr kumimoji="0" lang="ru-RU" sz="2400" smtClean="0">
                <a:solidFill>
                  <a:srgbClr val="953735"/>
                </a:solidFill>
                <a:cs typeface="Arial" pitchFamily="34" charset="0"/>
              </a:rPr>
              <a:t>«Настоящее врачевание не просто старается устранить лекарствами известные неприятные и болезненные симптомы, нет, оно побуждает организм, чтобы он сам преодолел эти симптомы и больше не воспроизводил их. И точно так же дело не только в том, чтобы отвести смертельную опасность, но в том, чтобы выработать индивидуально верный образ жизни и научить пациента наслаждаться им. Эти слова точно передают главную мысль: настоящее лекарство — не горько, а сладостно; оно изобретается врачом для данного пациента в особицу и при том изобретается совместно с пациентом; оно должно вызвать у пациента жажду жизни, дать ему жизнерадостность и поднять на высоту творческие силы. Здоровье есть равновесие и наслаждение. Лечение есть путь ведущий от страдания к радости». </a:t>
            </a:r>
            <a:endParaRPr kumimoji="0" lang="en-US" sz="2400" smtClean="0">
              <a:solidFill>
                <a:srgbClr val="953735"/>
              </a:solidFill>
              <a:cs typeface="Arial" pitchFamily="34" charset="0"/>
            </a:endParaRPr>
          </a:p>
          <a:p>
            <a:pPr>
              <a:lnSpc>
                <a:spcPct val="70000"/>
              </a:lnSpc>
              <a:buFont typeface="Arial" pitchFamily="34" charset="0"/>
              <a:buNone/>
            </a:pPr>
            <a:endParaRPr kumimoji="0" lang="en-US" sz="2200" smtClean="0">
              <a:solidFill>
                <a:srgbClr val="17375E"/>
              </a:solidFill>
              <a:cs typeface="Arial" pitchFamily="34" charset="0"/>
            </a:endParaRPr>
          </a:p>
          <a:p>
            <a:pPr>
              <a:lnSpc>
                <a:spcPct val="70000"/>
              </a:lnSpc>
              <a:buFont typeface="Arial" pitchFamily="34" charset="0"/>
              <a:buNone/>
            </a:pPr>
            <a:endParaRPr kumimoji="0" lang="en-US" sz="2200" smtClean="0">
              <a:solidFill>
                <a:srgbClr val="17375E"/>
              </a:solidFill>
              <a:cs typeface="Arial" pitchFamily="34" charset="0"/>
            </a:endParaRPr>
          </a:p>
          <a:p>
            <a:pPr algn="r">
              <a:lnSpc>
                <a:spcPct val="70000"/>
              </a:lnSpc>
              <a:buFont typeface="Arial" pitchFamily="34" charset="0"/>
              <a:buNone/>
            </a:pPr>
            <a:r>
              <a:rPr kumimoji="0" lang="ru-RU" sz="2200" smtClean="0">
                <a:solidFill>
                  <a:srgbClr val="17375E"/>
                </a:solidFill>
                <a:cs typeface="Arial" pitchFamily="34" charset="0"/>
              </a:rPr>
              <a:t>Ильин И. А. Путь к очевидности. — М.: АСТ: АСТ МОСКВА. — ХРАНИТЕЛЬ, 2007. — 221 с. (Философия. Политика).</a:t>
            </a:r>
          </a:p>
        </p:txBody>
      </p:sp>
    </p:spTree>
    <p:extLst>
      <p:ext uri="{BB962C8B-B14F-4D97-AF65-F5344CB8AC3E}">
        <p14:creationId xmlns:p14="http://schemas.microsoft.com/office/powerpoint/2010/main" val="301570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368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Calibri" charset="0"/>
              <a:cs typeface="Arial" charset="0"/>
            </a:endParaRPr>
          </a:p>
        </p:txBody>
      </p:sp>
      <p:sp>
        <p:nvSpPr>
          <p:cNvPr id="33794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>
              <a:latin typeface="Calibri" charset="0"/>
              <a:cs typeface="Arial" charset="0"/>
            </a:endParaRPr>
          </a:p>
        </p:txBody>
      </p:sp>
      <p:pic>
        <p:nvPicPr>
          <p:cNvPr id="33795" name="Picture 2" descr="F:\Миринцова\интересное\карьера и здоровье\цветы\1363694888_30-samyh-neobychnyh-i-krasochnyh-tsvetov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http://foto-cvetov.com/1/pion_2.jpg"/>
          <p:cNvPicPr>
            <a:picLocks noChangeAspect="1" noChangeArrowheads="1"/>
          </p:cNvPicPr>
          <p:nvPr/>
        </p:nvPicPr>
        <p:blipFill>
          <a:blip r:embed="rId2">
            <a:lum bright="34000" contrast="-46000"/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6375" y="3357563"/>
            <a:ext cx="7056438" cy="1752600"/>
          </a:xfrm>
        </p:spPr>
        <p:txBody>
          <a:bodyPr/>
          <a:lstStyle/>
          <a:p>
            <a:pPr algn="l"/>
            <a:r>
              <a:rPr kumimoji="0" lang="ru-RU" smtClean="0">
                <a:solidFill>
                  <a:srgbClr val="898989"/>
                </a:solidFill>
                <a:cs typeface="Arial" pitchFamily="34" charset="0"/>
              </a:rPr>
              <a:t>                     </a:t>
            </a:r>
            <a:r>
              <a:rPr kumimoji="0" lang="ru-RU" i="1" smtClean="0">
                <a:solidFill>
                  <a:srgbClr val="0070C0"/>
                </a:solidFill>
                <a:cs typeface="Arial" pitchFamily="34" charset="0"/>
              </a:rPr>
              <a:t>С любовью</a:t>
            </a:r>
          </a:p>
          <a:p>
            <a:r>
              <a:rPr kumimoji="0" lang="ru-RU" i="1" smtClean="0">
                <a:solidFill>
                  <a:srgbClr val="0070C0"/>
                </a:solidFill>
                <a:cs typeface="Arial" pitchFamily="34" charset="0"/>
              </a:rPr>
              <a:t>                          Наталья Толоконская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7250" y="2286000"/>
            <a:ext cx="7072313" cy="14287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2" name="Заголовок 1"/>
          <p:cNvSpPr>
            <a:spLocks noGrp="1"/>
          </p:cNvSpPr>
          <p:nvPr>
            <p:ph type="ctrTitle"/>
          </p:nvPr>
        </p:nvSpPr>
        <p:spPr>
          <a:xfrm>
            <a:off x="785813" y="142875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kumimoji="0" lang="ru-RU" b="1" dirty="0" smtClean="0">
                <a:solidFill>
                  <a:srgbClr val="FF0000"/>
                </a:solidFill>
                <a:cs typeface="Arial" pitchFamily="34" charset="0"/>
              </a:rPr>
              <a:t>Благодарю, </a:t>
            </a:r>
            <a:br>
              <a:rPr kumimoji="0" lang="ru-RU" b="1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kumimoji="0" lang="ru-RU" b="1" dirty="0" smtClean="0">
                <a:solidFill>
                  <a:srgbClr val="FF0000"/>
                </a:solidFill>
                <a:cs typeface="Arial" pitchFamily="34" charset="0"/>
              </a:rPr>
              <a:t>                 Восхищаюсь,          </a:t>
            </a:r>
            <a:br>
              <a:rPr kumimoji="0" lang="ru-RU" b="1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kumimoji="0" lang="ru-RU" b="1" dirty="0" smtClean="0">
                <a:solidFill>
                  <a:srgbClr val="FF0000"/>
                </a:solidFill>
                <a:cs typeface="Arial" pitchFamily="34" charset="0"/>
              </a:rPr>
              <a:t>                                        Верю!</a:t>
            </a:r>
            <a:endParaRPr kumimoji="0" lang="ru-RU" b="1" i="1" dirty="0" smtClean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53253" name="TextBox 5"/>
          <p:cNvSpPr txBox="1">
            <a:spLocks noChangeArrowheads="1"/>
          </p:cNvSpPr>
          <p:nvPr/>
        </p:nvSpPr>
        <p:spPr bwMode="auto">
          <a:xfrm>
            <a:off x="714375" y="4786313"/>
            <a:ext cx="7500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Наш сайт: </a:t>
            </a:r>
            <a:r>
              <a:rPr lang="en-US" sz="2800">
                <a:hlinkClick r:id="rId3"/>
              </a:rPr>
              <a:t>http://healthlogistics.ru</a:t>
            </a:r>
            <a:r>
              <a:rPr lang="ru-RU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022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Calibri" charset="0"/>
              <a:cs typeface="Arial" charset="0"/>
            </a:endParaRPr>
          </a:p>
        </p:txBody>
      </p:sp>
      <p:pic>
        <p:nvPicPr>
          <p:cNvPr id="34818" name="Picture 2" descr="F:\Миринцова\интересное\карьера и здоровье\цветы\114011195_fbwQjmunq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8676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Calibri" charset="0"/>
              <a:cs typeface="Arial" charset="0"/>
            </a:endParaRPr>
          </a:p>
        </p:txBody>
      </p:sp>
      <p:pic>
        <p:nvPicPr>
          <p:cNvPr id="35842" name="Picture 2" descr="F:\Миринцова\интересное\карьера и здоровье\цветы\8779453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8926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305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kumimoji="0" lang="ru-RU"/>
          </a:p>
        </p:txBody>
      </p:sp>
      <p:pic>
        <p:nvPicPr>
          <p:cNvPr id="47106" name="Picture 2" descr="http://foto-cvetov.com/1/pion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57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33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77238" y="0"/>
            <a:ext cx="766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Прямоугольник 4"/>
          <p:cNvSpPr>
            <a:spLocks noChangeArrowheads="1"/>
          </p:cNvSpPr>
          <p:nvPr/>
        </p:nvSpPr>
        <p:spPr bwMode="auto">
          <a:xfrm>
            <a:off x="2700338" y="260350"/>
            <a:ext cx="54848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0070C0"/>
                </a:solidFill>
              </a:rPr>
              <a:t>«Целый Человек!»</a:t>
            </a:r>
            <a:r>
              <a:rPr lang="ru-RU" b="1">
                <a:solidFill>
                  <a:srgbClr val="0070C0"/>
                </a:solidFill>
              </a:rPr>
              <a:t> </a:t>
            </a:r>
          </a:p>
        </p:txBody>
      </p:sp>
      <p:pic>
        <p:nvPicPr>
          <p:cNvPr id="25604" name="Рисунок 5" descr="images (9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1268413"/>
            <a:ext cx="57372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41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publicdomainpictures.net/pictures/20000/nahled/romantic-pink-background-8712995985352o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0"/>
            <a:ext cx="6929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C:\Documents and Settings\Вика админ\Рабочий стол\Берем\Вия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571480"/>
            <a:ext cx="4096020" cy="6042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7"/>
          <p:cNvSpPr txBox="1">
            <a:spLocks/>
          </p:cNvSpPr>
          <p:nvPr/>
        </p:nvSpPr>
        <p:spPr>
          <a:xfrm>
            <a:off x="0" y="5143512"/>
            <a:ext cx="2500298" cy="1143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bIns="0" anchor="b">
            <a:normAutofit fontScale="8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Вия </a:t>
            </a:r>
            <a:r>
              <a:rPr lang="ru-RU" sz="50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Артмане</a:t>
            </a:r>
            <a:endParaRPr lang="ru-RU" sz="5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72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1796</Words>
  <Application>Microsoft Office PowerPoint</Application>
  <PresentationFormat>Экран (4:3)</PresentationFormat>
  <Paragraphs>282</Paragraphs>
  <Slides>40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Тема Office</vt:lpstr>
      <vt:lpstr>Слайд</vt:lpstr>
      <vt:lpstr>Лекция для студентов 1 курса КрасГМУ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Одри Хепберн</vt:lpstr>
      <vt:lpstr>Презентация PowerPoint</vt:lpstr>
      <vt:lpstr>Презентация PowerPoint</vt:lpstr>
      <vt:lpstr>Главная составляющая проекта –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Закономерности  развития общей болезни Человека и  логика самоисцеления </vt:lpstr>
      <vt:lpstr>Презентация PowerPoint</vt:lpstr>
      <vt:lpstr>Презентация PowerPoint</vt:lpstr>
      <vt:lpstr>Презентация PowerPoint</vt:lpstr>
      <vt:lpstr>   Волшебные советы профессора И.П. Неумывакина!                                                                Соотношение кислорода и углекислоты  </vt:lpstr>
      <vt:lpstr>Презентация PowerPoint</vt:lpstr>
      <vt:lpstr>Презентация PowerPoint</vt:lpstr>
      <vt:lpstr>Презентация PowerPoint</vt:lpstr>
      <vt:lpstr>Презентация PowerPoint</vt:lpstr>
      <vt:lpstr>КИСЛОТНО-ЩЕЛОЧНОЕ РАВНОВЕСИЕ –  ГЛАВНЫЙ ФИЗИОЛОГИЧЕСКИЙ ЗАКОН ЖИЗНИ НА ЗЕМЛЕ </vt:lpstr>
      <vt:lpstr>Копилка Здоровья</vt:lpstr>
      <vt:lpstr>Презентация PowerPoint</vt:lpstr>
      <vt:lpstr>Презентация PowerPoint</vt:lpstr>
      <vt:lpstr>Траектория здоровой и счастливой жизни</vt:lpstr>
      <vt:lpstr>Презентация PowerPoint</vt:lpstr>
      <vt:lpstr> Что Вы выбираете для себя? Поддерживать жизнь химическими лекарствами или открыть истинное исцеление ? </vt:lpstr>
      <vt:lpstr>Презентация PowerPoint</vt:lpstr>
      <vt:lpstr>Презентация PowerPoint</vt:lpstr>
      <vt:lpstr>Благодарю,                   Восхищаюсь,                                                   Верю!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ИОВП Институт Общей Врачебной Практики</dc:creator>
  <cp:lastModifiedBy>Администратор</cp:lastModifiedBy>
  <cp:revision>14</cp:revision>
  <dcterms:created xsi:type="dcterms:W3CDTF">2015-11-16T15:31:15Z</dcterms:created>
  <dcterms:modified xsi:type="dcterms:W3CDTF">2015-11-19T00:34:56Z</dcterms:modified>
</cp:coreProperties>
</file>