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0" r:id="rId3"/>
    <p:sldMasterId id="2147483784" r:id="rId4"/>
  </p:sldMasterIdLst>
  <p:notesMasterIdLst>
    <p:notesMasterId r:id="rId31"/>
  </p:notesMasterIdLst>
  <p:handoutMasterIdLst>
    <p:handoutMasterId r:id="rId32"/>
  </p:handoutMasterIdLst>
  <p:sldIdLst>
    <p:sldId id="260" r:id="rId5"/>
    <p:sldId id="337" r:id="rId6"/>
    <p:sldId id="258" r:id="rId7"/>
    <p:sldId id="265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21" r:id="rId17"/>
    <p:sldId id="322" r:id="rId18"/>
    <p:sldId id="323" r:id="rId19"/>
    <p:sldId id="325" r:id="rId20"/>
    <p:sldId id="326" r:id="rId21"/>
    <p:sldId id="327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9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17452541107461E-2"/>
          <c:y val="1.756463257502873E-2"/>
          <c:w val="0.89204271128493318"/>
          <c:h val="0.830151904682132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9041E"/>
            </a:solidFill>
            <a:ln>
              <a:noFill/>
            </a:ln>
          </c:spPr>
          <c:dPt>
            <c:idx val="0"/>
            <c:bubble3D val="0"/>
            <c:spPr>
              <a:solidFill>
                <a:srgbClr val="0F206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CE-F04F-9BDF-9F0B74AA515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CE-F04F-9BDF-9F0B74AA5155}"/>
              </c:ext>
            </c:extLst>
          </c:dPt>
          <c:dPt>
            <c:idx val="2"/>
            <c:bubble3D val="0"/>
            <c:spPr>
              <a:solidFill>
                <a:srgbClr val="F5E6DC">
                  <a:alpha val="7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CE-F04F-9BDF-9F0B74AA5155}"/>
              </c:ext>
            </c:extLst>
          </c:dPt>
          <c:dPt>
            <c:idx val="3"/>
            <c:bubble3D val="0"/>
            <c:spPr>
              <a:solidFill>
                <a:srgbClr val="F5E6DC">
                  <a:alpha val="3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CE-F04F-9BDF-9F0B74AA5155}"/>
              </c:ext>
            </c:extLst>
          </c:dPt>
          <c:dPt>
            <c:idx val="4"/>
            <c:bubble3D val="0"/>
            <c:spPr>
              <a:solidFill>
                <a:srgbClr val="A0212B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A0212B">
                  <a:alpha val="3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CE-F04F-9BDF-9F0B74AA5155}"/>
              </c:ext>
            </c:extLst>
          </c:dPt>
          <c:dPt>
            <c:idx val="6"/>
            <c:bubble3D val="0"/>
            <c:spPr>
              <a:solidFill>
                <a:srgbClr val="0F206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CE-F04F-9BDF-9F0B74AA5155}"/>
              </c:ext>
            </c:extLst>
          </c:dPt>
          <c:dPt>
            <c:idx val="7"/>
            <c:bubble3D val="0"/>
            <c:spPr>
              <a:solidFill>
                <a:srgbClr val="0F2061">
                  <a:alpha val="3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CE-F04F-9BDF-9F0B74AA5155}"/>
              </c:ext>
            </c:extLst>
          </c:dPt>
          <c:dPt>
            <c:idx val="8"/>
            <c:bubble3D val="0"/>
            <c:spPr>
              <a:solidFill>
                <a:srgbClr val="0F2061">
                  <a:alpha val="7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CE-F04F-9BDF-9F0B74AA515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180000" tIns="144000" rIns="180000" bIns="360000" anchor="ctr">
                  <a:spAutoFit/>
                </a:bodyPr>
                <a:lstStyle/>
                <a:p>
                  <a:pPr>
                    <a:defRPr sz="2000" b="0" i="0">
                      <a:solidFill>
                        <a:schemeClr val="tx1"/>
                      </a:solidFill>
                      <a:latin typeface="Montserrat" pitchFamily="2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CE-F04F-9BDF-9F0B74AA515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180000" tIns="144000" rIns="180000" bIns="360000" anchor="ctr">
                  <a:spAutoFit/>
                </a:bodyPr>
                <a:lstStyle/>
                <a:p>
                  <a:pPr>
                    <a:defRPr sz="2000" b="0" i="0">
                      <a:solidFill>
                        <a:srgbClr val="010035"/>
                      </a:solidFill>
                      <a:latin typeface="Montserrat" pitchFamily="2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CE-F04F-9BDF-9F0B74AA515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180000" tIns="144000" rIns="180000" bIns="360000" anchor="ctr">
                  <a:spAutoFit/>
                </a:bodyPr>
                <a:lstStyle/>
                <a:p>
                  <a:pPr>
                    <a:defRPr sz="2000" b="0" i="0">
                      <a:solidFill>
                        <a:srgbClr val="010035"/>
                      </a:solidFill>
                      <a:latin typeface="Montserrat" pitchFamily="2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CE-F04F-9BDF-9F0B74AA515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180000" tIns="144000" rIns="180000" bIns="360000" anchor="ctr">
                  <a:spAutoFit/>
                </a:bodyPr>
                <a:lstStyle/>
                <a:p>
                  <a:pPr>
                    <a:defRPr sz="2000" b="0" i="0">
                      <a:solidFill>
                        <a:srgbClr val="010035"/>
                      </a:solidFill>
                      <a:latin typeface="Montserrat" pitchFamily="2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CE-F04F-9BDF-9F0B74AA515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180000" tIns="144000" rIns="180000" bIns="360000" anchor="ctr">
                  <a:spAutoFit/>
                </a:bodyPr>
                <a:lstStyle/>
                <a:p>
                  <a:pPr>
                    <a:defRPr sz="2000" b="0" i="0">
                      <a:solidFill>
                        <a:srgbClr val="010035"/>
                      </a:solidFill>
                      <a:latin typeface="Montserrat" pitchFamily="2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9CE-F04F-9BDF-9F0B74AA515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180000" tIns="144000" rIns="180000" bIns="360000" anchor="ctr">
                <a:spAutoFit/>
              </a:bodyPr>
              <a:lstStyle/>
              <a:p>
                <a:pPr>
                  <a:defRPr sz="2000" b="0" i="0">
                    <a:solidFill>
                      <a:schemeClr val="bg1"/>
                    </a:solidFill>
                    <a:latin typeface="Montserrat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Название параметра</c:v>
                </c:pt>
                <c:pt idx="1">
                  <c:v>Название параметра</c:v>
                </c:pt>
                <c:pt idx="2">
                  <c:v>Название параметра</c:v>
                </c:pt>
                <c:pt idx="3">
                  <c:v>Название параметра</c:v>
                </c:pt>
                <c:pt idx="4">
                  <c:v>Название параметра</c:v>
                </c:pt>
                <c:pt idx="5">
                  <c:v>Название параметра</c:v>
                </c:pt>
                <c:pt idx="6">
                  <c:v>Название параметра</c:v>
                </c:pt>
                <c:pt idx="7">
                  <c:v>Название параметра</c:v>
                </c:pt>
                <c:pt idx="8">
                  <c:v>Название параметра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8.1999999999999993</c:v>
                </c:pt>
                <c:pt idx="1">
                  <c:v>2.5</c:v>
                </c:pt>
                <c:pt idx="2">
                  <c:v>1.4</c:v>
                </c:pt>
                <c:pt idx="3">
                  <c:v>1.2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CE-F04F-9BDF-9F0B74AA51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Название параметра</c:v>
                </c:pt>
                <c:pt idx="1">
                  <c:v>Название параметра</c:v>
                </c:pt>
                <c:pt idx="2">
                  <c:v>Название параметра</c:v>
                </c:pt>
                <c:pt idx="3">
                  <c:v>Название параметра</c:v>
                </c:pt>
                <c:pt idx="4">
                  <c:v>Название параметра</c:v>
                </c:pt>
                <c:pt idx="5">
                  <c:v>Название параметра</c:v>
                </c:pt>
                <c:pt idx="6">
                  <c:v>Название параметра</c:v>
                </c:pt>
                <c:pt idx="7">
                  <c:v>Название параметра</c:v>
                </c:pt>
                <c:pt idx="8">
                  <c:v>Название параметра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ED6-A946-BD3A-67E782E47E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Название параметра</c:v>
                </c:pt>
                <c:pt idx="1">
                  <c:v>Название параметра</c:v>
                </c:pt>
                <c:pt idx="2">
                  <c:v>Название параметра</c:v>
                </c:pt>
                <c:pt idx="3">
                  <c:v>Название параметра</c:v>
                </c:pt>
                <c:pt idx="4">
                  <c:v>Название параметра</c:v>
                </c:pt>
                <c:pt idx="5">
                  <c:v>Название параметра</c:v>
                </c:pt>
                <c:pt idx="6">
                  <c:v>Название параметра</c:v>
                </c:pt>
                <c:pt idx="7">
                  <c:v>Название параметра</c:v>
                </c:pt>
                <c:pt idx="8">
                  <c:v>Название параметра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ED6-A946-BD3A-67E782E47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8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8571820762605868"/>
          <c:w val="0.99928460325389412"/>
          <c:h val="0.11128180153659419"/>
        </c:manualLayout>
      </c:layout>
      <c:overlay val="0"/>
      <c:txPr>
        <a:bodyPr/>
        <a:lstStyle/>
        <a:p>
          <a:pPr>
            <a:defRPr sz="1200" b="0" i="0">
              <a:latin typeface="+mj-lt"/>
              <a:ea typeface="Source Sans Pro Light" panose="020B0403030403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17452541107461E-2"/>
          <c:y val="1.756463257502873E-2"/>
          <c:w val="0.89204271128493318"/>
          <c:h val="0.830151904682132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9041E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CE-F04F-9BDF-9F0B74AA515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A0212B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CE-F04F-9BDF-9F0B74AA5155}"/>
              </c:ext>
            </c:extLst>
          </c:dPt>
          <c:dPt>
            <c:idx val="2"/>
            <c:bubble3D val="0"/>
            <c:spPr>
              <a:solidFill>
                <a:srgbClr val="A021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CE-F04F-9BDF-9F0B74AA5155}"/>
              </c:ext>
            </c:extLst>
          </c:dPt>
          <c:dPt>
            <c:idx val="3"/>
            <c:bubble3D val="0"/>
            <c:spPr>
              <a:solidFill>
                <a:srgbClr val="9D9E9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CE-F04F-9BDF-9F0B74AA5155}"/>
              </c:ext>
            </c:extLst>
          </c:dPt>
          <c:dPt>
            <c:idx val="5"/>
            <c:bubble3D val="0"/>
            <c:spPr>
              <a:solidFill>
                <a:srgbClr val="330072">
                  <a:alpha val="3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CE-F04F-9BDF-9F0B74AA5155}"/>
              </c:ext>
            </c:extLst>
          </c:dPt>
          <c:dPt>
            <c:idx val="6"/>
            <c:bubble3D val="0"/>
            <c:spPr>
              <a:solidFill>
                <a:srgbClr val="33007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CE-F04F-9BDF-9F0B74AA5155}"/>
              </c:ext>
            </c:extLst>
          </c:dPt>
          <c:dPt>
            <c:idx val="7"/>
            <c:bubble3D val="0"/>
            <c:spPr>
              <a:solidFill>
                <a:srgbClr val="010035">
                  <a:alpha val="3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CE-F04F-9BDF-9F0B74AA5155}"/>
              </c:ext>
            </c:extLst>
          </c:dPt>
          <c:dPt>
            <c:idx val="8"/>
            <c:bubble3D val="0"/>
            <c:spPr>
              <a:solidFill>
                <a:srgbClr val="010035">
                  <a:alpha val="7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CE-F04F-9BDF-9F0B74AA5155}"/>
              </c:ext>
            </c:extLst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CE-F04F-9BDF-9F0B74AA5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0" i="0">
                <a:latin typeface="+mj-lt"/>
                <a:ea typeface="Source Sans Pro Light" panose="020B0403030403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8571820762605868"/>
          <c:w val="0.99928460325389412"/>
          <c:h val="0.11128180153659419"/>
        </c:manualLayout>
      </c:layout>
      <c:overlay val="0"/>
      <c:txPr>
        <a:bodyPr/>
        <a:lstStyle/>
        <a:p>
          <a:pPr>
            <a:defRPr sz="1200" b="0" i="0">
              <a:latin typeface="+mj-lt"/>
              <a:ea typeface="Source Sans Pro Light" panose="020B0403030403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924033889422904E-2"/>
          <c:y val="2.7921680147732809E-2"/>
          <c:w val="0.9760759661105769"/>
          <c:h val="0.87539685307650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rgbClr val="9D9E9F">
                <a:alpha val="52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B-6B4B-8C4A-7404885166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rgbClr val="9D9E9F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6B-6B4B-8C4A-7404885166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9D9E9F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6B-6B4B-8C4A-7404885166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0F206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0212B"/>
              </a:solidFill>
              <a:ln>
                <a:noFill/>
              </a:ln>
              <a:effectLst/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6B-6B4B-8C4A-7404885166A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rgbClr val="A0212B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6B-6B4B-8C4A-7404885166A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Июнь</c:v>
                </c:pt>
              </c:strCache>
            </c:strRef>
          </c:tx>
          <c:spPr>
            <a:solidFill>
              <a:srgbClr val="A0212B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6B-6B4B-8C4A-7404885166A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Июль</c:v>
                </c:pt>
              </c:strCache>
            </c:strRef>
          </c:tx>
          <c:spPr>
            <a:solidFill>
              <a:srgbClr val="C8A06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6B-6B4B-8C4A-7404885166A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Август</c:v>
                </c:pt>
              </c:strCache>
            </c:strRef>
          </c:tx>
          <c:spPr>
            <a:solidFill>
              <a:srgbClr val="C8A063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6B-6B4B-8C4A-7404885166A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rgbClr val="C8A063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6B-6B4B-8C4A-7404885166AB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36B-6B4B-8C4A-7404885166AB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Ноябрь</c:v>
                </c:pt>
              </c:strCache>
            </c:strRef>
          </c:tx>
          <c:spPr>
            <a:solidFill>
              <a:srgbClr val="0000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6B-6B4B-8C4A-7404885166AB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rgbClr val="000000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36B-6B4B-8C4A-740488516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3123360"/>
        <c:axId val="153129888"/>
      </c:barChart>
      <c:catAx>
        <c:axId val="153123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129888"/>
        <c:crosses val="autoZero"/>
        <c:auto val="1"/>
        <c:lblAlgn val="ctr"/>
        <c:lblOffset val="100"/>
        <c:noMultiLvlLbl val="0"/>
      </c:catAx>
      <c:valAx>
        <c:axId val="15312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5E6DC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4298280762242E-2"/>
          <c:y val="0.93897740635912841"/>
          <c:w val="0.9831048781624192"/>
          <c:h val="5.9167706251369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0390154930725"/>
          <c:y val="5.3289884625470933E-3"/>
          <c:w val="0.7737861551897223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9041E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CE-F04F-9BDF-9F0B74AA515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A0212B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CE-F04F-9BDF-9F0B74AA5155}"/>
              </c:ext>
            </c:extLst>
          </c:dPt>
          <c:dPt>
            <c:idx val="2"/>
            <c:bubble3D val="0"/>
            <c:spPr>
              <a:solidFill>
                <a:srgbClr val="A021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CE-F04F-9BDF-9F0B74AA5155}"/>
              </c:ext>
            </c:extLst>
          </c:dPt>
          <c:dPt>
            <c:idx val="3"/>
            <c:bubble3D val="0"/>
            <c:spPr>
              <a:solidFill>
                <a:srgbClr val="9D9E9F"/>
              </a:solidFill>
              <a:ln w="19050">
                <a:solidFill>
                  <a:srgbClr val="F5E6D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CE-F04F-9BDF-9F0B74AA5155}"/>
              </c:ext>
            </c:extLst>
          </c:dPt>
          <c:dPt>
            <c:idx val="5"/>
            <c:bubble3D val="0"/>
            <c:spPr>
              <a:solidFill>
                <a:srgbClr val="330072">
                  <a:alpha val="3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CE-F04F-9BDF-9F0B74AA5155}"/>
              </c:ext>
            </c:extLst>
          </c:dPt>
          <c:dPt>
            <c:idx val="6"/>
            <c:bubble3D val="0"/>
            <c:spPr>
              <a:solidFill>
                <a:srgbClr val="33007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CE-F04F-9BDF-9F0B74AA5155}"/>
              </c:ext>
            </c:extLst>
          </c:dPt>
          <c:dPt>
            <c:idx val="7"/>
            <c:bubble3D val="0"/>
            <c:spPr>
              <a:solidFill>
                <a:srgbClr val="010035">
                  <a:alpha val="3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CE-F04F-9BDF-9F0B74AA5155}"/>
              </c:ext>
            </c:extLst>
          </c:dPt>
          <c:dPt>
            <c:idx val="8"/>
            <c:bubble3D val="0"/>
            <c:spPr>
              <a:solidFill>
                <a:srgbClr val="010035">
                  <a:alpha val="70000"/>
                </a:srgb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CE-F04F-9BDF-9F0B74AA5155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CE-F04F-9BDF-9F0B74AA51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CE-F04F-9BDF-9F0B74AA51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0A3-CE41-AB18-4D01F87696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0A3-CE41-AB18-4D01F8769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963F-392D-45AF-977E-9AB5748AD21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506C-3300-4CE9-90EC-1DF613253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28C0F-3F56-4897-8FB1-514DC6253AF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150D-D07B-46EC-826B-64D9D5965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5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2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3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7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94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5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67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73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D868-A97B-934A-93A8-DCD8242D73F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9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5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1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2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9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A358-F0C6-4323-8D5E-A44ED90218C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. Светлый текст на крас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40079" y="2995749"/>
            <a:ext cx="10972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95168161"/>
              </p:ext>
            </p:extLst>
          </p:nvPr>
        </p:nvGraphicFramePr>
        <p:xfrm>
          <a:off x="442763" y="5929162"/>
          <a:ext cx="11410580" cy="85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580"/>
              </a:tblGrid>
              <a:tr h="8566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презентации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</p:spPr>
      </p:pic>
      <p:grpSp>
        <p:nvGrpSpPr>
          <p:cNvPr id="10" name="Группа 9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11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328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JB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3" name="bg object 16"/>
          <p:cNvSpPr/>
          <p:nvPr userDrawn="1"/>
        </p:nvSpPr>
        <p:spPr>
          <a:xfrm>
            <a:off x="1" y="490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6" name="Группа 5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11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" name="Группа 6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8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9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47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. Темный текст на бел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640079" y="2995749"/>
            <a:ext cx="10972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3327203"/>
              </p:ext>
            </p:extLst>
          </p:nvPr>
        </p:nvGraphicFramePr>
        <p:xfrm>
          <a:off x="434340" y="5897880"/>
          <a:ext cx="11452860" cy="937260"/>
        </p:xfrm>
        <a:graphic>
          <a:graphicData uri="http://schemas.openxmlformats.org/drawingml/2006/table">
            <a:tbl>
              <a:tblPr/>
              <a:tblGrid>
                <a:gridCol w="11452860"/>
              </a:tblGrid>
              <a:tr h="9372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презентации</a:t>
                      </a:r>
                      <a:endParaRPr lang="en-US" dirty="0"/>
                    </a:p>
                  </a:txBody>
                  <a:tcPr anchor="ctr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8" name="Группа 7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15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Группа 10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12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13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36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екстовый. Темный текст на бел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3"/>
          <p:cNvSpPr>
            <a:spLocks noGrp="1"/>
          </p:cNvSpPr>
          <p:nvPr>
            <p:ph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3327203"/>
              </p:ext>
            </p:extLst>
          </p:nvPr>
        </p:nvGraphicFramePr>
        <p:xfrm>
          <a:off x="434340" y="5897880"/>
          <a:ext cx="11452860" cy="937260"/>
        </p:xfrm>
        <a:graphic>
          <a:graphicData uri="http://schemas.openxmlformats.org/drawingml/2006/table">
            <a:tbl>
              <a:tblPr/>
              <a:tblGrid>
                <a:gridCol w="11452860"/>
              </a:tblGrid>
              <a:tr h="9372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презентации</a:t>
                      </a:r>
                      <a:endParaRPr lang="en-US" dirty="0"/>
                    </a:p>
                  </a:txBody>
                  <a:tcPr anchor="ctr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10" name="Группа 9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15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" name="Группа 10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12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13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59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JW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11" name="Группа 10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16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" name="Группа 11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13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14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61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. Красный текст на бежев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1" y="490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640079" y="2995749"/>
            <a:ext cx="10972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4649324"/>
              </p:ext>
            </p:extLst>
          </p:nvPr>
        </p:nvGraphicFramePr>
        <p:xfrm>
          <a:off x="442763" y="5929162"/>
          <a:ext cx="11410580" cy="85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580"/>
              </a:tblGrid>
              <a:tr h="8566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презентации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</p:spPr>
      </p:pic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8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490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екстовый. Красный текст на бежев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-2987" y="0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4649324"/>
              </p:ext>
            </p:extLst>
          </p:nvPr>
        </p:nvGraphicFramePr>
        <p:xfrm>
          <a:off x="442763" y="5929162"/>
          <a:ext cx="11410580" cy="85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580"/>
              </a:tblGrid>
              <a:tr h="8566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презентации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</p:spPr>
      </p:pic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12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543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JB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3" name="bg object 16"/>
          <p:cNvSpPr/>
          <p:nvPr userDrawn="1"/>
        </p:nvSpPr>
        <p:spPr>
          <a:xfrm>
            <a:off x="1" y="490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pic>
        <p:nvPicPr>
          <p:cNvPr id="5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</p:spPr>
      </p:pic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7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197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1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200EEF-7FB9-4E92-82F8-5D4D05A7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79B365-CDE4-40AD-AB4C-EBA26CB3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C6A5D0-5AFA-4923-82D9-7D859400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EBFF5-A1EC-4FCC-9324-C6DE5CD1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D988B7-76CD-4C0B-96E1-502F5799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550E96-C666-43F2-B4DF-2D442E7F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04277-FBAD-4933-B118-46F25BF7D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0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F51C4547-F9B7-646C-1975-C06EC9E73284}"/>
              </a:ext>
            </a:extLst>
          </p:cNvPr>
          <p:cNvSpPr/>
          <p:nvPr userDrawn="1"/>
        </p:nvSpPr>
        <p:spPr>
          <a:xfrm>
            <a:off x="552478" y="426277"/>
            <a:ext cx="5468768" cy="5595111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F0148E45-A99B-2F3E-24BC-E2F7F1EC57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878" y="4617253"/>
            <a:ext cx="5063654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Montserrat RB Light" panose="00000400000000000000" pitchFamily="2" charset="-52"/>
              </a:defRPr>
            </a:lvl1pPr>
            <a:lvl2pPr>
              <a:defRPr sz="1400">
                <a:solidFill>
                  <a:schemeClr val="tx1"/>
                </a:solidFill>
                <a:latin typeface="Montserrat RB Light" panose="00000400000000000000" pitchFamily="2" charset="-52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E18D9334-BF5D-9549-B5CF-A26433FA3B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5245" y="4362366"/>
            <a:ext cx="5064287" cy="249299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Montserrat RB Medium" panose="00000600000000000000" pitchFamily="2" charset="-52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315BBC2-AAD3-0842-9F45-1E228CB30945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50862" y="425450"/>
            <a:ext cx="5472000" cy="3219450"/>
          </a:xfrm>
          <a:prstGeom prst="round2SameRect">
            <a:avLst>
              <a:gd name="adj1" fmla="val 930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Rounded Rectangle 42">
            <a:extLst>
              <a:ext uri="{FF2B5EF4-FFF2-40B4-BE49-F238E27FC236}">
                <a16:creationId xmlns="" xmlns:a16="http://schemas.microsoft.com/office/drawing/2014/main" id="{07B065F9-DAFD-754D-A110-0251AD2C2EC7}"/>
              </a:ext>
            </a:extLst>
          </p:cNvPr>
          <p:cNvSpPr/>
          <p:nvPr userDrawn="1"/>
        </p:nvSpPr>
        <p:spPr>
          <a:xfrm>
            <a:off x="6178569" y="426277"/>
            <a:ext cx="5468768" cy="5595111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3744F081-070F-5D4E-ACC2-1284FBFD90D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17745" y="4617253"/>
            <a:ext cx="5063654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Montserrat RB Light" panose="00000400000000000000" pitchFamily="2" charset="-52"/>
              </a:defRPr>
            </a:lvl1pPr>
            <a:lvl2pPr>
              <a:defRPr sz="1400">
                <a:solidFill>
                  <a:schemeClr val="tx1"/>
                </a:solidFill>
                <a:latin typeface="Montserrat RB Light" panose="00000400000000000000" pitchFamily="2" charset="-52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2D54E5BA-55CE-E247-BD7C-58578166A0F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317112" y="4362366"/>
            <a:ext cx="5064287" cy="249299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Montserrat RB Medium" panose="00000600000000000000" pitchFamily="2" charset="-52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FA7BF93F-E2A7-BA4B-8623-2F4FC96341FE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75153" y="425450"/>
            <a:ext cx="5475600" cy="3218400"/>
          </a:xfrm>
          <a:prstGeom prst="round2SameRect">
            <a:avLst>
              <a:gd name="adj1" fmla="val 930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9F0148FC-9D2A-A540-9ECA-27640EAF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Нижний колонтитул 3">
            <a:extLst>
              <a:ext uri="{FF2B5EF4-FFF2-40B4-BE49-F238E27FC236}">
                <a16:creationId xmlns="" xmlns:a16="http://schemas.microsoft.com/office/drawing/2014/main" id="{58DCD790-86B5-0442-ABB0-6A715D728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891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. Светлый текст на крас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63189045"/>
              </p:ext>
            </p:extLst>
          </p:nvPr>
        </p:nvGraphicFramePr>
        <p:xfrm>
          <a:off x="442763" y="5929162"/>
          <a:ext cx="11410580" cy="85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580"/>
              </a:tblGrid>
              <a:tr h="8566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презентации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762000" y="426720"/>
            <a:ext cx="10972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Holder 3"/>
          <p:cNvSpPr>
            <a:spLocks noGrp="1"/>
          </p:cNvSpPr>
          <p:nvPr>
            <p:ph idx="10"/>
          </p:nvPr>
        </p:nvSpPr>
        <p:spPr>
          <a:xfrm>
            <a:off x="762000" y="17297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pic>
        <p:nvPicPr>
          <p:cNvPr id="8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</p:spPr>
      </p:pic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10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56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E780D2D-C5F4-7C48-86BA-9C6328B58B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845265" cy="6858000"/>
          </a:xfrm>
          <a:solidFill>
            <a:schemeClr val="bg1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58" name="Объект 5">
            <a:extLst>
              <a:ext uri="{FF2B5EF4-FFF2-40B4-BE49-F238E27FC236}">
                <a16:creationId xmlns="" xmlns:a16="http://schemas.microsoft.com/office/drawing/2014/main" id="{6B24BF56-5914-244C-8A67-ED5DB3AA09A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4748" y="0"/>
            <a:ext cx="3845265" cy="6858000"/>
          </a:xfrm>
          <a:solidFill>
            <a:schemeClr val="tx1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accent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59" name="Объект 5">
            <a:extLst>
              <a:ext uri="{FF2B5EF4-FFF2-40B4-BE49-F238E27FC236}">
                <a16:creationId xmlns="" xmlns:a16="http://schemas.microsoft.com/office/drawing/2014/main" id="{4BFE6E54-E5A0-D94D-99C2-46F5D2E7D3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95688" y="0"/>
            <a:ext cx="3954414" cy="6858000"/>
          </a:xfrm>
          <a:solidFill>
            <a:schemeClr val="accent1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82BE233E-01F3-144B-BF53-74F9DCDF4F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1975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Montserrat RB" panose="00000500000000000000" pitchFamily="2" charset="-52"/>
              </a:defRPr>
            </a:lvl1pPr>
            <a:lvl2pPr>
              <a:lnSpc>
                <a:spcPct val="90000"/>
              </a:lnSpc>
              <a:defRPr sz="1400">
                <a:solidFill>
                  <a:schemeClr val="tx1"/>
                </a:solidFill>
                <a:latin typeface="Montserrat RB" panose="00000500000000000000" pitchFamily="2" charset="-52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0F4996E4-37E0-AF47-A97B-1ED70FD519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0863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77" name="Текст 18">
            <a:extLst>
              <a:ext uri="{FF2B5EF4-FFF2-40B4-BE49-F238E27FC236}">
                <a16:creationId xmlns="" xmlns:a16="http://schemas.microsoft.com/office/drawing/2014/main" id="{13DE44B3-3299-0F4B-BF8D-B17CAF0CEA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1975" y="3968750"/>
            <a:ext cx="1387713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Montserrat RB Medium" panose="00000600000000000000" pitchFamily="2" charset="-52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="" xmlns:a16="http://schemas.microsoft.com/office/drawing/2014/main" id="{8A425444-05B7-1846-BA7B-C9572B247DB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83784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Montserrat RB" panose="00000500000000000000" pitchFamily="2" charset="-52"/>
              </a:defRPr>
            </a:lvl1pPr>
            <a:lvl2pPr>
              <a:lnSpc>
                <a:spcPct val="90000"/>
              </a:lnSpc>
              <a:defRPr sz="1400">
                <a:solidFill>
                  <a:schemeClr val="bg1"/>
                </a:solidFill>
                <a:latin typeface="Montserrat RB" panose="00000500000000000000" pitchFamily="2" charset="-52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79" name="Текст 18">
            <a:extLst>
              <a:ext uri="{FF2B5EF4-FFF2-40B4-BE49-F238E27FC236}">
                <a16:creationId xmlns="" xmlns:a16="http://schemas.microsoft.com/office/drawing/2014/main" id="{986EE1EF-69BA-6C4C-A5C8-D8CD3EC31D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02672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="" xmlns:a16="http://schemas.microsoft.com/office/drawing/2014/main" id="{664D96BD-2D01-2047-9572-37C4EB421B8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83784" y="3968750"/>
            <a:ext cx="1376844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Montserrat RB Medium" panose="00000600000000000000" pitchFamily="2" charset="-52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="" xmlns:a16="http://schemas.microsoft.com/office/drawing/2014/main" id="{DD846A61-CC55-F54D-BF07-3FF8FA481F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70856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bg1"/>
                </a:solidFill>
                <a:latin typeface="Montserrat RB" panose="00000500000000000000" pitchFamily="2" charset="-52"/>
              </a:defRPr>
            </a:lvl1pPr>
            <a:lvl2pPr>
              <a:lnSpc>
                <a:spcPct val="90000"/>
              </a:lnSpc>
              <a:defRPr sz="1400">
                <a:solidFill>
                  <a:schemeClr val="tx1"/>
                </a:solidFill>
                <a:latin typeface="Montserrat RB" panose="00000500000000000000" pitchFamily="2" charset="-52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82" name="Текст 18">
            <a:extLst>
              <a:ext uri="{FF2B5EF4-FFF2-40B4-BE49-F238E27FC236}">
                <a16:creationId xmlns="" xmlns:a16="http://schemas.microsoft.com/office/drawing/2014/main" id="{38B08990-95B7-A94B-A894-80FD1D634F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89744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3" name="Текст 18">
            <a:extLst>
              <a:ext uri="{FF2B5EF4-FFF2-40B4-BE49-F238E27FC236}">
                <a16:creationId xmlns="" xmlns:a16="http://schemas.microsoft.com/office/drawing/2014/main" id="{C28DF056-08E5-EC40-BE45-2A5BADEB6B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70856" y="3968750"/>
            <a:ext cx="1525577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ontserrat RB Medium" panose="00000600000000000000" pitchFamily="2" charset="-52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A555CE24-58CE-FD43-BC29-1332FAF57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3">
            <a:extLst>
              <a:ext uri="{FF2B5EF4-FFF2-40B4-BE49-F238E27FC236}">
                <a16:creationId xmlns="" xmlns:a16="http://schemas.microsoft.com/office/drawing/2014/main" id="{94DF1E01-625F-B54E-928E-09F35C985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</a:lstStyle>
          <a:p>
            <a:endParaRPr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17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438B420-9DC9-E443-AF01-AE987B03A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287" y="430213"/>
            <a:ext cx="6516687" cy="5591175"/>
          </a:xfrm>
          <a:prstGeom prst="roundRect">
            <a:avLst>
              <a:gd name="adj" fmla="val 6512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5400" b="0" i="0" cap="all" baseline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/>
              <a:t>Топ-5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38C9E4E5-FAED-9F4E-81C2-7B502F60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1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26FA3BEA-1B37-0C4F-8F65-0F1A3B8B8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5323729"/>
            <a:ext cx="6505575" cy="697658"/>
          </a:xfrm>
        </p:spPr>
        <p:txBody>
          <a:bodyPr lIns="251999" bIns="251999" anchor="b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Montserrat RB" panose="00000500000000000000" pitchFamily="2" charset="-52"/>
                <a:cs typeface="Montserrat RB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="" xmlns:a16="http://schemas.microsoft.com/office/drawing/2014/main" id="{3CE4F029-7202-2842-9DD3-4E8D9888B3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1128" y="17051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ontserrat RB" panose="00000500000000000000" pitchFamily="2" charset="-52"/>
                <a:cs typeface="Montserrat RB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0" name="Текст 4">
            <a:extLst>
              <a:ext uri="{FF2B5EF4-FFF2-40B4-BE49-F238E27FC236}">
                <a16:creationId xmlns="" xmlns:a16="http://schemas.microsoft.com/office/drawing/2014/main" id="{816C3DF8-BF68-6944-AAAA-55E33E442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01128" y="42783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1" name="Текст 16">
            <a:extLst>
              <a:ext uri="{FF2B5EF4-FFF2-40B4-BE49-F238E27FC236}">
                <a16:creationId xmlns="" xmlns:a16="http://schemas.microsoft.com/office/drawing/2014/main" id="{6CE601A4-09E1-B141-94CF-362F4C6AD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01128" y="55532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ontserrat RB" panose="00000500000000000000" pitchFamily="2" charset="-52"/>
                <a:cs typeface="Montserrat RB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2" name="Текст 4">
            <a:extLst>
              <a:ext uri="{FF2B5EF4-FFF2-40B4-BE49-F238E27FC236}">
                <a16:creationId xmlns="" xmlns:a16="http://schemas.microsoft.com/office/drawing/2014/main" id="{70533D8D-E135-4D4A-903E-CA77B63AD5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1128" y="23479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3" name="Текст 16">
            <a:extLst>
              <a:ext uri="{FF2B5EF4-FFF2-40B4-BE49-F238E27FC236}">
                <a16:creationId xmlns="" xmlns:a16="http://schemas.microsoft.com/office/drawing/2014/main" id="{760831F7-62D9-8C45-A89C-C8E76E25F3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01128" y="36228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ontserrat RB" panose="00000500000000000000" pitchFamily="2" charset="-52"/>
                <a:cs typeface="Montserrat RB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4" name="Текст 4">
            <a:extLst>
              <a:ext uri="{FF2B5EF4-FFF2-40B4-BE49-F238E27FC236}">
                <a16:creationId xmlns="" xmlns:a16="http://schemas.microsoft.com/office/drawing/2014/main" id="{A79BA24C-0F2B-B940-8A2B-BC4E79324F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5" name="Текст 16">
            <a:extLst>
              <a:ext uri="{FF2B5EF4-FFF2-40B4-BE49-F238E27FC236}">
                <a16:creationId xmlns="" xmlns:a16="http://schemas.microsoft.com/office/drawing/2014/main" id="{44E27919-44F8-8545-87C0-BCEE375423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5128" y="17051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ontserrat RB" panose="00000500000000000000" pitchFamily="2" charset="-52"/>
                <a:cs typeface="Montserrat RB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="" xmlns:a16="http://schemas.microsoft.com/office/drawing/2014/main" id="{1F836421-08C6-3642-97AA-861AEF800A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1391" y="2347914"/>
            <a:ext cx="2156346" cy="3681410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9" name="Текст 16">
            <a:extLst>
              <a:ext uri="{FF2B5EF4-FFF2-40B4-BE49-F238E27FC236}">
                <a16:creationId xmlns="" xmlns:a16="http://schemas.microsoft.com/office/drawing/2014/main" id="{FA3E199C-D2B2-784C-896B-AF76FAB41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391" y="5545329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ontserrat RB" panose="00000500000000000000" pitchFamily="2" charset="-52"/>
                <a:cs typeface="Montserrat RB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6EB54634-C27C-E246-A6BD-D405964B8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7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3" y="430213"/>
            <a:ext cx="5365750" cy="5591175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37D32F68-F96B-9E4E-A8E3-0B1406E3D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9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="" xmlns:a16="http://schemas.microsoft.com/office/drawing/2014/main" id="{360ED92A-31A1-9C4A-AE84-E596805A2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0620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B416AD90-64FD-654C-B57A-2FB78068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4370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63A50C79-A7FE-3E45-987B-B0F5AB39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="" xmlns:a16="http://schemas.microsoft.com/office/drawing/2014/main" id="{712B2E85-687A-4A47-B13D-1E7335CAB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  <a:cs typeface="+mn-cs"/>
              </a:defRPr>
            </a:lvl1pPr>
          </a:lstStyle>
          <a:p>
            <a:endParaRPr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8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2" y="430213"/>
            <a:ext cx="4248149" cy="5591175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9BADC7-4164-A34D-9F2F-9A961DA7CD3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124450" y="2071687"/>
            <a:ext cx="216000" cy="2160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latin typeface="Montserrat RB" panose="00000500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ACAB9E81-93F1-F645-96CC-288779103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7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00AC7A32-1964-C849-A5D1-4078E3933C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88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5C0847-EE4B-8B48-8E10-2E4A5FCDA7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9593" y="2051451"/>
            <a:ext cx="855662" cy="249299"/>
          </a:xfrm>
        </p:spPr>
        <p:txBody>
          <a:bodyPr wrap="square" anchor="ctr" anchorCtr="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/>
              <a:t>65</a:t>
            </a:r>
            <a:r>
              <a:rPr lang="en-GB" dirty="0"/>
              <a:t>%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591F0FB-C3F3-F944-951B-698B97314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4450" y="2393950"/>
            <a:ext cx="1943100" cy="358775"/>
          </a:xfrm>
        </p:spPr>
        <p:txBody>
          <a:bodyPr/>
          <a:lstStyle>
            <a:lvl1pPr>
              <a:defRPr b="0" i="0">
                <a:latin typeface="Montserrat RB" panose="00000500000000000000" pitchFamily="2" charset="-52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ru-RU" dirty="0"/>
              <a:t>Название параметра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="" xmlns:a16="http://schemas.microsoft.com/office/drawing/2014/main" id="{EBE63E0C-6E7A-D442-A7A4-B155474866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5788" y="1994521"/>
            <a:ext cx="420535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E08E9685-A6C4-694E-8A0F-5134A8E9E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="" xmlns:a16="http://schemas.microsoft.com/office/drawing/2014/main" id="{4808828B-EFB8-5340-B1BC-0992514A1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  <a:cs typeface="+mn-cs"/>
              </a:defRPr>
            </a:lvl1pPr>
          </a:lstStyle>
          <a:p>
            <a:endParaRPr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7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3326" y="430213"/>
            <a:ext cx="5365750" cy="5591175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37D32F68-F96B-9E4E-A8E3-0B1406E3D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="" xmlns:a16="http://schemas.microsoft.com/office/drawing/2014/main" id="{360ED92A-31A1-9C4A-AE84-E596805A2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094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43A10B1E-80F4-B54B-A897-795CC74A3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="" xmlns:a16="http://schemas.microsoft.com/office/drawing/2014/main" id="{BE0EC205-999A-144D-897E-77082819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  <a:cs typeface="+mn-cs"/>
              </a:defRPr>
            </a:lvl1pPr>
          </a:lstStyle>
          <a:p>
            <a:endParaRPr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2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D0C2726A-C4FD-D141-A945-5C4A3B976D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3" y="2457450"/>
            <a:ext cx="11099800" cy="3563938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24675D07-ACDA-7347-8285-0B5B9685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800905"/>
            <a:ext cx="7651750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C8A1499-A3F1-D14C-B810-1BDA8D7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77F6449A-DE18-B54E-A3F4-44B13C969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  <a:cs typeface="+mn-cs"/>
              </a:defRPr>
            </a:lvl1pPr>
          </a:lstStyle>
          <a:p>
            <a:endParaRPr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9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4">
            <a:extLst>
              <a:ext uri="{FF2B5EF4-FFF2-40B4-BE49-F238E27FC236}">
                <a16:creationId xmlns="" xmlns:a16="http://schemas.microsoft.com/office/drawing/2014/main" id="{83AC91FA-8EE0-4C4B-99DD-7A6C7D780E3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-5459266" y="-4065933"/>
            <a:ext cx="23110532" cy="14989865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9A1506-927B-254C-B6C8-D47ECDF3E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486630"/>
            <a:ext cx="2510389" cy="1329595"/>
          </a:xfrm>
        </p:spPr>
        <p:txBody>
          <a:bodyPr wrap="square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Montserrat RB" panose="00000500000000000000" pitchFamily="2" charset="-52"/>
              </a:defRPr>
            </a:lvl1pPr>
          </a:lstStyle>
          <a:p>
            <a:pPr lvl="0"/>
            <a:r>
              <a:rPr lang="en-GB" dirty="0"/>
              <a:t>25%</a:t>
            </a:r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9166315E-0B2C-3848-97BF-645BAE87A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2863" y="1624013"/>
            <a:ext cx="2510389" cy="609398"/>
          </a:xfrm>
        </p:spPr>
        <p:txBody>
          <a:bodyPr wrap="square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ontserrat RB" panose="00000500000000000000" pitchFamily="2" charset="-52"/>
              </a:defRPr>
            </a:lvl1pPr>
          </a:lstStyle>
          <a:p>
            <a:pPr lvl="0"/>
            <a:r>
              <a:rPr lang="en-GB" dirty="0"/>
              <a:t>25%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EC5541A5-6F1C-AA4B-9605-1ACB478723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816225"/>
            <a:ext cx="2509837" cy="443198"/>
          </a:xfrm>
        </p:spPr>
        <p:txBody>
          <a:bodyPr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Montserrat RB" panose="00000500000000000000" pitchFamily="2" charset="-52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4F11E2D5-9047-614B-954D-0D40D14979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2863" y="2246382"/>
            <a:ext cx="2509837" cy="276999"/>
          </a:xfrm>
        </p:spPr>
        <p:txBody>
          <a:bodyPr>
            <a:spAutoFit/>
          </a:bodyPr>
          <a:lstStyle>
            <a:lvl1pPr>
              <a:defRPr sz="2000" b="0" i="0">
                <a:latin typeface="Montserrat RB" panose="00000500000000000000" pitchFamily="2" charset="-52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D8BA689B-2F49-604D-812A-1173C22B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4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463324-7B75-3741-BFAF-CDA874D6B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4472" y="1264310"/>
            <a:ext cx="4265085" cy="30054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21700" b="0" i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0E35612-DCD0-6046-859B-3E28669CA9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1925" y="1614354"/>
            <a:ext cx="5391150" cy="1186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938" indent="-7938">
              <a:lnSpc>
                <a:spcPct val="80000"/>
              </a:lnSpc>
              <a:spcBef>
                <a:spcPts val="0"/>
              </a:spcBef>
              <a:buNone/>
              <a:tabLst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Шмуцтитул</a:t>
            </a:r>
            <a:br>
              <a:rPr lang="ru-RU" dirty="0"/>
            </a:br>
            <a:r>
              <a:rPr lang="ru-RU" dirty="0"/>
              <a:t>для раздела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A9615FE-030D-E64C-8A67-AA4B9E9F40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1925" y="3044955"/>
            <a:ext cx="4230688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CBB7EA87-8854-2D49-A660-61561A4BE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8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1E2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463324-7B75-3741-BFAF-CDA874D6B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4472" y="1264310"/>
            <a:ext cx="4265085" cy="30054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217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0E35612-DCD0-6046-859B-3E28669CA9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1925" y="1614354"/>
            <a:ext cx="5391150" cy="1186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938" indent="-7938">
              <a:lnSpc>
                <a:spcPct val="80000"/>
              </a:lnSpc>
              <a:spcBef>
                <a:spcPts val="0"/>
              </a:spcBef>
              <a:buNone/>
              <a:tabLst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Шмуцтитул</a:t>
            </a:r>
            <a:br>
              <a:rPr lang="ru-RU" dirty="0"/>
            </a:br>
            <a:r>
              <a:rPr lang="ru-RU" dirty="0"/>
              <a:t>для раздела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A9615FE-030D-E64C-8A67-AA4B9E9F40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1925" y="3044955"/>
            <a:ext cx="4230688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12D6708E-63DA-C14F-B6B7-E7AF6BF82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8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A92202-E71C-0B43-8F02-FB084B03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411812"/>
            <a:ext cx="7669210" cy="1661993"/>
          </a:xfrm>
        </p:spPr>
        <p:txBody>
          <a:bodyPr lIns="0" tIns="0" rIns="0" bIns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3FCB01-1AE6-C548-9B9E-0B733BFB9B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30213"/>
            <a:ext cx="2082800" cy="193899"/>
          </a:xfrm>
        </p:spPr>
        <p:txBody>
          <a:bodyPr>
            <a:spAutoFit/>
          </a:bodyPr>
          <a:lstStyle>
            <a:lvl1pPr>
              <a:defRPr b="0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B9628D05-88CD-6541-86A2-66F39089B6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968750"/>
            <a:ext cx="1946275" cy="432939"/>
          </a:xfrm>
        </p:spPr>
        <p:txBody>
          <a:bodyPr anchor="t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→</a:t>
            </a:r>
            <a:endParaRPr lang="en-US" dirty="0"/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E2608F35-2A71-4145-A934-162E2F61F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92478872-7BA3-4542-8E6E-408879354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. Темный текст на крас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40079" y="2995749"/>
            <a:ext cx="10972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4649324"/>
              </p:ext>
            </p:extLst>
          </p:nvPr>
        </p:nvGraphicFramePr>
        <p:xfrm>
          <a:off x="442763" y="5929162"/>
          <a:ext cx="11410580" cy="85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580"/>
              </a:tblGrid>
              <a:tr h="8566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презентации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</p:spPr>
      </p:pic>
      <p:grpSp>
        <p:nvGrpSpPr>
          <p:cNvPr id="5" name="Группа 4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6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266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A92202-E71C-0B43-8F02-FB084B03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411812"/>
            <a:ext cx="7669210" cy="1661993"/>
          </a:xfrm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3FCB01-1AE6-C548-9B9E-0B733BFB9B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30213"/>
            <a:ext cx="2082800" cy="193899"/>
          </a:xfrm>
        </p:spPr>
        <p:txBody>
          <a:bodyPr>
            <a:spAutoFit/>
          </a:bodyPr>
          <a:lstStyle>
            <a:lvl1pPr>
              <a:defRPr b="0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8DB74362-9CC8-F04E-91F5-62DE8C6900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968750"/>
            <a:ext cx="1946275" cy="432939"/>
          </a:xfrm>
        </p:spPr>
        <p:txBody>
          <a:bodyPr anchor="t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→</a:t>
            </a:r>
            <a:endParaRPr lang="en-US" dirty="0"/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2CEF39F-A609-2540-B781-A05800D1F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E0CA7C55-401B-5E42-A072-6BACAB5D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A92202-E71C-0B43-8F02-FB084B039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9513" y="411812"/>
            <a:ext cx="5381622" cy="1880049"/>
          </a:xfrm>
        </p:spPr>
        <p:txBody>
          <a:bodyPr lIns="0" tIns="0" rIns="0" b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  <a:br>
              <a:rPr lang="ru-RU" dirty="0"/>
            </a:br>
            <a:r>
              <a:rPr lang="ru-RU" sz="4400" dirty="0">
                <a:solidFill>
                  <a:schemeClr val="tx1"/>
                </a:solidFill>
              </a:rPr>
              <a:t>должность</a:t>
            </a:r>
            <a:endParaRPr lang="ru-RU" dirty="0"/>
          </a:p>
        </p:txBody>
      </p:sp>
      <p:sp>
        <p:nvSpPr>
          <p:cNvPr id="13" name="Рисунок 3">
            <a:extLst>
              <a:ext uri="{FF2B5EF4-FFF2-40B4-BE49-F238E27FC236}">
                <a16:creationId xmlns="" xmlns:a16="http://schemas.microsoft.com/office/drawing/2014/main" id="{73C439F0-DA07-FEC5-ED98-13A530540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991" y="430213"/>
            <a:ext cx="5381622" cy="5408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CF71A0F5-BE63-B549-9550-A260125A4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1CBC0CE2-131F-FB42-9B46-E77CCDD38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4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42">
            <a:extLst>
              <a:ext uri="{FF2B5EF4-FFF2-40B4-BE49-F238E27FC236}">
                <a16:creationId xmlns="" xmlns:a16="http://schemas.microsoft.com/office/drawing/2014/main" id="{943DDDAB-7B85-9142-8990-6DC9FF228B02}"/>
              </a:ext>
            </a:extLst>
          </p:cNvPr>
          <p:cNvSpPr/>
          <p:nvPr userDrawn="1"/>
        </p:nvSpPr>
        <p:spPr>
          <a:xfrm>
            <a:off x="553547" y="3215329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="" xmlns:a16="http://schemas.microsoft.com/office/drawing/2014/main" id="{0204EAAE-55F9-F047-8B12-774A71B72AE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95878" y="486633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65" name="Текст 3">
            <a:extLst>
              <a:ext uri="{FF2B5EF4-FFF2-40B4-BE49-F238E27FC236}">
                <a16:creationId xmlns="" xmlns:a16="http://schemas.microsoft.com/office/drawing/2014/main" id="{74887B8C-2B8C-9941-BEC8-ACF64D0F52D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83370" y="4650775"/>
            <a:ext cx="1931594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559BEA5-713A-0E48-8487-D998928527B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550862" y="3214687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6" name="Rounded Rectangle 42">
            <a:extLst>
              <a:ext uri="{FF2B5EF4-FFF2-40B4-BE49-F238E27FC236}">
                <a16:creationId xmlns="" xmlns:a16="http://schemas.microsoft.com/office/drawing/2014/main" id="{CF1BEEC5-F32F-6D46-9498-B959581C8D80}"/>
              </a:ext>
            </a:extLst>
          </p:cNvPr>
          <p:cNvSpPr/>
          <p:nvPr userDrawn="1"/>
        </p:nvSpPr>
        <p:spPr>
          <a:xfrm>
            <a:off x="2788747" y="3215329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="" xmlns:a16="http://schemas.microsoft.com/office/drawing/2014/main" id="{4B9BF87A-BFBC-284B-A612-733A874FCBA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931078" y="486633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69" name="Текст 3">
            <a:extLst>
              <a:ext uri="{FF2B5EF4-FFF2-40B4-BE49-F238E27FC236}">
                <a16:creationId xmlns="" xmlns:a16="http://schemas.microsoft.com/office/drawing/2014/main" id="{0E9DE637-E6D1-2C4C-A066-04CFEAE462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918570" y="4650775"/>
            <a:ext cx="1931595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="" xmlns:a16="http://schemas.microsoft.com/office/drawing/2014/main" id="{8BEAD4EF-B6D6-5544-8D75-088572EB0AB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2786062" y="3214687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1" name="Rounded Rectangle 42">
            <a:extLst>
              <a:ext uri="{FF2B5EF4-FFF2-40B4-BE49-F238E27FC236}">
                <a16:creationId xmlns="" xmlns:a16="http://schemas.microsoft.com/office/drawing/2014/main" id="{4F235463-D2DE-0E41-BCC5-CCD701416947}"/>
              </a:ext>
            </a:extLst>
          </p:cNvPr>
          <p:cNvSpPr/>
          <p:nvPr userDrawn="1"/>
        </p:nvSpPr>
        <p:spPr>
          <a:xfrm>
            <a:off x="5023948" y="3215329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="" xmlns:a16="http://schemas.microsoft.com/office/drawing/2014/main" id="{E65F1445-5CCB-2B4A-95AB-451D281806D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6279" y="486633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73" name="Текст 3">
            <a:extLst>
              <a:ext uri="{FF2B5EF4-FFF2-40B4-BE49-F238E27FC236}">
                <a16:creationId xmlns="" xmlns:a16="http://schemas.microsoft.com/office/drawing/2014/main" id="{F9DDFA09-718E-3C48-8334-CD8749BE702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53771" y="4650775"/>
            <a:ext cx="1978941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5" name="Рисунок 2">
            <a:extLst>
              <a:ext uri="{FF2B5EF4-FFF2-40B4-BE49-F238E27FC236}">
                <a16:creationId xmlns="" xmlns:a16="http://schemas.microsoft.com/office/drawing/2014/main" id="{C1B6748B-78CB-054C-B4AF-62B3586884D7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5018578" y="3214687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6" name="Rounded Rectangle 42">
            <a:extLst>
              <a:ext uri="{FF2B5EF4-FFF2-40B4-BE49-F238E27FC236}">
                <a16:creationId xmlns="" xmlns:a16="http://schemas.microsoft.com/office/drawing/2014/main" id="{CCD2ECD9-17F3-2247-8806-E22007BF35D2}"/>
              </a:ext>
            </a:extLst>
          </p:cNvPr>
          <p:cNvSpPr/>
          <p:nvPr userDrawn="1"/>
        </p:nvSpPr>
        <p:spPr>
          <a:xfrm>
            <a:off x="7259148" y="3215329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="" xmlns:a16="http://schemas.microsoft.com/office/drawing/2014/main" id="{EA7CDA98-17A1-8045-B77D-5F67B422728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401479" y="486633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79" name="Текст 3">
            <a:extLst>
              <a:ext uri="{FF2B5EF4-FFF2-40B4-BE49-F238E27FC236}">
                <a16:creationId xmlns="" xmlns:a16="http://schemas.microsoft.com/office/drawing/2014/main" id="{7B1533B0-037F-0243-AB14-03AC4904068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388971" y="4650775"/>
            <a:ext cx="1978941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="" xmlns:a16="http://schemas.microsoft.com/office/drawing/2014/main" id="{9B830BFA-C015-1848-B7B2-512741CBE9EA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7256463" y="3214687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2" name="Rounded Rectangle 42">
            <a:extLst>
              <a:ext uri="{FF2B5EF4-FFF2-40B4-BE49-F238E27FC236}">
                <a16:creationId xmlns="" xmlns:a16="http://schemas.microsoft.com/office/drawing/2014/main" id="{07AAFECD-AD61-7E45-A113-C20779B41F04}"/>
              </a:ext>
            </a:extLst>
          </p:cNvPr>
          <p:cNvSpPr/>
          <p:nvPr userDrawn="1"/>
        </p:nvSpPr>
        <p:spPr>
          <a:xfrm>
            <a:off x="9494348" y="3215329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="" xmlns:a16="http://schemas.microsoft.com/office/drawing/2014/main" id="{B8CA69D9-E521-3B4F-8BDA-F775D925D6E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636679" y="486633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96" name="Текст 3">
            <a:extLst>
              <a:ext uri="{FF2B5EF4-FFF2-40B4-BE49-F238E27FC236}">
                <a16:creationId xmlns="" xmlns:a16="http://schemas.microsoft.com/office/drawing/2014/main" id="{AD9AAE86-D5B8-A840-9F9B-F64E07459F9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624171" y="4650775"/>
            <a:ext cx="1955021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8" name="Рисунок 2">
            <a:extLst>
              <a:ext uri="{FF2B5EF4-FFF2-40B4-BE49-F238E27FC236}">
                <a16:creationId xmlns="" xmlns:a16="http://schemas.microsoft.com/office/drawing/2014/main" id="{2107EC3A-9C37-8B4A-86E3-5012199BA5B0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9491663" y="3214687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0" name="Rounded Rectangle 42">
            <a:extLst>
              <a:ext uri="{FF2B5EF4-FFF2-40B4-BE49-F238E27FC236}">
                <a16:creationId xmlns="" xmlns:a16="http://schemas.microsoft.com/office/drawing/2014/main" id="{BA3A5351-77C9-994B-BD79-2A18DB87D28D}"/>
              </a:ext>
            </a:extLst>
          </p:cNvPr>
          <p:cNvSpPr/>
          <p:nvPr userDrawn="1"/>
        </p:nvSpPr>
        <p:spPr>
          <a:xfrm>
            <a:off x="553547" y="429795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="" xmlns:a16="http://schemas.microsoft.com/office/drawing/2014/main" id="{C144179C-17C2-2448-803D-6B01A01BC34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95878" y="2080805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03" name="Текст 3">
            <a:extLst>
              <a:ext uri="{FF2B5EF4-FFF2-40B4-BE49-F238E27FC236}">
                <a16:creationId xmlns="" xmlns:a16="http://schemas.microsoft.com/office/drawing/2014/main" id="{2CA1D257-A2A3-774F-A0F4-C5FB85A77C33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83370" y="1865241"/>
            <a:ext cx="2037316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4" name="Рисунок 2">
            <a:extLst>
              <a:ext uri="{FF2B5EF4-FFF2-40B4-BE49-F238E27FC236}">
                <a16:creationId xmlns="" xmlns:a16="http://schemas.microsoft.com/office/drawing/2014/main" id="{44FAB568-A69A-3040-A36D-D118502E685F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550862" y="429153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5" name="Rounded Rectangle 42">
            <a:extLst>
              <a:ext uri="{FF2B5EF4-FFF2-40B4-BE49-F238E27FC236}">
                <a16:creationId xmlns="" xmlns:a16="http://schemas.microsoft.com/office/drawing/2014/main" id="{50B77920-BF2F-7C47-82B3-E487120C3DD1}"/>
              </a:ext>
            </a:extLst>
          </p:cNvPr>
          <p:cNvSpPr/>
          <p:nvPr userDrawn="1"/>
        </p:nvSpPr>
        <p:spPr>
          <a:xfrm>
            <a:off x="2788747" y="429795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="" xmlns:a16="http://schemas.microsoft.com/office/drawing/2014/main" id="{262F776B-E6A2-314B-9A7C-EF1539517C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931078" y="2080805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07" name="Текст 3">
            <a:extLst>
              <a:ext uri="{FF2B5EF4-FFF2-40B4-BE49-F238E27FC236}">
                <a16:creationId xmlns="" xmlns:a16="http://schemas.microsoft.com/office/drawing/2014/main" id="{5AEFF7A1-6ACB-A842-8C2C-A2004B38FCD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2918570" y="1865241"/>
            <a:ext cx="1931595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8" name="Рисунок 2">
            <a:extLst>
              <a:ext uri="{FF2B5EF4-FFF2-40B4-BE49-F238E27FC236}">
                <a16:creationId xmlns="" xmlns:a16="http://schemas.microsoft.com/office/drawing/2014/main" id="{88AE564D-8B8A-2F4F-9C06-7C18E317D738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2786062" y="429153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9" name="Rounded Rectangle 42">
            <a:extLst>
              <a:ext uri="{FF2B5EF4-FFF2-40B4-BE49-F238E27FC236}">
                <a16:creationId xmlns="" xmlns:a16="http://schemas.microsoft.com/office/drawing/2014/main" id="{ABDC922D-FFB4-B34A-9C99-B11A44E3767A}"/>
              </a:ext>
            </a:extLst>
          </p:cNvPr>
          <p:cNvSpPr/>
          <p:nvPr userDrawn="1"/>
        </p:nvSpPr>
        <p:spPr>
          <a:xfrm>
            <a:off x="5023948" y="429795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="" xmlns:a16="http://schemas.microsoft.com/office/drawing/2014/main" id="{D2C3C516-7575-6340-A8A9-2E129332FCA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166279" y="2080805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11" name="Текст 3">
            <a:extLst>
              <a:ext uri="{FF2B5EF4-FFF2-40B4-BE49-F238E27FC236}">
                <a16:creationId xmlns="" xmlns:a16="http://schemas.microsoft.com/office/drawing/2014/main" id="{2A7A03AB-6C13-E449-8C0F-77C61508C048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153771" y="1865241"/>
            <a:ext cx="1931594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12" name="Рисунок 2">
            <a:extLst>
              <a:ext uri="{FF2B5EF4-FFF2-40B4-BE49-F238E27FC236}">
                <a16:creationId xmlns="" xmlns:a16="http://schemas.microsoft.com/office/drawing/2014/main" id="{93E5E6A6-87E0-114D-B787-09CB857506E3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021263" y="429153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13" name="Rounded Rectangle 42">
            <a:extLst>
              <a:ext uri="{FF2B5EF4-FFF2-40B4-BE49-F238E27FC236}">
                <a16:creationId xmlns="" xmlns:a16="http://schemas.microsoft.com/office/drawing/2014/main" id="{638464E7-DFEF-8842-A3A7-4D28C5D4EC08}"/>
              </a:ext>
            </a:extLst>
          </p:cNvPr>
          <p:cNvSpPr/>
          <p:nvPr userDrawn="1"/>
        </p:nvSpPr>
        <p:spPr>
          <a:xfrm>
            <a:off x="7259148" y="429795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="" xmlns:a16="http://schemas.microsoft.com/office/drawing/2014/main" id="{C7E133F5-C1CE-8A41-A16C-2AAF0511ECB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7401479" y="2080805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15" name="Текст 3">
            <a:extLst>
              <a:ext uri="{FF2B5EF4-FFF2-40B4-BE49-F238E27FC236}">
                <a16:creationId xmlns="" xmlns:a16="http://schemas.microsoft.com/office/drawing/2014/main" id="{94191E04-EDCF-8A4D-858D-9EB760E1F59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7388971" y="1865241"/>
            <a:ext cx="1991449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16" name="Рисунок 2">
            <a:extLst>
              <a:ext uri="{FF2B5EF4-FFF2-40B4-BE49-F238E27FC236}">
                <a16:creationId xmlns="" xmlns:a16="http://schemas.microsoft.com/office/drawing/2014/main" id="{70A2C99C-015D-BC4C-8985-D1DB3ECA5C85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7256463" y="429153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17" name="Rounded Rectangle 42">
            <a:extLst>
              <a:ext uri="{FF2B5EF4-FFF2-40B4-BE49-F238E27FC236}">
                <a16:creationId xmlns="" xmlns:a16="http://schemas.microsoft.com/office/drawing/2014/main" id="{AE8B8CFF-F018-4B4F-AF48-819A71C5D234}"/>
              </a:ext>
            </a:extLst>
          </p:cNvPr>
          <p:cNvSpPr/>
          <p:nvPr userDrawn="1"/>
        </p:nvSpPr>
        <p:spPr>
          <a:xfrm>
            <a:off x="9494348" y="429795"/>
            <a:ext cx="2154631" cy="2632319"/>
          </a:xfrm>
          <a:prstGeom prst="roundRect">
            <a:avLst>
              <a:gd name="adj" fmla="val 9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="" xmlns:a16="http://schemas.microsoft.com/office/drawing/2014/main" id="{E057495F-D73A-1C41-846E-D62B24767D4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636679" y="2080805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19" name="Текст 3">
            <a:extLst>
              <a:ext uri="{FF2B5EF4-FFF2-40B4-BE49-F238E27FC236}">
                <a16:creationId xmlns="" xmlns:a16="http://schemas.microsoft.com/office/drawing/2014/main" id="{010061A1-8F17-6941-B252-6EF1162BA24A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24171" y="1865241"/>
            <a:ext cx="2024808" cy="193899"/>
          </a:xfr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20" name="Рисунок 2">
            <a:extLst>
              <a:ext uri="{FF2B5EF4-FFF2-40B4-BE49-F238E27FC236}">
                <a16:creationId xmlns="" xmlns:a16="http://schemas.microsoft.com/office/drawing/2014/main" id="{C27647AF-2F4B-7B4E-B02A-BABA1B8CB2C9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9491663" y="429153"/>
            <a:ext cx="2160000" cy="1228465"/>
          </a:xfrm>
          <a:prstGeom prst="round2Same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BDA7B23C-ADBA-FC43-94B0-98C96E39F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5" name="Нижний колонтитул 3">
            <a:extLst>
              <a:ext uri="{FF2B5EF4-FFF2-40B4-BE49-F238E27FC236}">
                <a16:creationId xmlns="" xmlns:a16="http://schemas.microsoft.com/office/drawing/2014/main" id="{5C4D714B-BFA7-284F-AFFF-C231B967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059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F51C4547-F9B7-646C-1975-C06EC9E73284}"/>
              </a:ext>
            </a:extLst>
          </p:cNvPr>
          <p:cNvSpPr/>
          <p:nvPr userDrawn="1"/>
        </p:nvSpPr>
        <p:spPr>
          <a:xfrm>
            <a:off x="552478" y="426277"/>
            <a:ext cx="5468768" cy="5595111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F0148E45-A99B-2F3E-24BC-E2F7F1EC57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878" y="4617253"/>
            <a:ext cx="5063654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E18D9334-BF5D-9549-B5CF-A26433FA3B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5245" y="4362366"/>
            <a:ext cx="5064287" cy="249299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315BBC2-AAD3-0842-9F45-1E228CB30945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50862" y="425450"/>
            <a:ext cx="5472000" cy="3219450"/>
          </a:xfrm>
          <a:prstGeom prst="round2SameRect">
            <a:avLst>
              <a:gd name="adj1" fmla="val 9303"/>
              <a:gd name="adj2" fmla="val 0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Rounded Rectangle 42">
            <a:extLst>
              <a:ext uri="{FF2B5EF4-FFF2-40B4-BE49-F238E27FC236}">
                <a16:creationId xmlns="" xmlns:a16="http://schemas.microsoft.com/office/drawing/2014/main" id="{07B065F9-DAFD-754D-A110-0251AD2C2EC7}"/>
              </a:ext>
            </a:extLst>
          </p:cNvPr>
          <p:cNvSpPr/>
          <p:nvPr userDrawn="1"/>
        </p:nvSpPr>
        <p:spPr>
          <a:xfrm>
            <a:off x="6178569" y="426277"/>
            <a:ext cx="5468768" cy="5595111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3744F081-070F-5D4E-ACC2-1284FBFD90D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17745" y="4617253"/>
            <a:ext cx="5063654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2D54E5BA-55CE-E247-BD7C-58578166A0F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317112" y="4362366"/>
            <a:ext cx="5064287" cy="249299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FA7BF93F-E2A7-BA4B-8623-2F4FC96341FE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75153" y="425450"/>
            <a:ext cx="5475600" cy="3218400"/>
          </a:xfrm>
          <a:prstGeom prst="round2SameRect">
            <a:avLst>
              <a:gd name="adj1" fmla="val 9303"/>
              <a:gd name="adj2" fmla="val 0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9F0148FC-9D2A-A540-9ECA-27640EAF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Нижний колонтитул 3">
            <a:extLst>
              <a:ext uri="{FF2B5EF4-FFF2-40B4-BE49-F238E27FC236}">
                <a16:creationId xmlns="" xmlns:a16="http://schemas.microsoft.com/office/drawing/2014/main" id="{58DCD790-86B5-0442-ABB0-6A715D728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05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F51C4547-F9B7-646C-1975-C06EC9E73284}"/>
              </a:ext>
            </a:extLst>
          </p:cNvPr>
          <p:cNvSpPr/>
          <p:nvPr userDrawn="1"/>
        </p:nvSpPr>
        <p:spPr>
          <a:xfrm>
            <a:off x="550864" y="426277"/>
            <a:ext cx="3587071" cy="5595111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F0148E45-A99B-2F3E-24BC-E2F7F1EC57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878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ADD7B6D0-4FDD-6D43-9BB2-8AF5BA1E2AD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5246" y="4362366"/>
            <a:ext cx="2952830" cy="254887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10C35C-9A0E-344A-A0F4-F31C5C1E98AD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50863" y="425450"/>
            <a:ext cx="3587750" cy="3216275"/>
          </a:xfrm>
          <a:prstGeom prst="round2SameRect">
            <a:avLst>
              <a:gd name="adj1" fmla="val 9490"/>
              <a:gd name="adj2" fmla="val 0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8" name="Rounded Rectangle 42">
            <a:extLst>
              <a:ext uri="{FF2B5EF4-FFF2-40B4-BE49-F238E27FC236}">
                <a16:creationId xmlns="" xmlns:a16="http://schemas.microsoft.com/office/drawing/2014/main" id="{2E5C605A-D191-2348-953D-87B4F233F23C}"/>
              </a:ext>
            </a:extLst>
          </p:cNvPr>
          <p:cNvSpPr/>
          <p:nvPr userDrawn="1"/>
        </p:nvSpPr>
        <p:spPr>
          <a:xfrm>
            <a:off x="8052495" y="426277"/>
            <a:ext cx="3587071" cy="5595111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D3930448-ECE7-824D-A557-A7C8E0D9103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97509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2ABFB41C-3CC4-3140-9319-B349E79D1FE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96877" y="4362366"/>
            <a:ext cx="2952830" cy="254887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7823F735-3700-7840-A6E4-4E9F08141955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8052494" y="425450"/>
            <a:ext cx="3587750" cy="3216275"/>
          </a:xfrm>
          <a:prstGeom prst="round2SameRect">
            <a:avLst>
              <a:gd name="adj1" fmla="val 9490"/>
              <a:gd name="adj2" fmla="val 0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26" name="Rounded Rectangle 42">
            <a:extLst>
              <a:ext uri="{FF2B5EF4-FFF2-40B4-BE49-F238E27FC236}">
                <a16:creationId xmlns="" xmlns:a16="http://schemas.microsoft.com/office/drawing/2014/main" id="{8318A2A7-A607-684C-8E78-C5B19D8281DA}"/>
              </a:ext>
            </a:extLst>
          </p:cNvPr>
          <p:cNvSpPr/>
          <p:nvPr userDrawn="1"/>
        </p:nvSpPr>
        <p:spPr>
          <a:xfrm>
            <a:off x="4302126" y="426277"/>
            <a:ext cx="3587071" cy="5595111"/>
          </a:xfrm>
          <a:prstGeom prst="roundRect">
            <a:avLst>
              <a:gd name="adj" fmla="val 84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365E31C3-029E-144F-972C-F3139238662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447140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50255C6F-16C7-F848-B23F-EEFA5DA25A7B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446508" y="4362366"/>
            <a:ext cx="2952830" cy="254887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="" xmlns:a16="http://schemas.microsoft.com/office/drawing/2014/main" id="{76E8060C-947A-D140-9347-B257D81DEEA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4302125" y="425450"/>
            <a:ext cx="3587750" cy="3216275"/>
          </a:xfrm>
          <a:prstGeom prst="round2SameRect">
            <a:avLst>
              <a:gd name="adj1" fmla="val 9490"/>
              <a:gd name="adj2" fmla="val 0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2F8902E8-E76B-BD4C-A793-3C34F6D4B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3">
            <a:extLst>
              <a:ext uri="{FF2B5EF4-FFF2-40B4-BE49-F238E27FC236}">
                <a16:creationId xmlns="" xmlns:a16="http://schemas.microsoft.com/office/drawing/2014/main" id="{5B2D63A6-11B5-E840-96A8-9DB4678EC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6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F51C4547-F9B7-646C-1975-C06EC9E73284}"/>
              </a:ext>
            </a:extLst>
          </p:cNvPr>
          <p:cNvSpPr/>
          <p:nvPr userDrawn="1"/>
        </p:nvSpPr>
        <p:spPr>
          <a:xfrm>
            <a:off x="550866" y="426277"/>
            <a:ext cx="2070000" cy="5595111"/>
          </a:xfrm>
          <a:prstGeom prst="roundRect">
            <a:avLst>
              <a:gd name="adj" fmla="val 145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исунок 4">
            <a:extLst>
              <a:ext uri="{FF2B5EF4-FFF2-40B4-BE49-F238E27FC236}">
                <a16:creationId xmlns="" xmlns:a16="http://schemas.microsoft.com/office/drawing/2014/main" id="{27B92EB0-38BD-78D9-F02E-D964CE037B59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550863" y="424690"/>
            <a:ext cx="2073600" cy="3216844"/>
          </a:xfrm>
          <a:prstGeom prst="round2SameRect">
            <a:avLst>
              <a:gd name="adj1" fmla="val 14263"/>
              <a:gd name="adj2" fmla="val 0"/>
            </a:avLst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F0148E45-A99B-2F3E-24BC-E2F7F1EC57F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95878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29" name="Текст 3">
            <a:extLst>
              <a:ext uri="{FF2B5EF4-FFF2-40B4-BE49-F238E27FC236}">
                <a16:creationId xmlns="" xmlns:a16="http://schemas.microsoft.com/office/drawing/2014/main" id="{8840009A-6764-7444-AE5D-7F336DBFCF5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83631" y="4095439"/>
            <a:ext cx="1763494" cy="498598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1" name="Rounded Rectangle 42">
            <a:extLst>
              <a:ext uri="{FF2B5EF4-FFF2-40B4-BE49-F238E27FC236}">
                <a16:creationId xmlns="" xmlns:a16="http://schemas.microsoft.com/office/drawing/2014/main" id="{5A1ACFD6-CA74-E145-A703-B77F633E6F92}"/>
              </a:ext>
            </a:extLst>
          </p:cNvPr>
          <p:cNvSpPr/>
          <p:nvPr userDrawn="1"/>
        </p:nvSpPr>
        <p:spPr>
          <a:xfrm>
            <a:off x="5069601" y="426277"/>
            <a:ext cx="2070000" cy="5595111"/>
          </a:xfrm>
          <a:prstGeom prst="roundRect">
            <a:avLst>
              <a:gd name="adj" fmla="val 145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Рисунок 4">
            <a:extLst>
              <a:ext uri="{FF2B5EF4-FFF2-40B4-BE49-F238E27FC236}">
                <a16:creationId xmlns="" xmlns:a16="http://schemas.microsoft.com/office/drawing/2014/main" id="{5BD3CE5E-6BE8-4F4C-BBEB-781F708AE5CC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069598" y="424690"/>
            <a:ext cx="2073600" cy="3216844"/>
          </a:xfrm>
          <a:prstGeom prst="round2SameRect">
            <a:avLst>
              <a:gd name="adj1" fmla="val 14263"/>
              <a:gd name="adj2" fmla="val 0"/>
            </a:avLst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730A87CF-D26C-B443-BEDC-4C124B669D2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214613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23150633-A154-0644-9D8C-26E835C587E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202366" y="4095439"/>
            <a:ext cx="1763494" cy="498598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5" name="Rounded Rectangle 42">
            <a:extLst>
              <a:ext uri="{FF2B5EF4-FFF2-40B4-BE49-F238E27FC236}">
                <a16:creationId xmlns="" xmlns:a16="http://schemas.microsoft.com/office/drawing/2014/main" id="{F27BFB27-9549-2546-BC93-8A44D1531F23}"/>
              </a:ext>
            </a:extLst>
          </p:cNvPr>
          <p:cNvSpPr/>
          <p:nvPr userDrawn="1"/>
        </p:nvSpPr>
        <p:spPr>
          <a:xfrm>
            <a:off x="2814673" y="426277"/>
            <a:ext cx="2070000" cy="5595111"/>
          </a:xfrm>
          <a:prstGeom prst="roundRect">
            <a:avLst>
              <a:gd name="adj" fmla="val 145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Рисунок 4">
            <a:extLst>
              <a:ext uri="{FF2B5EF4-FFF2-40B4-BE49-F238E27FC236}">
                <a16:creationId xmlns="" xmlns:a16="http://schemas.microsoft.com/office/drawing/2014/main" id="{7A93AD34-3000-A248-8061-33150F101CBD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2814670" y="424690"/>
            <a:ext cx="2073600" cy="3216844"/>
          </a:xfrm>
          <a:prstGeom prst="round2SameRect">
            <a:avLst>
              <a:gd name="adj1" fmla="val 14263"/>
              <a:gd name="adj2" fmla="val 0"/>
            </a:avLst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7" name="Text Placeholder 2">
            <a:extLst>
              <a:ext uri="{FF2B5EF4-FFF2-40B4-BE49-F238E27FC236}">
                <a16:creationId xmlns="" xmlns:a16="http://schemas.microsoft.com/office/drawing/2014/main" id="{681ABBA2-7021-9B45-B86A-883B03D95A8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959685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58" name="Текст 3">
            <a:extLst>
              <a:ext uri="{FF2B5EF4-FFF2-40B4-BE49-F238E27FC236}">
                <a16:creationId xmlns="" xmlns:a16="http://schemas.microsoft.com/office/drawing/2014/main" id="{A48EF0A9-8822-F94B-B484-14A293EE429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947438" y="4095439"/>
            <a:ext cx="1763494" cy="498598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9" name="Rounded Rectangle 42">
            <a:extLst>
              <a:ext uri="{FF2B5EF4-FFF2-40B4-BE49-F238E27FC236}">
                <a16:creationId xmlns="" xmlns:a16="http://schemas.microsoft.com/office/drawing/2014/main" id="{19FF99C4-6DD9-AE4E-B14F-86C79DA0168B}"/>
              </a:ext>
            </a:extLst>
          </p:cNvPr>
          <p:cNvSpPr/>
          <p:nvPr userDrawn="1"/>
        </p:nvSpPr>
        <p:spPr>
          <a:xfrm>
            <a:off x="7316757" y="426277"/>
            <a:ext cx="2070000" cy="5595111"/>
          </a:xfrm>
          <a:prstGeom prst="roundRect">
            <a:avLst>
              <a:gd name="adj" fmla="val 145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Рисунок 4">
            <a:extLst>
              <a:ext uri="{FF2B5EF4-FFF2-40B4-BE49-F238E27FC236}">
                <a16:creationId xmlns="" xmlns:a16="http://schemas.microsoft.com/office/drawing/2014/main" id="{D24117F1-FF61-044D-8D70-D9AFD5DC7330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7316754" y="424690"/>
            <a:ext cx="2073600" cy="3216844"/>
          </a:xfrm>
          <a:prstGeom prst="round2SameRect">
            <a:avLst>
              <a:gd name="adj1" fmla="val 14263"/>
              <a:gd name="adj2" fmla="val 0"/>
            </a:avLst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0C8BF605-A132-9B41-BC4C-D9ADAB9F06D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461769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62" name="Текст 3">
            <a:extLst>
              <a:ext uri="{FF2B5EF4-FFF2-40B4-BE49-F238E27FC236}">
                <a16:creationId xmlns="" xmlns:a16="http://schemas.microsoft.com/office/drawing/2014/main" id="{88D271D2-DA27-EB44-AF3D-DF4E19C7F29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449522" y="4095439"/>
            <a:ext cx="1763494" cy="498598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5" name="Rounded Rectangle 42">
            <a:extLst>
              <a:ext uri="{FF2B5EF4-FFF2-40B4-BE49-F238E27FC236}">
                <a16:creationId xmlns="" xmlns:a16="http://schemas.microsoft.com/office/drawing/2014/main" id="{E577F665-BEAE-0445-8556-ED972BF5DC5C}"/>
              </a:ext>
            </a:extLst>
          </p:cNvPr>
          <p:cNvSpPr/>
          <p:nvPr userDrawn="1"/>
        </p:nvSpPr>
        <p:spPr>
          <a:xfrm>
            <a:off x="9571682" y="426277"/>
            <a:ext cx="2070000" cy="5595111"/>
          </a:xfrm>
          <a:prstGeom prst="roundRect">
            <a:avLst>
              <a:gd name="adj" fmla="val 145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Рисунок 4">
            <a:extLst>
              <a:ext uri="{FF2B5EF4-FFF2-40B4-BE49-F238E27FC236}">
                <a16:creationId xmlns="" xmlns:a16="http://schemas.microsoft.com/office/drawing/2014/main" id="{A2DCCD9F-1CE9-4B49-B0DB-AF45B9AFB14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571679" y="424690"/>
            <a:ext cx="2073600" cy="3216844"/>
          </a:xfrm>
          <a:prstGeom prst="round2SameRect">
            <a:avLst>
              <a:gd name="adj1" fmla="val 14263"/>
              <a:gd name="adj2" fmla="val 0"/>
            </a:avLst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7" name="Text Placeholder 2">
            <a:extLst>
              <a:ext uri="{FF2B5EF4-FFF2-40B4-BE49-F238E27FC236}">
                <a16:creationId xmlns="" xmlns:a16="http://schemas.microsoft.com/office/drawing/2014/main" id="{95AEED6F-8FBB-884E-8E0D-704BA7A90EF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716694" y="4617253"/>
            <a:ext cx="1756041" cy="661958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68" name="Текст 3">
            <a:extLst>
              <a:ext uri="{FF2B5EF4-FFF2-40B4-BE49-F238E27FC236}">
                <a16:creationId xmlns="" xmlns:a16="http://schemas.microsoft.com/office/drawing/2014/main" id="{A6B13551-397E-C149-B6F1-A0FB93E03C8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704447" y="4095439"/>
            <a:ext cx="1763494" cy="498598"/>
          </a:xfrm>
        </p:spPr>
        <p:txBody>
          <a:bodyPr wrap="square" anchor="t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93AD41D9-6880-6944-AC86-4B157FFC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Нижний колонтитул 3">
            <a:extLst>
              <a:ext uri="{FF2B5EF4-FFF2-40B4-BE49-F238E27FC236}">
                <a16:creationId xmlns="" xmlns:a16="http://schemas.microsoft.com/office/drawing/2014/main" id="{A14E515C-2BD7-A746-B2EA-58E67CB92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40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3F0E0118-53D1-D748-B63B-6E34EC46B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99ED96-73BC-AB46-AF3B-E4E9CF4B34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634646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D3A14E1C-309A-B745-A58E-3A5EE4E04C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075" y="1613380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7941BA9-958E-274B-B227-C560A31B7D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7443" y="1906233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19FD684E-1F29-A645-91D9-B729DA9D24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196553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80D75C74-B052-8840-B78D-F5CC250B0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075" y="5175287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DEFF9EDE-84E0-6B44-B1DD-4046BE33C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443" y="5468140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322F96D-7C67-0841-A10F-681A757A93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73809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A0C06B39-4085-3A4A-9325-28343DC156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075" y="3952543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="" xmlns:a16="http://schemas.microsoft.com/office/drawing/2014/main" id="{6EC0D66E-02A0-284A-891C-258DA845AB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443" y="4245396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ED8EE4E6-EC75-A74B-99B0-9FFA6639E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2825492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51E1D54C-E542-1942-89E0-0DF3CD0F67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075" y="2804226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="" xmlns:a16="http://schemas.microsoft.com/office/drawing/2014/main" id="{BA378D69-7F8D-8C42-9FA1-463CEA3307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443" y="3097079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="" xmlns:a16="http://schemas.microsoft.com/office/drawing/2014/main" id="{8915FE57-45A6-954E-BF39-69FACE3EBE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1180" y="1634646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="" xmlns:a16="http://schemas.microsoft.com/office/drawing/2014/main" id="{3C6DDF6C-1862-8249-B510-8C5C2FA5CD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392" y="1613380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="" xmlns:a16="http://schemas.microsoft.com/office/drawing/2014/main" id="{A084E871-D5E4-A841-88B9-99B9B4B9AF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7760" y="1906233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="" xmlns:a16="http://schemas.microsoft.com/office/drawing/2014/main" id="{0AE4150A-71C2-974D-843C-577A6412FE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1180" y="5196553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C7C4D3C-50F1-0740-ACCE-018998EB96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8392" y="5175287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6" name="Текст 5">
            <a:extLst>
              <a:ext uri="{FF2B5EF4-FFF2-40B4-BE49-F238E27FC236}">
                <a16:creationId xmlns="" xmlns:a16="http://schemas.microsoft.com/office/drawing/2014/main" id="{813462DE-DC5C-F14D-B16A-7CC0BCCA1C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7760" y="5468140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="" xmlns:a16="http://schemas.microsoft.com/office/drawing/2014/main" id="{A0502431-8A99-E543-9FE7-4CC4BEA29E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1180" y="3973809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DEA3B9C1-0891-E140-A668-9D85497D5E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8392" y="3952543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9" name="Текст 5">
            <a:extLst>
              <a:ext uri="{FF2B5EF4-FFF2-40B4-BE49-F238E27FC236}">
                <a16:creationId xmlns="" xmlns:a16="http://schemas.microsoft.com/office/drawing/2014/main" id="{4CC6FE8F-26BA-354C-9241-495CF79CCE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17760" y="4245396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="" xmlns:a16="http://schemas.microsoft.com/office/drawing/2014/main" id="{4D18EEF0-B417-124A-BF5E-8478CADE3A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1180" y="2825492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="" xmlns:a16="http://schemas.microsoft.com/office/drawing/2014/main" id="{61C9573A-1B86-C84F-A4E4-5B19068723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28392" y="2804226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2" name="Текст 5">
            <a:extLst>
              <a:ext uri="{FF2B5EF4-FFF2-40B4-BE49-F238E27FC236}">
                <a16:creationId xmlns="" xmlns:a16="http://schemas.microsoft.com/office/drawing/2014/main" id="{86309E90-D6B2-F145-8690-42F611437B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17760" y="3097079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3" name="Номер слайда 5">
            <a:extLst>
              <a:ext uri="{FF2B5EF4-FFF2-40B4-BE49-F238E27FC236}">
                <a16:creationId xmlns="" xmlns:a16="http://schemas.microsoft.com/office/drawing/2014/main" id="{D2213944-DE71-2042-A336-1F100F59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37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608" y="1570848"/>
            <a:ext cx="891461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571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4" name="Заголовок 4">
            <a:extLst>
              <a:ext uri="{FF2B5EF4-FFF2-40B4-BE49-F238E27FC236}">
                <a16:creationId xmlns="" xmlns:a16="http://schemas.microsoft.com/office/drawing/2014/main" id="{EF8350AE-89B7-7640-9CE8-BD80FB5B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8675311-85AE-AE46-9F01-D303C4AA84AC}"/>
              </a:ext>
            </a:extLst>
          </p:cNvPr>
          <p:cNvCxnSpPr>
            <a:cxnSpLocks/>
          </p:cNvCxnSpPr>
          <p:nvPr userDrawn="1"/>
        </p:nvCxnSpPr>
        <p:spPr>
          <a:xfrm>
            <a:off x="550863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6">
            <a:extLst>
              <a:ext uri="{FF2B5EF4-FFF2-40B4-BE49-F238E27FC236}">
                <a16:creationId xmlns="" xmlns:a16="http://schemas.microsoft.com/office/drawing/2014/main" id="{8D216EC3-D0FB-4D45-B266-CDE18E1534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6240" y="1570848"/>
            <a:ext cx="867677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="" xmlns:a16="http://schemas.microsoft.com/office/drawing/2014/main" id="{3F936BBE-31BC-C04D-8F6A-28C3488FE5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75203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2C977E83-B7B9-914B-B25C-E866FCFFC679}"/>
              </a:ext>
            </a:extLst>
          </p:cNvPr>
          <p:cNvCxnSpPr>
            <a:cxnSpLocks/>
          </p:cNvCxnSpPr>
          <p:nvPr userDrawn="1"/>
        </p:nvCxnSpPr>
        <p:spPr>
          <a:xfrm>
            <a:off x="2847495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Текст 6">
            <a:extLst>
              <a:ext uri="{FF2B5EF4-FFF2-40B4-BE49-F238E27FC236}">
                <a16:creationId xmlns="" xmlns:a16="http://schemas.microsoft.com/office/drawing/2014/main" id="{7A044922-4913-7545-8C0C-A834EB1D9F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0343" y="1570848"/>
            <a:ext cx="1059853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50" name="Текст 3">
            <a:extLst>
              <a:ext uri="{FF2B5EF4-FFF2-40B4-BE49-F238E27FC236}">
                <a16:creationId xmlns="" xmlns:a16="http://schemas.microsoft.com/office/drawing/2014/main" id="{12B557C3-50DF-1844-BDC5-CDAA9D5DB5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9306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D8AC38FB-FA16-8E4B-8CCC-14162AB731AB}"/>
              </a:ext>
            </a:extLst>
          </p:cNvPr>
          <p:cNvCxnSpPr>
            <a:cxnSpLocks/>
          </p:cNvCxnSpPr>
          <p:nvPr userDrawn="1"/>
        </p:nvCxnSpPr>
        <p:spPr>
          <a:xfrm>
            <a:off x="5101598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Текст 6">
            <a:extLst>
              <a:ext uri="{FF2B5EF4-FFF2-40B4-BE49-F238E27FC236}">
                <a16:creationId xmlns="" xmlns:a16="http://schemas.microsoft.com/office/drawing/2014/main" id="{95AD2D12-5CB7-F442-8E35-63DF034FF3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6975" y="1570848"/>
            <a:ext cx="1017324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99E3497E-D87D-1A4D-8931-6CA9CEA90B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25938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6953EBF9-8463-7249-B645-3389B7187921}"/>
              </a:ext>
            </a:extLst>
          </p:cNvPr>
          <p:cNvCxnSpPr>
            <a:cxnSpLocks/>
          </p:cNvCxnSpPr>
          <p:nvPr userDrawn="1"/>
        </p:nvCxnSpPr>
        <p:spPr>
          <a:xfrm>
            <a:off x="7398230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6">
            <a:extLst>
              <a:ext uri="{FF2B5EF4-FFF2-40B4-BE49-F238E27FC236}">
                <a16:creationId xmlns="" xmlns:a16="http://schemas.microsoft.com/office/drawing/2014/main" id="{9DF94AB4-DCF7-734E-936D-A24DB18344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2342" y="1570848"/>
            <a:ext cx="888942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8" name="Текст 3">
            <a:extLst>
              <a:ext uri="{FF2B5EF4-FFF2-40B4-BE49-F238E27FC236}">
                <a16:creationId xmlns="" xmlns:a16="http://schemas.microsoft.com/office/drawing/2014/main" id="{63DDBB9D-C173-904F-8110-CCB4821E17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01305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8D5C58DE-5471-0441-A5A3-6865254C3FF6}"/>
              </a:ext>
            </a:extLst>
          </p:cNvPr>
          <p:cNvCxnSpPr>
            <a:cxnSpLocks/>
          </p:cNvCxnSpPr>
          <p:nvPr userDrawn="1"/>
        </p:nvCxnSpPr>
        <p:spPr>
          <a:xfrm>
            <a:off x="9673597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Текст 6">
            <a:extLst>
              <a:ext uri="{FF2B5EF4-FFF2-40B4-BE49-F238E27FC236}">
                <a16:creationId xmlns="" xmlns:a16="http://schemas.microsoft.com/office/drawing/2014/main" id="{D7CC68C6-A461-ED40-AD0B-AF785174C1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9608" y="3867480"/>
            <a:ext cx="950848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62" name="Текст 3">
            <a:extLst>
              <a:ext uri="{FF2B5EF4-FFF2-40B4-BE49-F238E27FC236}">
                <a16:creationId xmlns="" xmlns:a16="http://schemas.microsoft.com/office/drawing/2014/main" id="{61B48AB0-DFA8-3742-906C-8447E08634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8571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AEE4F414-053D-2F4F-B41C-BDFA91EAAD32}"/>
              </a:ext>
            </a:extLst>
          </p:cNvPr>
          <p:cNvCxnSpPr>
            <a:cxnSpLocks/>
          </p:cNvCxnSpPr>
          <p:nvPr userDrawn="1"/>
        </p:nvCxnSpPr>
        <p:spPr>
          <a:xfrm>
            <a:off x="550863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Текст 6">
            <a:extLst>
              <a:ext uri="{FF2B5EF4-FFF2-40B4-BE49-F238E27FC236}">
                <a16:creationId xmlns="" xmlns:a16="http://schemas.microsoft.com/office/drawing/2014/main" id="{F284FF0D-88C0-1B4A-AFF0-1D9DE1EB4A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66240" y="3867480"/>
            <a:ext cx="950848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6" name="Текст 3">
            <a:extLst>
              <a:ext uri="{FF2B5EF4-FFF2-40B4-BE49-F238E27FC236}">
                <a16:creationId xmlns="" xmlns:a16="http://schemas.microsoft.com/office/drawing/2014/main" id="{1FBF3E09-5908-7043-90A6-BC89FD573C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75203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2166507B-CB0C-1441-A2EF-9028A943DB2D}"/>
              </a:ext>
            </a:extLst>
          </p:cNvPr>
          <p:cNvCxnSpPr>
            <a:cxnSpLocks/>
          </p:cNvCxnSpPr>
          <p:nvPr userDrawn="1"/>
        </p:nvCxnSpPr>
        <p:spPr>
          <a:xfrm>
            <a:off x="2847495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 6">
            <a:extLst>
              <a:ext uri="{FF2B5EF4-FFF2-40B4-BE49-F238E27FC236}">
                <a16:creationId xmlns="" xmlns:a16="http://schemas.microsoft.com/office/drawing/2014/main" id="{D28C0F09-5743-F045-99D4-0833F3C890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0343" y="3867480"/>
            <a:ext cx="1059853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70" name="Текст 3">
            <a:extLst>
              <a:ext uri="{FF2B5EF4-FFF2-40B4-BE49-F238E27FC236}">
                <a16:creationId xmlns="" xmlns:a16="http://schemas.microsoft.com/office/drawing/2014/main" id="{C44EF787-21A5-574F-9A2B-459DEC94F5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29306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74706B1D-F8B6-974A-9410-95F0DA284C37}"/>
              </a:ext>
            </a:extLst>
          </p:cNvPr>
          <p:cNvCxnSpPr>
            <a:cxnSpLocks/>
          </p:cNvCxnSpPr>
          <p:nvPr userDrawn="1"/>
        </p:nvCxnSpPr>
        <p:spPr>
          <a:xfrm>
            <a:off x="5101598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Текст 6">
            <a:extLst>
              <a:ext uri="{FF2B5EF4-FFF2-40B4-BE49-F238E27FC236}">
                <a16:creationId xmlns="" xmlns:a16="http://schemas.microsoft.com/office/drawing/2014/main" id="{449D5242-700D-6D4C-9389-7206D623F4C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16975" y="3867480"/>
            <a:ext cx="888941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74" name="Текст 3">
            <a:extLst>
              <a:ext uri="{FF2B5EF4-FFF2-40B4-BE49-F238E27FC236}">
                <a16:creationId xmlns="" xmlns:a16="http://schemas.microsoft.com/office/drawing/2014/main" id="{C91A0143-F520-6F4A-8D01-7566ED3671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25938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622CEA41-61AE-6145-8FCC-5DDC4FC1A686}"/>
              </a:ext>
            </a:extLst>
          </p:cNvPr>
          <p:cNvCxnSpPr>
            <a:cxnSpLocks/>
          </p:cNvCxnSpPr>
          <p:nvPr userDrawn="1"/>
        </p:nvCxnSpPr>
        <p:spPr>
          <a:xfrm>
            <a:off x="7398230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Текст 6">
            <a:extLst>
              <a:ext uri="{FF2B5EF4-FFF2-40B4-BE49-F238E27FC236}">
                <a16:creationId xmlns="" xmlns:a16="http://schemas.microsoft.com/office/drawing/2014/main" id="{4135E895-9983-1746-9BAF-349F73F9C4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92342" y="3867480"/>
            <a:ext cx="991700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10</a:t>
            </a:r>
          </a:p>
        </p:txBody>
      </p:sp>
      <p:sp>
        <p:nvSpPr>
          <p:cNvPr id="78" name="Текст 3">
            <a:extLst>
              <a:ext uri="{FF2B5EF4-FFF2-40B4-BE49-F238E27FC236}">
                <a16:creationId xmlns="" xmlns:a16="http://schemas.microsoft.com/office/drawing/2014/main" id="{73158223-B81B-D74E-ACF2-A1AE9B0F1C8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01305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DB900168-7F0C-DB48-AEF8-4D2907E4BE27}"/>
              </a:ext>
            </a:extLst>
          </p:cNvPr>
          <p:cNvCxnSpPr>
            <a:cxnSpLocks/>
          </p:cNvCxnSpPr>
          <p:nvPr userDrawn="1"/>
        </p:nvCxnSpPr>
        <p:spPr>
          <a:xfrm>
            <a:off x="9673597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D2A5AD8-5C35-5C4B-9E80-A801AACB0A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7850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6" name="Текст 7">
            <a:extLst>
              <a:ext uri="{FF2B5EF4-FFF2-40B4-BE49-F238E27FC236}">
                <a16:creationId xmlns="" xmlns:a16="http://schemas.microsoft.com/office/drawing/2014/main" id="{5F4A355F-D5F2-7841-8E2B-EB3A0F7A573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63850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7" name="Текст 7">
            <a:extLst>
              <a:ext uri="{FF2B5EF4-FFF2-40B4-BE49-F238E27FC236}">
                <a16:creationId xmlns="" xmlns:a16="http://schemas.microsoft.com/office/drawing/2014/main" id="{7B8E2DDB-3DA3-344D-872D-DB4303145B8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128585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8" name="Текст 7">
            <a:extLst>
              <a:ext uri="{FF2B5EF4-FFF2-40B4-BE49-F238E27FC236}">
                <a16:creationId xmlns="" xmlns:a16="http://schemas.microsoft.com/office/drawing/2014/main" id="{C868DCC3-6E76-774E-86F7-E1AD0E09941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414586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9" name="Текст 7">
            <a:extLst>
              <a:ext uri="{FF2B5EF4-FFF2-40B4-BE49-F238E27FC236}">
                <a16:creationId xmlns="" xmlns:a16="http://schemas.microsoft.com/office/drawing/2014/main" id="{4F48E815-33D2-2C4E-82D5-C6AA4CA4E0F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700586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0" name="Текст 7">
            <a:extLst>
              <a:ext uri="{FF2B5EF4-FFF2-40B4-BE49-F238E27FC236}">
                <a16:creationId xmlns="" xmlns:a16="http://schemas.microsoft.com/office/drawing/2014/main" id="{2371E477-A763-2C44-A412-87DE06D912F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7850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1" name="Текст 7">
            <a:extLst>
              <a:ext uri="{FF2B5EF4-FFF2-40B4-BE49-F238E27FC236}">
                <a16:creationId xmlns="" xmlns:a16="http://schemas.microsoft.com/office/drawing/2014/main" id="{022D3186-73BC-AE45-A288-3CE6735C60D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863850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2" name="Текст 7">
            <a:extLst>
              <a:ext uri="{FF2B5EF4-FFF2-40B4-BE49-F238E27FC236}">
                <a16:creationId xmlns="" xmlns:a16="http://schemas.microsoft.com/office/drawing/2014/main" id="{B567C10E-6506-F740-804F-A121A4B49C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28585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3" name="Текст 7">
            <a:extLst>
              <a:ext uri="{FF2B5EF4-FFF2-40B4-BE49-F238E27FC236}">
                <a16:creationId xmlns="" xmlns:a16="http://schemas.microsoft.com/office/drawing/2014/main" id="{2E7A0494-EC8B-B342-A6D7-367CD55962C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414586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4" name="Текст 7">
            <a:extLst>
              <a:ext uri="{FF2B5EF4-FFF2-40B4-BE49-F238E27FC236}">
                <a16:creationId xmlns="" xmlns:a16="http://schemas.microsoft.com/office/drawing/2014/main" id="{74FAE6AC-BBC1-D343-8FD3-4D399C34504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700586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45" name="Номер слайда 5">
            <a:extLst>
              <a:ext uri="{FF2B5EF4-FFF2-40B4-BE49-F238E27FC236}">
                <a16:creationId xmlns="" xmlns:a16="http://schemas.microsoft.com/office/drawing/2014/main" id="{D6A75865-3D89-FA44-A0B2-6C10EE21B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15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CA4B98EB-9629-4C48-9D4D-23C7442DB1A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553005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641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604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4" name="Заголовок 4">
            <a:extLst>
              <a:ext uri="{FF2B5EF4-FFF2-40B4-BE49-F238E27FC236}">
                <a16:creationId xmlns="" xmlns:a16="http://schemas.microsoft.com/office/drawing/2014/main" id="{EF8350AE-89B7-7640-9CE8-BD80FB5B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8675311-85AE-AE46-9F01-D303C4AA84AC}"/>
              </a:ext>
            </a:extLst>
          </p:cNvPr>
          <p:cNvCxnSpPr>
            <a:cxnSpLocks/>
          </p:cNvCxnSpPr>
          <p:nvPr userDrawn="1"/>
        </p:nvCxnSpPr>
        <p:spPr>
          <a:xfrm>
            <a:off x="540896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D2A5AD8-5C35-5C4B-9E80-A801AACB0A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7883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49" name="Рисунок 5">
            <a:extLst>
              <a:ext uri="{FF2B5EF4-FFF2-40B4-BE49-F238E27FC236}">
                <a16:creationId xmlns="" xmlns:a16="http://schemas.microsoft.com/office/drawing/2014/main" id="{FB829E94-89EB-7F4C-9408-4666CBF39DF5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53005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3" name="Текст 6">
            <a:extLst>
              <a:ext uri="{FF2B5EF4-FFF2-40B4-BE49-F238E27FC236}">
                <a16:creationId xmlns="" xmlns:a16="http://schemas.microsoft.com/office/drawing/2014/main" id="{EEC8FB7D-7BB2-1F4A-973D-24218800B14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9641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7" name="Текст 3">
            <a:extLst>
              <a:ext uri="{FF2B5EF4-FFF2-40B4-BE49-F238E27FC236}">
                <a16:creationId xmlns="" xmlns:a16="http://schemas.microsoft.com/office/drawing/2014/main" id="{53820057-E13B-0347-8892-E9965214DAE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68604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AE24B4C0-891B-7A44-AAE6-6DA0C336DA82}"/>
              </a:ext>
            </a:extLst>
          </p:cNvPr>
          <p:cNvCxnSpPr>
            <a:cxnSpLocks/>
          </p:cNvCxnSpPr>
          <p:nvPr userDrawn="1"/>
        </p:nvCxnSpPr>
        <p:spPr>
          <a:xfrm>
            <a:off x="540896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Текст 7">
            <a:extLst>
              <a:ext uri="{FF2B5EF4-FFF2-40B4-BE49-F238E27FC236}">
                <a16:creationId xmlns="" xmlns:a16="http://schemas.microsoft.com/office/drawing/2014/main" id="{7317BFC9-7A7B-1D45-B197-4370BE89EF2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67883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69" name="Рисунок 5">
            <a:extLst>
              <a:ext uri="{FF2B5EF4-FFF2-40B4-BE49-F238E27FC236}">
                <a16:creationId xmlns="" xmlns:a16="http://schemas.microsoft.com/office/drawing/2014/main" id="{09D5EBED-7667-3C45-AB5B-07366D8ABD3D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2860270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3" name="Текст 6">
            <a:extLst>
              <a:ext uri="{FF2B5EF4-FFF2-40B4-BE49-F238E27FC236}">
                <a16:creationId xmlns="" xmlns:a16="http://schemas.microsoft.com/office/drawing/2014/main" id="{5D175FC5-70F5-1F48-934E-64A511E46C8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866906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77" name="Текст 3">
            <a:extLst>
              <a:ext uri="{FF2B5EF4-FFF2-40B4-BE49-F238E27FC236}">
                <a16:creationId xmlns="" xmlns:a16="http://schemas.microsoft.com/office/drawing/2014/main" id="{4BA01965-8A6B-EB4E-9025-FE1C43E9C60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875869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3D9D9904-7528-3140-B774-F70061EBED44}"/>
              </a:ext>
            </a:extLst>
          </p:cNvPr>
          <p:cNvCxnSpPr>
            <a:cxnSpLocks/>
          </p:cNvCxnSpPr>
          <p:nvPr userDrawn="1"/>
        </p:nvCxnSpPr>
        <p:spPr>
          <a:xfrm>
            <a:off x="2848161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Текст 7">
            <a:extLst>
              <a:ext uri="{FF2B5EF4-FFF2-40B4-BE49-F238E27FC236}">
                <a16:creationId xmlns="" xmlns:a16="http://schemas.microsoft.com/office/drawing/2014/main" id="{BFDB5B8A-4257-0A4C-BBBA-3336A3D53DE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875148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82" name="Рисунок 5">
            <a:extLst>
              <a:ext uri="{FF2B5EF4-FFF2-40B4-BE49-F238E27FC236}">
                <a16:creationId xmlns="" xmlns:a16="http://schemas.microsoft.com/office/drawing/2014/main" id="{3D96F1FE-E359-D544-B23B-5D0C4071456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2860270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3" name="Текст 6">
            <a:extLst>
              <a:ext uri="{FF2B5EF4-FFF2-40B4-BE49-F238E27FC236}">
                <a16:creationId xmlns="" xmlns:a16="http://schemas.microsoft.com/office/drawing/2014/main" id="{4FFC8A2C-5990-754A-AF83-B0357B266F9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866906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4" name="Текст 3">
            <a:extLst>
              <a:ext uri="{FF2B5EF4-FFF2-40B4-BE49-F238E27FC236}">
                <a16:creationId xmlns="" xmlns:a16="http://schemas.microsoft.com/office/drawing/2014/main" id="{9DFFC243-3CEF-A348-BC7F-C0F4603E626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875869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6EA2697D-1DA5-A942-93D7-0D85CBD78C76}"/>
              </a:ext>
            </a:extLst>
          </p:cNvPr>
          <p:cNvCxnSpPr>
            <a:cxnSpLocks/>
          </p:cNvCxnSpPr>
          <p:nvPr userDrawn="1"/>
        </p:nvCxnSpPr>
        <p:spPr>
          <a:xfrm>
            <a:off x="2848161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Текст 7">
            <a:extLst>
              <a:ext uri="{FF2B5EF4-FFF2-40B4-BE49-F238E27FC236}">
                <a16:creationId xmlns="" xmlns:a16="http://schemas.microsoft.com/office/drawing/2014/main" id="{587AA6B6-65C0-2547-A21F-7B8C05E79BB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875148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96" name="Рисунок 5">
            <a:extLst>
              <a:ext uri="{FF2B5EF4-FFF2-40B4-BE49-F238E27FC236}">
                <a16:creationId xmlns="" xmlns:a16="http://schemas.microsoft.com/office/drawing/2014/main" id="{91F8669C-B1CD-C948-9968-DD676EB5CD94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5125004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7" name="Текст 6">
            <a:extLst>
              <a:ext uri="{FF2B5EF4-FFF2-40B4-BE49-F238E27FC236}">
                <a16:creationId xmlns="" xmlns:a16="http://schemas.microsoft.com/office/drawing/2014/main" id="{F474E2B9-D095-8649-9E03-E7F3D4E44E6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31640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98" name="Текст 3">
            <a:extLst>
              <a:ext uri="{FF2B5EF4-FFF2-40B4-BE49-F238E27FC236}">
                <a16:creationId xmlns="" xmlns:a16="http://schemas.microsoft.com/office/drawing/2014/main" id="{4DE6A2A1-0F89-4D49-844F-E0B7FCA4EAD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40603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="" xmlns:a16="http://schemas.microsoft.com/office/drawing/2014/main" id="{43C231D9-C252-8140-A1AC-32E2E5B87EE9}"/>
              </a:ext>
            </a:extLst>
          </p:cNvPr>
          <p:cNvCxnSpPr>
            <a:cxnSpLocks/>
          </p:cNvCxnSpPr>
          <p:nvPr userDrawn="1"/>
        </p:nvCxnSpPr>
        <p:spPr>
          <a:xfrm>
            <a:off x="5112895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Текст 7">
            <a:extLst>
              <a:ext uri="{FF2B5EF4-FFF2-40B4-BE49-F238E27FC236}">
                <a16:creationId xmlns="" xmlns:a16="http://schemas.microsoft.com/office/drawing/2014/main" id="{A2E4CBE8-AE8D-1A47-BA5A-1BFC5D4D6F5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39882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01" name="Рисунок 5">
            <a:extLst>
              <a:ext uri="{FF2B5EF4-FFF2-40B4-BE49-F238E27FC236}">
                <a16:creationId xmlns="" xmlns:a16="http://schemas.microsoft.com/office/drawing/2014/main" id="{2A4A96D3-1208-7941-AF64-CFAF7BA3E996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5125004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2" name="Текст 6">
            <a:extLst>
              <a:ext uri="{FF2B5EF4-FFF2-40B4-BE49-F238E27FC236}">
                <a16:creationId xmlns="" xmlns:a16="http://schemas.microsoft.com/office/drawing/2014/main" id="{43062CD7-6F3D-6446-9FD0-8887588E244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131640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3" name="Текст 3">
            <a:extLst>
              <a:ext uri="{FF2B5EF4-FFF2-40B4-BE49-F238E27FC236}">
                <a16:creationId xmlns="" xmlns:a16="http://schemas.microsoft.com/office/drawing/2014/main" id="{3FD51B94-54CE-BD42-B4F9-757AA2C724B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140603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32244A75-2022-9C40-9CC9-1BEE0BDEA95D}"/>
              </a:ext>
            </a:extLst>
          </p:cNvPr>
          <p:cNvCxnSpPr>
            <a:cxnSpLocks/>
          </p:cNvCxnSpPr>
          <p:nvPr userDrawn="1"/>
        </p:nvCxnSpPr>
        <p:spPr>
          <a:xfrm>
            <a:off x="5112895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Текст 7">
            <a:extLst>
              <a:ext uri="{FF2B5EF4-FFF2-40B4-BE49-F238E27FC236}">
                <a16:creationId xmlns="" xmlns:a16="http://schemas.microsoft.com/office/drawing/2014/main" id="{20B087F1-FC69-5E40-BCCD-76950A574EF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139882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06" name="Рисунок 5">
            <a:extLst>
              <a:ext uri="{FF2B5EF4-FFF2-40B4-BE49-F238E27FC236}">
                <a16:creationId xmlns="" xmlns:a16="http://schemas.microsoft.com/office/drawing/2014/main" id="{33DB0900-7CDA-BA4C-8B74-2D366F2F1BE7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7432269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7" name="Текст 6">
            <a:extLst>
              <a:ext uri="{FF2B5EF4-FFF2-40B4-BE49-F238E27FC236}">
                <a16:creationId xmlns="" xmlns:a16="http://schemas.microsoft.com/office/drawing/2014/main" id="{0C23C4AF-6830-E74D-8C79-9C3379C228D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438905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8" name="Текст 3">
            <a:extLst>
              <a:ext uri="{FF2B5EF4-FFF2-40B4-BE49-F238E27FC236}">
                <a16:creationId xmlns="" xmlns:a16="http://schemas.microsoft.com/office/drawing/2014/main" id="{AE60E336-55BD-E24B-8C43-C95379BBEF3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447868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="" xmlns:a16="http://schemas.microsoft.com/office/drawing/2014/main" id="{EE328027-05E3-A942-9536-020F2B09FB01}"/>
              </a:ext>
            </a:extLst>
          </p:cNvPr>
          <p:cNvCxnSpPr>
            <a:cxnSpLocks/>
          </p:cNvCxnSpPr>
          <p:nvPr userDrawn="1"/>
        </p:nvCxnSpPr>
        <p:spPr>
          <a:xfrm>
            <a:off x="7420160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Текст 7">
            <a:extLst>
              <a:ext uri="{FF2B5EF4-FFF2-40B4-BE49-F238E27FC236}">
                <a16:creationId xmlns="" xmlns:a16="http://schemas.microsoft.com/office/drawing/2014/main" id="{AC6B2D30-9CF7-8A4E-80A7-6CD72737293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447147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11" name="Рисунок 5">
            <a:extLst>
              <a:ext uri="{FF2B5EF4-FFF2-40B4-BE49-F238E27FC236}">
                <a16:creationId xmlns="" xmlns:a16="http://schemas.microsoft.com/office/drawing/2014/main" id="{0AEC90FE-FECC-6E41-A305-F2A2844DAA7E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7432269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12" name="Текст 6">
            <a:extLst>
              <a:ext uri="{FF2B5EF4-FFF2-40B4-BE49-F238E27FC236}">
                <a16:creationId xmlns="" xmlns:a16="http://schemas.microsoft.com/office/drawing/2014/main" id="{96D9684B-951F-E244-BA0C-225BA5F38AD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438905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13" name="Текст 3">
            <a:extLst>
              <a:ext uri="{FF2B5EF4-FFF2-40B4-BE49-F238E27FC236}">
                <a16:creationId xmlns="" xmlns:a16="http://schemas.microsoft.com/office/drawing/2014/main" id="{BE279637-D535-2B4F-A682-2C242F7DA5F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447868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3C5B2C94-4B20-8745-881C-9B06AF392B51}"/>
              </a:ext>
            </a:extLst>
          </p:cNvPr>
          <p:cNvCxnSpPr>
            <a:cxnSpLocks/>
          </p:cNvCxnSpPr>
          <p:nvPr userDrawn="1"/>
        </p:nvCxnSpPr>
        <p:spPr>
          <a:xfrm>
            <a:off x="7420160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Текст 7">
            <a:extLst>
              <a:ext uri="{FF2B5EF4-FFF2-40B4-BE49-F238E27FC236}">
                <a16:creationId xmlns="" xmlns:a16="http://schemas.microsoft.com/office/drawing/2014/main" id="{6DBB2345-48A9-444A-9E78-3FD282F09FD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447147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16" name="Рисунок 5">
            <a:extLst>
              <a:ext uri="{FF2B5EF4-FFF2-40B4-BE49-F238E27FC236}">
                <a16:creationId xmlns="" xmlns:a16="http://schemas.microsoft.com/office/drawing/2014/main" id="{9D8A46BE-39B7-1144-8D1B-8C6217D36767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9697004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17" name="Текст 6">
            <a:extLst>
              <a:ext uri="{FF2B5EF4-FFF2-40B4-BE49-F238E27FC236}">
                <a16:creationId xmlns="" xmlns:a16="http://schemas.microsoft.com/office/drawing/2014/main" id="{FA642F50-621B-7845-AEF3-1313665EE044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703640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18" name="Текст 3">
            <a:extLst>
              <a:ext uri="{FF2B5EF4-FFF2-40B4-BE49-F238E27FC236}">
                <a16:creationId xmlns="" xmlns:a16="http://schemas.microsoft.com/office/drawing/2014/main" id="{FF77077C-87D0-CA4B-8341-77AFD40E4C5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712603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0E851133-F126-F244-AA8F-C97A0B22588E}"/>
              </a:ext>
            </a:extLst>
          </p:cNvPr>
          <p:cNvCxnSpPr>
            <a:cxnSpLocks/>
          </p:cNvCxnSpPr>
          <p:nvPr userDrawn="1"/>
        </p:nvCxnSpPr>
        <p:spPr>
          <a:xfrm>
            <a:off x="9684895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Текст 7">
            <a:extLst>
              <a:ext uri="{FF2B5EF4-FFF2-40B4-BE49-F238E27FC236}">
                <a16:creationId xmlns="" xmlns:a16="http://schemas.microsoft.com/office/drawing/2014/main" id="{C75D8C7B-C035-774E-8A35-8661D64063C6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711882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21" name="Рисунок 5">
            <a:extLst>
              <a:ext uri="{FF2B5EF4-FFF2-40B4-BE49-F238E27FC236}">
                <a16:creationId xmlns="" xmlns:a16="http://schemas.microsoft.com/office/drawing/2014/main" id="{1DFB9E82-02AB-3E4B-88AE-C3CF6C729589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9697004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2" name="Текст 6">
            <a:extLst>
              <a:ext uri="{FF2B5EF4-FFF2-40B4-BE49-F238E27FC236}">
                <a16:creationId xmlns="" xmlns:a16="http://schemas.microsoft.com/office/drawing/2014/main" id="{4E0AF91A-502E-914F-965A-4C65077262AF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9703640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17EE4A6F-3044-3345-B79D-327F5D00C6C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712603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24" name="Прямая соединительная линия 123">
            <a:extLst>
              <a:ext uri="{FF2B5EF4-FFF2-40B4-BE49-F238E27FC236}">
                <a16:creationId xmlns="" xmlns:a16="http://schemas.microsoft.com/office/drawing/2014/main" id="{FFC2F539-9F3C-2B48-8413-14E886034AE6}"/>
              </a:ext>
            </a:extLst>
          </p:cNvPr>
          <p:cNvCxnSpPr>
            <a:cxnSpLocks/>
          </p:cNvCxnSpPr>
          <p:nvPr userDrawn="1"/>
        </p:nvCxnSpPr>
        <p:spPr>
          <a:xfrm>
            <a:off x="9684895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Текст 7">
            <a:extLst>
              <a:ext uri="{FF2B5EF4-FFF2-40B4-BE49-F238E27FC236}">
                <a16:creationId xmlns="" xmlns:a16="http://schemas.microsoft.com/office/drawing/2014/main" id="{0A32F7E4-35D2-3348-BB1F-1D04A3378EAD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711882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="" xmlns:a16="http://schemas.microsoft.com/office/drawing/2014/main" id="{0590181C-EC99-3046-94EF-03E5187FD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0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430213"/>
            <a:ext cx="5365750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3F0E0118-53D1-D748-B63B-6E34EC46B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6408" y="791276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529988D8-E564-7C41-9D02-D77301216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9" y="1984892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323E468A-9DBD-0F42-BDAB-980DC1042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9" y="430213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3602913A-2E76-9240-B2ED-9710F0634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98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. Темный текст на крас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762000" y="426720"/>
            <a:ext cx="10972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Holder 3"/>
          <p:cNvSpPr>
            <a:spLocks noGrp="1"/>
          </p:cNvSpPr>
          <p:nvPr>
            <p:ph idx="10"/>
          </p:nvPr>
        </p:nvSpPr>
        <p:spPr>
          <a:xfrm>
            <a:off x="762000" y="17297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4649324"/>
              </p:ext>
            </p:extLst>
          </p:nvPr>
        </p:nvGraphicFramePr>
        <p:xfrm>
          <a:off x="442763" y="5929162"/>
          <a:ext cx="11410580" cy="85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580"/>
              </a:tblGrid>
              <a:tr h="85664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презентации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  <a:noFill/>
        </p:spPr>
      </p:pic>
      <p:grpSp>
        <p:nvGrpSpPr>
          <p:cNvPr id="8" name="Группа 7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9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732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631877"/>
            <a:ext cx="11090274" cy="28522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3F0E0118-53D1-D748-B63B-6E34EC46B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529988D8-E564-7C41-9D02-D77301216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349" y="4797425"/>
            <a:ext cx="5021263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30D863-6FA2-094C-9222-6F1A01CAE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797425"/>
            <a:ext cx="214312" cy="193899"/>
          </a:xfrm>
        </p:spPr>
        <p:txBody>
          <a:bodyPr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702EEE2B-9448-A043-B4F7-12D402FCCE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5033" y="4797425"/>
            <a:ext cx="5021263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83C44C8E-E946-8147-9730-4D4451D95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0547" y="4797425"/>
            <a:ext cx="252013" cy="193899"/>
          </a:xfrm>
        </p:spPr>
        <p:txBody>
          <a:bodyPr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B7B61B73-9331-E043-8B99-B4DF4C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75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12" y="430213"/>
            <a:ext cx="5383331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F9EE4A46-E749-F942-A4B9-5613D9F66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157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7DCBFB07-4796-8A48-98A2-3212326994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138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190973D5-7A67-A749-9719-967F3B4511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38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AD986191-86AB-924B-B0B4-9DBBE8ED4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77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31B56097-EAA5-EB41-840F-D8FD1D467E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24450" y="430212"/>
            <a:ext cx="6508373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5878D8B0-DB73-4049-92D6-1F6FBB9DC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196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BE77B1AA-D6B1-3646-B842-0EFDC69766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177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A656FDEB-A0A5-BC41-B1ED-D52CD6D72D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177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5683EBC-06BA-9A4C-A083-2152523D3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99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31B56097-EAA5-EB41-840F-D8FD1D467E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4" y="1733796"/>
            <a:ext cx="11081960" cy="4287591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EDE06ACC-CF57-B045-A175-25CC8F76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96" y="800905"/>
            <a:ext cx="7662417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E0B5E8AC-54B1-AD4D-B139-774CF2AC47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177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6C2FF5A-8D7F-3747-8DA3-7194DBA9E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26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12" y="430213"/>
            <a:ext cx="5364349" cy="55893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30D302EE-7C46-4144-AB62-275BFD10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430214"/>
            <a:ext cx="5383025" cy="142622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1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1 500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07F10966-F750-9C49-8C90-A66E3BA66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0747"/>
            <a:ext cx="4573587" cy="528863"/>
          </a:xfrm>
        </p:spPr>
        <p:txBody>
          <a:bodyPr anchor="b" anchorCtr="0"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="" xmlns:a16="http://schemas.microsoft.com/office/drawing/2014/main" id="{2493B22C-1119-204F-8E80-24E669FCFA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119" y="1681167"/>
            <a:ext cx="5347494" cy="249299"/>
          </a:xfrm>
        </p:spPr>
        <p:txBody>
          <a:bodyPr anchor="t" anchorCtr="0"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AD64AA9D-6792-A44A-94EE-0B3113487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31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3" y="430213"/>
            <a:ext cx="5365750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37D32F68-F96B-9E4E-A8E3-0B1406E3D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9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="" xmlns:a16="http://schemas.microsoft.com/office/drawing/2014/main" id="{360ED92A-31A1-9C4A-AE84-E596805A2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0620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B416AD90-64FD-654C-B57A-2FB78068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4370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63A50C79-A7FE-3E45-987B-B0F5AB39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48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2" y="430213"/>
            <a:ext cx="4248149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9BADC7-4164-A34D-9F2F-9A961DA7CD3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124450" y="2071687"/>
            <a:ext cx="216000" cy="2160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ACAB9E81-93F1-F645-96CC-288779103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7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00AC7A32-1964-C849-A5D1-4078E3933C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88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5C0847-EE4B-8B48-8E10-2E4A5FCDA7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9593" y="2051451"/>
            <a:ext cx="855662" cy="249299"/>
          </a:xfrm>
        </p:spPr>
        <p:txBody>
          <a:bodyPr wrap="square" anchor="ctr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65</a:t>
            </a:r>
            <a:r>
              <a:rPr lang="en-GB" dirty="0"/>
              <a:t>%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591F0FB-C3F3-F944-951B-698B97314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4450" y="2393950"/>
            <a:ext cx="1943100" cy="358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параметра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="" xmlns:a16="http://schemas.microsoft.com/office/drawing/2014/main" id="{EBE63E0C-6E7A-D442-A7A4-B155474866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5788" y="1994521"/>
            <a:ext cx="420535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E08E9685-A6C4-694E-8A0F-5134A8E9E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94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3326" y="430213"/>
            <a:ext cx="5365750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37D32F68-F96B-9E4E-A8E3-0B1406E3D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="" xmlns:a16="http://schemas.microsoft.com/office/drawing/2014/main" id="{360ED92A-31A1-9C4A-AE84-E596805A2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094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B416AD90-64FD-654C-B57A-2FB78068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844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43A10B1E-80F4-B54B-A897-795CC74A3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D0C2726A-C4FD-D141-A945-5C4A3B976D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3" y="2457450"/>
            <a:ext cx="11099800" cy="35639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24675D07-ACDA-7347-8285-0B5B9685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800905"/>
            <a:ext cx="7651750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71CBCABD-8350-5440-BDFE-4512887A42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844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C8A1499-A3F1-D14C-B810-1BDA8D7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4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D212E039-25CD-A54D-8A7E-4DD7CCB9B83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50863" y="1268413"/>
            <a:ext cx="11090275" cy="47529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39D90AD-6154-AE4F-A928-D250ED2C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96" y="430214"/>
            <a:ext cx="9957942" cy="406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E04C13-D8BC-AD45-8174-2E4E48BD3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6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J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3" name="bg object 16"/>
          <p:cNvSpPr/>
          <p:nvPr userDrawn="1"/>
        </p:nvSpPr>
        <p:spPr>
          <a:xfrm>
            <a:off x="0" y="490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pic>
        <p:nvPicPr>
          <p:cNvPr id="5" name="object 22"/>
          <p:cNvPicPr>
            <a:picLocks noChangeAspect="1"/>
          </p:cNvPicPr>
          <p:nvPr userDrawn="1"/>
        </p:nvPicPr>
        <p:blipFill rotWithShape="1">
          <a:blip r:embed="rId2" cstate="print"/>
          <a:srcRect l="36753"/>
          <a:stretch/>
        </p:blipFill>
        <p:spPr>
          <a:xfrm>
            <a:off x="11152511" y="5997038"/>
            <a:ext cx="700832" cy="699193"/>
          </a:xfrm>
          <a:prstGeom prst="rect">
            <a:avLst/>
          </a:prstGeom>
        </p:spPr>
      </p:pic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10082148" y="6158077"/>
            <a:ext cx="980925" cy="397101"/>
            <a:chOff x="6207524" y="1959904"/>
            <a:chExt cx="3384381" cy="1370076"/>
          </a:xfrm>
        </p:grpSpPr>
        <p:sp>
          <p:nvSpPr>
            <p:cNvPr id="7" name="object 21"/>
            <p:cNvSpPr/>
            <p:nvPr/>
          </p:nvSpPr>
          <p:spPr>
            <a:xfrm>
              <a:off x="6224554" y="2031977"/>
              <a:ext cx="1352550" cy="299085"/>
            </a:xfrm>
            <a:custGeom>
              <a:avLst/>
              <a:gdLst/>
              <a:ahLst/>
              <a:cxnLst/>
              <a:rect l="l" t="t" r="r" b="b"/>
              <a:pathLst>
                <a:path w="1352550" h="299084">
                  <a:moveTo>
                    <a:pt x="261378" y="3987"/>
                  </a:moveTo>
                  <a:lnTo>
                    <a:pt x="182181" y="3987"/>
                  </a:lnTo>
                  <a:lnTo>
                    <a:pt x="75768" y="120053"/>
                  </a:lnTo>
                  <a:lnTo>
                    <a:pt x="61429" y="120053"/>
                  </a:lnTo>
                  <a:lnTo>
                    <a:pt x="61429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170700"/>
                  </a:lnTo>
                  <a:lnTo>
                    <a:pt x="80175" y="170700"/>
                  </a:lnTo>
                  <a:lnTo>
                    <a:pt x="174663" y="294576"/>
                  </a:lnTo>
                  <a:lnTo>
                    <a:pt x="251447" y="294576"/>
                  </a:lnTo>
                  <a:lnTo>
                    <a:pt x="134366" y="142608"/>
                  </a:lnTo>
                  <a:lnTo>
                    <a:pt x="261378" y="3987"/>
                  </a:lnTo>
                  <a:close/>
                </a:path>
                <a:path w="1352550" h="299084">
                  <a:moveTo>
                    <a:pt x="512508" y="102450"/>
                  </a:moveTo>
                  <a:lnTo>
                    <a:pt x="505599" y="62826"/>
                  </a:lnTo>
                  <a:lnTo>
                    <a:pt x="475640" y="23418"/>
                  </a:lnTo>
                  <a:lnTo>
                    <a:pt x="449224" y="10109"/>
                  </a:lnTo>
                  <a:lnTo>
                    <a:pt x="449224" y="102450"/>
                  </a:lnTo>
                  <a:lnTo>
                    <a:pt x="448868" y="109397"/>
                  </a:lnTo>
                  <a:lnTo>
                    <a:pt x="426161" y="144945"/>
                  </a:lnTo>
                  <a:lnTo>
                    <a:pt x="396862" y="151117"/>
                  </a:lnTo>
                  <a:lnTo>
                    <a:pt x="355142" y="151117"/>
                  </a:lnTo>
                  <a:lnTo>
                    <a:pt x="355142" y="54216"/>
                  </a:lnTo>
                  <a:lnTo>
                    <a:pt x="396582" y="54216"/>
                  </a:lnTo>
                  <a:lnTo>
                    <a:pt x="433844" y="64262"/>
                  </a:lnTo>
                  <a:lnTo>
                    <a:pt x="449224" y="102450"/>
                  </a:lnTo>
                  <a:lnTo>
                    <a:pt x="449224" y="10109"/>
                  </a:lnTo>
                  <a:lnTo>
                    <a:pt x="438975" y="7124"/>
                  </a:lnTo>
                  <a:lnTo>
                    <a:pt x="424268" y="4762"/>
                  </a:lnTo>
                  <a:lnTo>
                    <a:pt x="408343" y="3987"/>
                  </a:lnTo>
                  <a:lnTo>
                    <a:pt x="293700" y="3987"/>
                  </a:lnTo>
                  <a:lnTo>
                    <a:pt x="293700" y="294576"/>
                  </a:lnTo>
                  <a:lnTo>
                    <a:pt x="355142" y="294576"/>
                  </a:lnTo>
                  <a:lnTo>
                    <a:pt x="355142" y="200367"/>
                  </a:lnTo>
                  <a:lnTo>
                    <a:pt x="406806" y="200367"/>
                  </a:lnTo>
                  <a:lnTo>
                    <a:pt x="451485" y="193421"/>
                  </a:lnTo>
                  <a:lnTo>
                    <a:pt x="484746" y="173228"/>
                  </a:lnTo>
                  <a:lnTo>
                    <a:pt x="509384" y="129692"/>
                  </a:lnTo>
                  <a:lnTo>
                    <a:pt x="511721" y="116509"/>
                  </a:lnTo>
                  <a:lnTo>
                    <a:pt x="512508" y="102450"/>
                  </a:lnTo>
                  <a:close/>
                </a:path>
                <a:path w="1352550" h="299084">
                  <a:moveTo>
                    <a:pt x="782815" y="294576"/>
                  </a:moveTo>
                  <a:lnTo>
                    <a:pt x="759968" y="228307"/>
                  </a:lnTo>
                  <a:lnTo>
                    <a:pt x="743432" y="180352"/>
                  </a:lnTo>
                  <a:lnTo>
                    <a:pt x="705510" y="70383"/>
                  </a:lnTo>
                  <a:lnTo>
                    <a:pt x="682625" y="3987"/>
                  </a:lnTo>
                  <a:lnTo>
                    <a:pt x="679869" y="3987"/>
                  </a:lnTo>
                  <a:lnTo>
                    <a:pt x="679869" y="180352"/>
                  </a:lnTo>
                  <a:lnTo>
                    <a:pt x="606132" y="180352"/>
                  </a:lnTo>
                  <a:lnTo>
                    <a:pt x="641908" y="70383"/>
                  </a:lnTo>
                  <a:lnTo>
                    <a:pt x="644182" y="70383"/>
                  </a:lnTo>
                  <a:lnTo>
                    <a:pt x="679869" y="180352"/>
                  </a:lnTo>
                  <a:lnTo>
                    <a:pt x="679869" y="3987"/>
                  </a:lnTo>
                  <a:lnTo>
                    <a:pt x="603465" y="3987"/>
                  </a:lnTo>
                  <a:lnTo>
                    <a:pt x="503135" y="294576"/>
                  </a:lnTo>
                  <a:lnTo>
                    <a:pt x="568972" y="294576"/>
                  </a:lnTo>
                  <a:lnTo>
                    <a:pt x="590524" y="228307"/>
                  </a:lnTo>
                  <a:lnTo>
                    <a:pt x="695439" y="228307"/>
                  </a:lnTo>
                  <a:lnTo>
                    <a:pt x="716953" y="294576"/>
                  </a:lnTo>
                  <a:lnTo>
                    <a:pt x="782815" y="294576"/>
                  </a:lnTo>
                  <a:close/>
                </a:path>
                <a:path w="1352550" h="299084">
                  <a:moveTo>
                    <a:pt x="1060488" y="105714"/>
                  </a:moveTo>
                  <a:lnTo>
                    <a:pt x="1046937" y="60871"/>
                  </a:lnTo>
                  <a:lnTo>
                    <a:pt x="1019606" y="27762"/>
                  </a:lnTo>
                  <a:lnTo>
                    <a:pt x="981240" y="7099"/>
                  </a:lnTo>
                  <a:lnTo>
                    <a:pt x="934351" y="0"/>
                  </a:lnTo>
                  <a:lnTo>
                    <a:pt x="915657" y="1092"/>
                  </a:lnTo>
                  <a:lnTo>
                    <a:pt x="865365" y="17538"/>
                  </a:lnTo>
                  <a:lnTo>
                    <a:pt x="826592" y="52705"/>
                  </a:lnTo>
                  <a:lnTo>
                    <a:pt x="803440" y="105295"/>
                  </a:lnTo>
                  <a:lnTo>
                    <a:pt x="798969" y="149275"/>
                  </a:lnTo>
                  <a:lnTo>
                    <a:pt x="800074" y="172085"/>
                  </a:lnTo>
                  <a:lnTo>
                    <a:pt x="808901" y="212445"/>
                  </a:lnTo>
                  <a:lnTo>
                    <a:pt x="837526" y="259422"/>
                  </a:lnTo>
                  <a:lnTo>
                    <a:pt x="880694" y="288658"/>
                  </a:lnTo>
                  <a:lnTo>
                    <a:pt x="934351" y="298564"/>
                  </a:lnTo>
                  <a:lnTo>
                    <a:pt x="947966" y="298030"/>
                  </a:lnTo>
                  <a:lnTo>
                    <a:pt x="995210" y="285508"/>
                  </a:lnTo>
                  <a:lnTo>
                    <a:pt x="1030452" y="259600"/>
                  </a:lnTo>
                  <a:lnTo>
                    <a:pt x="1052830" y="224726"/>
                  </a:lnTo>
                  <a:lnTo>
                    <a:pt x="1060488" y="195541"/>
                  </a:lnTo>
                  <a:lnTo>
                    <a:pt x="998334" y="195262"/>
                  </a:lnTo>
                  <a:lnTo>
                    <a:pt x="996899" y="203009"/>
                  </a:lnTo>
                  <a:lnTo>
                    <a:pt x="994371" y="209905"/>
                  </a:lnTo>
                  <a:lnTo>
                    <a:pt x="965301" y="238760"/>
                  </a:lnTo>
                  <a:lnTo>
                    <a:pt x="943546" y="244195"/>
                  </a:lnTo>
                  <a:lnTo>
                    <a:pt x="935329" y="244195"/>
                  </a:lnTo>
                  <a:lnTo>
                    <a:pt x="896607" y="233426"/>
                  </a:lnTo>
                  <a:lnTo>
                    <a:pt x="870559" y="201485"/>
                  </a:lnTo>
                  <a:lnTo>
                    <a:pt x="861847" y="164198"/>
                  </a:lnTo>
                  <a:lnTo>
                    <a:pt x="861275" y="149275"/>
                  </a:lnTo>
                  <a:lnTo>
                    <a:pt x="861847" y="134721"/>
                  </a:lnTo>
                  <a:lnTo>
                    <a:pt x="875563" y="87871"/>
                  </a:lnTo>
                  <a:lnTo>
                    <a:pt x="905192" y="60617"/>
                  </a:lnTo>
                  <a:lnTo>
                    <a:pt x="935748" y="54356"/>
                  </a:lnTo>
                  <a:lnTo>
                    <a:pt x="944092" y="54356"/>
                  </a:lnTo>
                  <a:lnTo>
                    <a:pt x="983373" y="72567"/>
                  </a:lnTo>
                  <a:lnTo>
                    <a:pt x="998334" y="105714"/>
                  </a:lnTo>
                  <a:lnTo>
                    <a:pt x="1060488" y="105714"/>
                  </a:lnTo>
                  <a:close/>
                </a:path>
                <a:path w="1352550" h="299084">
                  <a:moveTo>
                    <a:pt x="1352067" y="3746"/>
                  </a:moveTo>
                  <a:lnTo>
                    <a:pt x="1290777" y="3746"/>
                  </a:lnTo>
                  <a:lnTo>
                    <a:pt x="1290777" y="124396"/>
                  </a:lnTo>
                  <a:lnTo>
                    <a:pt x="1166037" y="124396"/>
                  </a:lnTo>
                  <a:lnTo>
                    <a:pt x="1166037" y="3746"/>
                  </a:lnTo>
                  <a:lnTo>
                    <a:pt x="1104607" y="3746"/>
                  </a:lnTo>
                  <a:lnTo>
                    <a:pt x="1104607" y="124396"/>
                  </a:lnTo>
                  <a:lnTo>
                    <a:pt x="1104607" y="173926"/>
                  </a:lnTo>
                  <a:lnTo>
                    <a:pt x="1104607" y="294576"/>
                  </a:lnTo>
                  <a:lnTo>
                    <a:pt x="1166037" y="294576"/>
                  </a:lnTo>
                  <a:lnTo>
                    <a:pt x="1166037" y="173926"/>
                  </a:lnTo>
                  <a:lnTo>
                    <a:pt x="1290777" y="173926"/>
                  </a:lnTo>
                  <a:lnTo>
                    <a:pt x="1290777" y="294576"/>
                  </a:lnTo>
                  <a:lnTo>
                    <a:pt x="1352067" y="294576"/>
                  </a:lnTo>
                  <a:lnTo>
                    <a:pt x="1352067" y="173926"/>
                  </a:lnTo>
                  <a:lnTo>
                    <a:pt x="1352067" y="124396"/>
                  </a:lnTo>
                  <a:lnTo>
                    <a:pt x="1352067" y="3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3"/>
            <p:cNvSpPr/>
            <p:nvPr/>
          </p:nvSpPr>
          <p:spPr>
            <a:xfrm>
              <a:off x="7622164" y="2031977"/>
              <a:ext cx="529590" cy="299085"/>
            </a:xfrm>
            <a:custGeom>
              <a:avLst/>
              <a:gdLst/>
              <a:ahLst/>
              <a:cxnLst/>
              <a:rect l="l" t="t" r="r" b="b"/>
              <a:pathLst>
                <a:path w="529590" h="299084">
                  <a:moveTo>
                    <a:pt x="272148" y="149263"/>
                  </a:moveTo>
                  <a:lnTo>
                    <a:pt x="267665" y="105295"/>
                  </a:lnTo>
                  <a:lnTo>
                    <a:pt x="254190" y="68389"/>
                  </a:lnTo>
                  <a:lnTo>
                    <a:pt x="245440" y="54356"/>
                  </a:lnTo>
                  <a:lnTo>
                    <a:pt x="244411" y="52705"/>
                  </a:lnTo>
                  <a:lnTo>
                    <a:pt x="233019" y="39001"/>
                  </a:lnTo>
                  <a:lnTo>
                    <a:pt x="220014" y="27279"/>
                  </a:lnTo>
                  <a:lnTo>
                    <a:pt x="209854" y="20523"/>
                  </a:lnTo>
                  <a:lnTo>
                    <a:pt x="209854" y="149263"/>
                  </a:lnTo>
                  <a:lnTo>
                    <a:pt x="209270" y="164071"/>
                  </a:lnTo>
                  <a:lnTo>
                    <a:pt x="200710" y="201218"/>
                  </a:lnTo>
                  <a:lnTo>
                    <a:pt x="174942" y="233286"/>
                  </a:lnTo>
                  <a:lnTo>
                    <a:pt x="136067" y="244208"/>
                  </a:lnTo>
                  <a:lnTo>
                    <a:pt x="125298" y="243522"/>
                  </a:lnTo>
                  <a:lnTo>
                    <a:pt x="89357" y="227177"/>
                  </a:lnTo>
                  <a:lnTo>
                    <a:pt x="67437" y="190042"/>
                  </a:lnTo>
                  <a:lnTo>
                    <a:pt x="62293" y="149263"/>
                  </a:lnTo>
                  <a:lnTo>
                    <a:pt x="62865" y="134480"/>
                  </a:lnTo>
                  <a:lnTo>
                    <a:pt x="71450" y="97358"/>
                  </a:lnTo>
                  <a:lnTo>
                    <a:pt x="97180" y="65265"/>
                  </a:lnTo>
                  <a:lnTo>
                    <a:pt x="136067" y="54356"/>
                  </a:lnTo>
                  <a:lnTo>
                    <a:pt x="146850" y="55041"/>
                  </a:lnTo>
                  <a:lnTo>
                    <a:pt x="182791" y="71374"/>
                  </a:lnTo>
                  <a:lnTo>
                    <a:pt x="204698" y="108521"/>
                  </a:lnTo>
                  <a:lnTo>
                    <a:pt x="209854" y="149263"/>
                  </a:lnTo>
                  <a:lnTo>
                    <a:pt x="209854" y="20523"/>
                  </a:lnTo>
                  <a:lnTo>
                    <a:pt x="172631" y="4381"/>
                  </a:lnTo>
                  <a:lnTo>
                    <a:pt x="136067" y="0"/>
                  </a:lnTo>
                  <a:lnTo>
                    <a:pt x="117208" y="1092"/>
                  </a:lnTo>
                  <a:lnTo>
                    <a:pt x="66535" y="17538"/>
                  </a:lnTo>
                  <a:lnTo>
                    <a:pt x="27622" y="52705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30" y="172148"/>
                  </a:lnTo>
                  <a:lnTo>
                    <a:pt x="10045" y="212458"/>
                  </a:lnTo>
                  <a:lnTo>
                    <a:pt x="38989" y="259435"/>
                  </a:lnTo>
                  <a:lnTo>
                    <a:pt x="82499" y="288683"/>
                  </a:lnTo>
                  <a:lnTo>
                    <a:pt x="136067" y="298564"/>
                  </a:lnTo>
                  <a:lnTo>
                    <a:pt x="154825" y="297459"/>
                  </a:lnTo>
                  <a:lnTo>
                    <a:pt x="205384" y="281025"/>
                  </a:lnTo>
                  <a:lnTo>
                    <a:pt x="244411" y="245833"/>
                  </a:lnTo>
                  <a:lnTo>
                    <a:pt x="267665" y="193255"/>
                  </a:lnTo>
                  <a:lnTo>
                    <a:pt x="271030" y="172085"/>
                  </a:lnTo>
                  <a:lnTo>
                    <a:pt x="272148" y="149263"/>
                  </a:lnTo>
                  <a:close/>
                </a:path>
                <a:path w="529590" h="299084">
                  <a:moveTo>
                    <a:pt x="529259" y="3987"/>
                  </a:moveTo>
                  <a:lnTo>
                    <a:pt x="467829" y="3987"/>
                  </a:lnTo>
                  <a:lnTo>
                    <a:pt x="467829" y="54216"/>
                  </a:lnTo>
                  <a:lnTo>
                    <a:pt x="467829" y="142201"/>
                  </a:lnTo>
                  <a:lnTo>
                    <a:pt x="426097" y="142201"/>
                  </a:lnTo>
                  <a:lnTo>
                    <a:pt x="417677" y="141897"/>
                  </a:lnTo>
                  <a:lnTo>
                    <a:pt x="379488" y="122885"/>
                  </a:lnTo>
                  <a:lnTo>
                    <a:pt x="373735" y="108458"/>
                  </a:lnTo>
                  <a:lnTo>
                    <a:pt x="373735" y="89268"/>
                  </a:lnTo>
                  <a:lnTo>
                    <a:pt x="403174" y="57124"/>
                  </a:lnTo>
                  <a:lnTo>
                    <a:pt x="426389" y="54216"/>
                  </a:lnTo>
                  <a:lnTo>
                    <a:pt x="467829" y="54216"/>
                  </a:lnTo>
                  <a:lnTo>
                    <a:pt x="467829" y="3987"/>
                  </a:lnTo>
                  <a:lnTo>
                    <a:pt x="414591" y="3987"/>
                  </a:lnTo>
                  <a:lnTo>
                    <a:pt x="398741" y="4711"/>
                  </a:lnTo>
                  <a:lnTo>
                    <a:pt x="358355" y="15684"/>
                  </a:lnTo>
                  <a:lnTo>
                    <a:pt x="322745" y="48742"/>
                  </a:lnTo>
                  <a:lnTo>
                    <a:pt x="310464" y="98894"/>
                  </a:lnTo>
                  <a:lnTo>
                    <a:pt x="311238" y="112864"/>
                  </a:lnTo>
                  <a:lnTo>
                    <a:pt x="329895" y="158432"/>
                  </a:lnTo>
                  <a:lnTo>
                    <a:pt x="361835" y="181559"/>
                  </a:lnTo>
                  <a:lnTo>
                    <a:pt x="300113" y="294576"/>
                  </a:lnTo>
                  <a:lnTo>
                    <a:pt x="367931" y="294576"/>
                  </a:lnTo>
                  <a:lnTo>
                    <a:pt x="422986" y="191554"/>
                  </a:lnTo>
                  <a:lnTo>
                    <a:pt x="467829" y="191554"/>
                  </a:lnTo>
                  <a:lnTo>
                    <a:pt x="467829" y="294576"/>
                  </a:lnTo>
                  <a:lnTo>
                    <a:pt x="529259" y="294576"/>
                  </a:lnTo>
                  <a:lnTo>
                    <a:pt x="529259" y="191554"/>
                  </a:lnTo>
                  <a:lnTo>
                    <a:pt x="529259" y="142201"/>
                  </a:lnTo>
                  <a:lnTo>
                    <a:pt x="529259" y="54216"/>
                  </a:lnTo>
                  <a:lnTo>
                    <a:pt x="529259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4"/>
            <p:cNvSpPr/>
            <p:nvPr/>
          </p:nvSpPr>
          <p:spPr>
            <a:xfrm>
              <a:off x="8201945" y="2031977"/>
              <a:ext cx="1096645" cy="299085"/>
            </a:xfrm>
            <a:custGeom>
              <a:avLst/>
              <a:gdLst/>
              <a:ahLst/>
              <a:cxnLst/>
              <a:rect l="l" t="t" r="r" b="b"/>
              <a:pathLst>
                <a:path w="1096644" h="299084">
                  <a:moveTo>
                    <a:pt x="218808" y="102450"/>
                  </a:moveTo>
                  <a:lnTo>
                    <a:pt x="211886" y="62826"/>
                  </a:lnTo>
                  <a:lnTo>
                    <a:pt x="181927" y="23418"/>
                  </a:lnTo>
                  <a:lnTo>
                    <a:pt x="155524" y="10109"/>
                  </a:lnTo>
                  <a:lnTo>
                    <a:pt x="155524" y="102450"/>
                  </a:lnTo>
                  <a:lnTo>
                    <a:pt x="155155" y="109397"/>
                  </a:lnTo>
                  <a:lnTo>
                    <a:pt x="132448" y="144945"/>
                  </a:lnTo>
                  <a:lnTo>
                    <a:pt x="103149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31" y="64262"/>
                  </a:lnTo>
                  <a:lnTo>
                    <a:pt x="155524" y="102450"/>
                  </a:lnTo>
                  <a:lnTo>
                    <a:pt x="155524" y="10109"/>
                  </a:lnTo>
                  <a:lnTo>
                    <a:pt x="145262" y="7124"/>
                  </a:lnTo>
                  <a:lnTo>
                    <a:pt x="130556" y="4762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692"/>
                  </a:lnTo>
                  <a:lnTo>
                    <a:pt x="218020" y="116509"/>
                  </a:lnTo>
                  <a:lnTo>
                    <a:pt x="218808" y="102450"/>
                  </a:lnTo>
                  <a:close/>
                </a:path>
                <a:path w="1096644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06" y="27762"/>
                  </a:lnTo>
                  <a:lnTo>
                    <a:pt x="435940" y="7099"/>
                  </a:lnTo>
                  <a:lnTo>
                    <a:pt x="389051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292" y="52705"/>
                  </a:lnTo>
                  <a:lnTo>
                    <a:pt x="258152" y="105295"/>
                  </a:lnTo>
                  <a:lnTo>
                    <a:pt x="253682" y="149275"/>
                  </a:lnTo>
                  <a:lnTo>
                    <a:pt x="254787" y="172085"/>
                  </a:lnTo>
                  <a:lnTo>
                    <a:pt x="263613" y="212445"/>
                  </a:lnTo>
                  <a:lnTo>
                    <a:pt x="292239" y="259422"/>
                  </a:lnTo>
                  <a:lnTo>
                    <a:pt x="335407" y="288658"/>
                  </a:lnTo>
                  <a:lnTo>
                    <a:pt x="389051" y="298564"/>
                  </a:lnTo>
                  <a:lnTo>
                    <a:pt x="402666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30" y="224726"/>
                  </a:lnTo>
                  <a:lnTo>
                    <a:pt x="515200" y="195541"/>
                  </a:lnTo>
                  <a:lnTo>
                    <a:pt x="453034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195"/>
                  </a:lnTo>
                  <a:lnTo>
                    <a:pt x="390042" y="244195"/>
                  </a:lnTo>
                  <a:lnTo>
                    <a:pt x="351307" y="233426"/>
                  </a:lnTo>
                  <a:lnTo>
                    <a:pt x="325272" y="201485"/>
                  </a:lnTo>
                  <a:lnTo>
                    <a:pt x="316560" y="164198"/>
                  </a:lnTo>
                  <a:lnTo>
                    <a:pt x="315976" y="149275"/>
                  </a:lnTo>
                  <a:lnTo>
                    <a:pt x="316560" y="134721"/>
                  </a:lnTo>
                  <a:lnTo>
                    <a:pt x="330263" y="87871"/>
                  </a:lnTo>
                  <a:lnTo>
                    <a:pt x="359892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67"/>
                  </a:lnTo>
                  <a:lnTo>
                    <a:pt x="453034" y="105714"/>
                  </a:lnTo>
                  <a:lnTo>
                    <a:pt x="515200" y="105714"/>
                  </a:lnTo>
                  <a:close/>
                </a:path>
                <a:path w="1096644" h="299084">
                  <a:moveTo>
                    <a:pt x="820686" y="3987"/>
                  </a:moveTo>
                  <a:lnTo>
                    <a:pt x="741489" y="3987"/>
                  </a:lnTo>
                  <a:lnTo>
                    <a:pt x="635076" y="120053"/>
                  </a:lnTo>
                  <a:lnTo>
                    <a:pt x="620750" y="120053"/>
                  </a:lnTo>
                  <a:lnTo>
                    <a:pt x="620750" y="3987"/>
                  </a:lnTo>
                  <a:lnTo>
                    <a:pt x="559308" y="3987"/>
                  </a:lnTo>
                  <a:lnTo>
                    <a:pt x="559308" y="294576"/>
                  </a:lnTo>
                  <a:lnTo>
                    <a:pt x="620750" y="294576"/>
                  </a:lnTo>
                  <a:lnTo>
                    <a:pt x="620750" y="170700"/>
                  </a:lnTo>
                  <a:lnTo>
                    <a:pt x="639483" y="170700"/>
                  </a:lnTo>
                  <a:lnTo>
                    <a:pt x="733971" y="294576"/>
                  </a:lnTo>
                  <a:lnTo>
                    <a:pt x="810755" y="294576"/>
                  </a:lnTo>
                  <a:lnTo>
                    <a:pt x="693674" y="142608"/>
                  </a:lnTo>
                  <a:lnTo>
                    <a:pt x="820686" y="3987"/>
                  </a:lnTo>
                  <a:close/>
                </a:path>
                <a:path w="1096644" h="299084">
                  <a:moveTo>
                    <a:pt x="1096098" y="3987"/>
                  </a:moveTo>
                  <a:lnTo>
                    <a:pt x="1042327" y="3987"/>
                  </a:lnTo>
                  <a:lnTo>
                    <a:pt x="916749" y="186728"/>
                  </a:lnTo>
                  <a:lnTo>
                    <a:pt x="914336" y="186728"/>
                  </a:lnTo>
                  <a:lnTo>
                    <a:pt x="914336" y="3987"/>
                  </a:lnTo>
                  <a:lnTo>
                    <a:pt x="853046" y="3987"/>
                  </a:lnTo>
                  <a:lnTo>
                    <a:pt x="853046" y="294576"/>
                  </a:lnTo>
                  <a:lnTo>
                    <a:pt x="906246" y="294576"/>
                  </a:lnTo>
                  <a:lnTo>
                    <a:pt x="1032535" y="111683"/>
                  </a:lnTo>
                  <a:lnTo>
                    <a:pt x="1034669" y="111683"/>
                  </a:lnTo>
                  <a:lnTo>
                    <a:pt x="1034669" y="294576"/>
                  </a:lnTo>
                  <a:lnTo>
                    <a:pt x="1096098" y="294576"/>
                  </a:lnTo>
                  <a:lnTo>
                    <a:pt x="1096098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5"/>
            <p:cNvSpPr/>
            <p:nvPr/>
          </p:nvSpPr>
          <p:spPr>
            <a:xfrm>
              <a:off x="9348701" y="1959904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13" y="366638"/>
                  </a:lnTo>
                  <a:lnTo>
                    <a:pt x="127674" y="258798"/>
                  </a:lnTo>
                  <a:lnTo>
                    <a:pt x="61286" y="258798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98"/>
                  </a:lnTo>
                  <a:lnTo>
                    <a:pt x="127674" y="258798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50"/>
                  </a:lnTo>
                  <a:lnTo>
                    <a:pt x="121451" y="57307"/>
                  </a:lnTo>
                  <a:lnTo>
                    <a:pt x="136729" y="5632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9" y="671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11"/>
                  </a:lnTo>
                  <a:lnTo>
                    <a:pt x="147388" y="12627"/>
                  </a:lnTo>
                  <a:lnTo>
                    <a:pt x="138686" y="2284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/>
            <p:cNvSpPr/>
            <p:nvPr/>
          </p:nvSpPr>
          <p:spPr>
            <a:xfrm>
              <a:off x="6224561" y="2535418"/>
              <a:ext cx="315595" cy="290830"/>
            </a:xfrm>
            <a:custGeom>
              <a:avLst/>
              <a:gdLst/>
              <a:ahLst/>
              <a:cxnLst/>
              <a:rect l="l" t="t" r="r" b="b"/>
              <a:pathLst>
                <a:path w="315595" h="290829">
                  <a:moveTo>
                    <a:pt x="315006" y="0"/>
                  </a:moveTo>
                  <a:lnTo>
                    <a:pt x="239238" y="0"/>
                  </a:lnTo>
                  <a:lnTo>
                    <a:pt x="159199" y="195229"/>
                  </a:lnTo>
                  <a:lnTo>
                    <a:pt x="155806" y="195229"/>
                  </a:lnTo>
                  <a:lnTo>
                    <a:pt x="75767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9610" y="290588"/>
                  </a:lnTo>
                  <a:lnTo>
                    <a:pt x="59610" y="100740"/>
                  </a:lnTo>
                  <a:lnTo>
                    <a:pt x="62019" y="100740"/>
                  </a:lnTo>
                  <a:lnTo>
                    <a:pt x="137200" y="289153"/>
                  </a:lnTo>
                  <a:lnTo>
                    <a:pt x="177774" y="289153"/>
                  </a:lnTo>
                  <a:lnTo>
                    <a:pt x="252987" y="101441"/>
                  </a:lnTo>
                  <a:lnTo>
                    <a:pt x="255395" y="101441"/>
                  </a:lnTo>
                  <a:lnTo>
                    <a:pt x="255395" y="290588"/>
                  </a:lnTo>
                  <a:lnTo>
                    <a:pt x="315006" y="290588"/>
                  </a:lnTo>
                  <a:lnTo>
                    <a:pt x="315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/>
            <p:cNvSpPr/>
            <p:nvPr/>
          </p:nvSpPr>
          <p:spPr>
            <a:xfrm>
              <a:off x="6590073" y="2535177"/>
              <a:ext cx="803275" cy="361315"/>
            </a:xfrm>
            <a:custGeom>
              <a:avLst/>
              <a:gdLst/>
              <a:ahLst/>
              <a:cxnLst/>
              <a:rect l="l" t="t" r="r" b="b"/>
              <a:pathLst>
                <a:path w="803275" h="361315">
                  <a:moveTo>
                    <a:pt x="196380" y="240030"/>
                  </a:moveTo>
                  <a:lnTo>
                    <a:pt x="61429" y="240030"/>
                  </a:lnTo>
                  <a:lnTo>
                    <a:pt x="61429" y="170180"/>
                  </a:lnTo>
                  <a:lnTo>
                    <a:pt x="185750" y="170180"/>
                  </a:lnTo>
                  <a:lnTo>
                    <a:pt x="185750" y="120650"/>
                  </a:lnTo>
                  <a:lnTo>
                    <a:pt x="61429" y="120650"/>
                  </a:lnTo>
                  <a:lnTo>
                    <a:pt x="61429" y="50800"/>
                  </a:lnTo>
                  <a:lnTo>
                    <a:pt x="195821" y="50800"/>
                  </a:lnTo>
                  <a:lnTo>
                    <a:pt x="195821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40030"/>
                  </a:lnTo>
                  <a:lnTo>
                    <a:pt x="0" y="290830"/>
                  </a:lnTo>
                  <a:lnTo>
                    <a:pt x="196380" y="290830"/>
                  </a:lnTo>
                  <a:lnTo>
                    <a:pt x="196380" y="240030"/>
                  </a:lnTo>
                  <a:close/>
                </a:path>
                <a:path w="803275" h="361315">
                  <a:moveTo>
                    <a:pt x="522312" y="241896"/>
                  </a:moveTo>
                  <a:lnTo>
                    <a:pt x="490512" y="241896"/>
                  </a:lnTo>
                  <a:lnTo>
                    <a:pt x="490512" y="50901"/>
                  </a:lnTo>
                  <a:lnTo>
                    <a:pt x="490512" y="241"/>
                  </a:lnTo>
                  <a:lnTo>
                    <a:pt x="431495" y="241"/>
                  </a:lnTo>
                  <a:lnTo>
                    <a:pt x="431495" y="50901"/>
                  </a:lnTo>
                  <a:lnTo>
                    <a:pt x="431495" y="241896"/>
                  </a:lnTo>
                  <a:lnTo>
                    <a:pt x="319684" y="241896"/>
                  </a:lnTo>
                  <a:lnTo>
                    <a:pt x="323278" y="235572"/>
                  </a:lnTo>
                  <a:lnTo>
                    <a:pt x="326694" y="228676"/>
                  </a:lnTo>
                  <a:lnTo>
                    <a:pt x="340893" y="184619"/>
                  </a:lnTo>
                  <a:lnTo>
                    <a:pt x="347980" y="137121"/>
                  </a:lnTo>
                  <a:lnTo>
                    <a:pt x="353593" y="50901"/>
                  </a:lnTo>
                  <a:lnTo>
                    <a:pt x="431495" y="50901"/>
                  </a:lnTo>
                  <a:lnTo>
                    <a:pt x="431495" y="241"/>
                  </a:lnTo>
                  <a:lnTo>
                    <a:pt x="298246" y="241"/>
                  </a:lnTo>
                  <a:lnTo>
                    <a:pt x="290029" y="123126"/>
                  </a:lnTo>
                  <a:lnTo>
                    <a:pt x="288531" y="141224"/>
                  </a:lnTo>
                  <a:lnTo>
                    <a:pt x="281520" y="184619"/>
                  </a:lnTo>
                  <a:lnTo>
                    <a:pt x="267182" y="221373"/>
                  </a:lnTo>
                  <a:lnTo>
                    <a:pt x="248742" y="241896"/>
                  </a:lnTo>
                  <a:lnTo>
                    <a:pt x="229019" y="241896"/>
                  </a:lnTo>
                  <a:lnTo>
                    <a:pt x="229019" y="360934"/>
                  </a:lnTo>
                  <a:lnTo>
                    <a:pt x="288036" y="360934"/>
                  </a:lnTo>
                  <a:lnTo>
                    <a:pt x="288036" y="290830"/>
                  </a:lnTo>
                  <a:lnTo>
                    <a:pt x="463283" y="290830"/>
                  </a:lnTo>
                  <a:lnTo>
                    <a:pt x="463283" y="360654"/>
                  </a:lnTo>
                  <a:lnTo>
                    <a:pt x="522312" y="360654"/>
                  </a:lnTo>
                  <a:lnTo>
                    <a:pt x="522312" y="290830"/>
                  </a:lnTo>
                  <a:lnTo>
                    <a:pt x="522312" y="241896"/>
                  </a:lnTo>
                  <a:close/>
                </a:path>
                <a:path w="803275" h="361315">
                  <a:moveTo>
                    <a:pt x="802652" y="241"/>
                  </a:moveTo>
                  <a:lnTo>
                    <a:pt x="748880" y="241"/>
                  </a:lnTo>
                  <a:lnTo>
                    <a:pt x="623303" y="182981"/>
                  </a:lnTo>
                  <a:lnTo>
                    <a:pt x="620877" y="182981"/>
                  </a:lnTo>
                  <a:lnTo>
                    <a:pt x="620877" y="241"/>
                  </a:lnTo>
                  <a:lnTo>
                    <a:pt x="559600" y="241"/>
                  </a:lnTo>
                  <a:lnTo>
                    <a:pt x="559600" y="290830"/>
                  </a:lnTo>
                  <a:lnTo>
                    <a:pt x="612813" y="290830"/>
                  </a:lnTo>
                  <a:lnTo>
                    <a:pt x="739089" y="107950"/>
                  </a:lnTo>
                  <a:lnTo>
                    <a:pt x="741210" y="107950"/>
                  </a:lnTo>
                  <a:lnTo>
                    <a:pt x="741210" y="290830"/>
                  </a:lnTo>
                  <a:lnTo>
                    <a:pt x="802652" y="290830"/>
                  </a:lnTo>
                  <a:lnTo>
                    <a:pt x="802652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8"/>
            <p:cNvSpPr/>
            <p:nvPr/>
          </p:nvSpPr>
          <p:spPr>
            <a:xfrm>
              <a:off x="7443374" y="2535177"/>
              <a:ext cx="560705" cy="359410"/>
            </a:xfrm>
            <a:custGeom>
              <a:avLst/>
              <a:gdLst/>
              <a:ahLst/>
              <a:cxnLst/>
              <a:rect l="l" t="t" r="r" b="b"/>
              <a:pathLst>
                <a:path w="560704" h="359409">
                  <a:moveTo>
                    <a:pt x="279222" y="241300"/>
                  </a:moveTo>
                  <a:lnTo>
                    <a:pt x="239661" y="241300"/>
                  </a:lnTo>
                  <a:lnTo>
                    <a:pt x="239661" y="241439"/>
                  </a:lnTo>
                  <a:lnTo>
                    <a:pt x="239661" y="241757"/>
                  </a:lnTo>
                  <a:lnTo>
                    <a:pt x="197510" y="241757"/>
                  </a:lnTo>
                  <a:lnTo>
                    <a:pt x="197510" y="241439"/>
                  </a:lnTo>
                  <a:lnTo>
                    <a:pt x="239661" y="241439"/>
                  </a:lnTo>
                  <a:lnTo>
                    <a:pt x="239661" y="241300"/>
                  </a:lnTo>
                  <a:lnTo>
                    <a:pt x="239661" y="254"/>
                  </a:lnTo>
                  <a:lnTo>
                    <a:pt x="179908" y="254"/>
                  </a:lnTo>
                  <a:lnTo>
                    <a:pt x="179908" y="241300"/>
                  </a:lnTo>
                  <a:lnTo>
                    <a:pt x="59016" y="241300"/>
                  </a:lnTo>
                  <a:lnTo>
                    <a:pt x="59016" y="0"/>
                  </a:lnTo>
                  <a:lnTo>
                    <a:pt x="0" y="0"/>
                  </a:lnTo>
                  <a:lnTo>
                    <a:pt x="0" y="241300"/>
                  </a:lnTo>
                  <a:lnTo>
                    <a:pt x="0" y="290830"/>
                  </a:lnTo>
                  <a:lnTo>
                    <a:pt x="197510" y="290830"/>
                  </a:lnTo>
                  <a:lnTo>
                    <a:pt x="217932" y="290830"/>
                  </a:lnTo>
                  <a:lnTo>
                    <a:pt x="217932" y="359410"/>
                  </a:lnTo>
                  <a:lnTo>
                    <a:pt x="277456" y="359410"/>
                  </a:lnTo>
                  <a:lnTo>
                    <a:pt x="277456" y="290830"/>
                  </a:lnTo>
                  <a:lnTo>
                    <a:pt x="279222" y="290830"/>
                  </a:lnTo>
                  <a:lnTo>
                    <a:pt x="279222" y="241300"/>
                  </a:lnTo>
                  <a:close/>
                </a:path>
                <a:path w="560704" h="359409">
                  <a:moveTo>
                    <a:pt x="560324" y="241"/>
                  </a:moveTo>
                  <a:lnTo>
                    <a:pt x="506564" y="241"/>
                  </a:lnTo>
                  <a:lnTo>
                    <a:pt x="380987" y="182981"/>
                  </a:lnTo>
                  <a:lnTo>
                    <a:pt x="378561" y="182981"/>
                  </a:lnTo>
                  <a:lnTo>
                    <a:pt x="378561" y="241"/>
                  </a:lnTo>
                  <a:lnTo>
                    <a:pt x="317284" y="241"/>
                  </a:lnTo>
                  <a:lnTo>
                    <a:pt x="317284" y="290830"/>
                  </a:lnTo>
                  <a:lnTo>
                    <a:pt x="370497" y="290830"/>
                  </a:lnTo>
                  <a:lnTo>
                    <a:pt x="496773" y="107950"/>
                  </a:lnTo>
                  <a:lnTo>
                    <a:pt x="498894" y="107950"/>
                  </a:lnTo>
                  <a:lnTo>
                    <a:pt x="498894" y="290830"/>
                  </a:lnTo>
                  <a:lnTo>
                    <a:pt x="560324" y="290830"/>
                  </a:lnTo>
                  <a:lnTo>
                    <a:pt x="560324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9"/>
            <p:cNvSpPr/>
            <p:nvPr/>
          </p:nvSpPr>
          <p:spPr>
            <a:xfrm>
              <a:off x="8054358" y="2535177"/>
              <a:ext cx="247650" cy="290830"/>
            </a:xfrm>
            <a:custGeom>
              <a:avLst/>
              <a:gdLst/>
              <a:ahLst/>
              <a:cxnLst/>
              <a:rect l="l" t="t" r="r" b="b"/>
              <a:pathLst>
                <a:path w="247650" h="290829">
                  <a:moveTo>
                    <a:pt x="247459" y="0"/>
                  </a:moveTo>
                  <a:lnTo>
                    <a:pt x="186169" y="0"/>
                  </a:lnTo>
                  <a:lnTo>
                    <a:pt x="186169" y="120650"/>
                  </a:lnTo>
                  <a:lnTo>
                    <a:pt x="61429" y="120650"/>
                  </a:lnTo>
                  <a:lnTo>
                    <a:pt x="61429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70180"/>
                  </a:lnTo>
                  <a:lnTo>
                    <a:pt x="0" y="290830"/>
                  </a:lnTo>
                  <a:lnTo>
                    <a:pt x="61429" y="290830"/>
                  </a:lnTo>
                  <a:lnTo>
                    <a:pt x="61429" y="170180"/>
                  </a:lnTo>
                  <a:lnTo>
                    <a:pt x="186169" y="170180"/>
                  </a:lnTo>
                  <a:lnTo>
                    <a:pt x="186169" y="290830"/>
                  </a:lnTo>
                  <a:lnTo>
                    <a:pt x="247459" y="290830"/>
                  </a:lnTo>
                  <a:lnTo>
                    <a:pt x="247459" y="170180"/>
                  </a:lnTo>
                  <a:lnTo>
                    <a:pt x="247459" y="120650"/>
                  </a:lnTo>
                  <a:lnTo>
                    <a:pt x="247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0"/>
            <p:cNvSpPr/>
            <p:nvPr/>
          </p:nvSpPr>
          <p:spPr>
            <a:xfrm>
              <a:off x="8347360" y="2531430"/>
              <a:ext cx="842644" cy="299085"/>
            </a:xfrm>
            <a:custGeom>
              <a:avLst/>
              <a:gdLst/>
              <a:ahLst/>
              <a:cxnLst/>
              <a:rect l="l" t="t" r="r" b="b"/>
              <a:pathLst>
                <a:path w="842644" h="299084">
                  <a:moveTo>
                    <a:pt x="261518" y="105714"/>
                  </a:moveTo>
                  <a:lnTo>
                    <a:pt x="247967" y="60871"/>
                  </a:lnTo>
                  <a:lnTo>
                    <a:pt x="220624" y="27762"/>
                  </a:lnTo>
                  <a:lnTo>
                    <a:pt x="182270" y="7099"/>
                  </a:lnTo>
                  <a:lnTo>
                    <a:pt x="135369" y="0"/>
                  </a:lnTo>
                  <a:lnTo>
                    <a:pt x="116687" y="1104"/>
                  </a:lnTo>
                  <a:lnTo>
                    <a:pt x="66395" y="17538"/>
                  </a:lnTo>
                  <a:lnTo>
                    <a:pt x="27622" y="52717"/>
                  </a:lnTo>
                  <a:lnTo>
                    <a:pt x="4470" y="105295"/>
                  </a:lnTo>
                  <a:lnTo>
                    <a:pt x="0" y="149263"/>
                  </a:lnTo>
                  <a:lnTo>
                    <a:pt x="1104" y="172085"/>
                  </a:lnTo>
                  <a:lnTo>
                    <a:pt x="9931" y="212458"/>
                  </a:lnTo>
                  <a:lnTo>
                    <a:pt x="38557" y="259435"/>
                  </a:lnTo>
                  <a:lnTo>
                    <a:pt x="81724" y="288671"/>
                  </a:lnTo>
                  <a:lnTo>
                    <a:pt x="135369" y="298564"/>
                  </a:lnTo>
                  <a:lnTo>
                    <a:pt x="148983" y="298030"/>
                  </a:lnTo>
                  <a:lnTo>
                    <a:pt x="196240" y="285508"/>
                  </a:lnTo>
                  <a:lnTo>
                    <a:pt x="231482" y="259600"/>
                  </a:lnTo>
                  <a:lnTo>
                    <a:pt x="253860" y="224726"/>
                  </a:lnTo>
                  <a:lnTo>
                    <a:pt x="261518" y="195554"/>
                  </a:lnTo>
                  <a:lnTo>
                    <a:pt x="199364" y="195262"/>
                  </a:lnTo>
                  <a:lnTo>
                    <a:pt x="197929" y="203009"/>
                  </a:lnTo>
                  <a:lnTo>
                    <a:pt x="195402" y="209918"/>
                  </a:lnTo>
                  <a:lnTo>
                    <a:pt x="166331" y="238760"/>
                  </a:lnTo>
                  <a:lnTo>
                    <a:pt x="144576" y="244208"/>
                  </a:lnTo>
                  <a:lnTo>
                    <a:pt x="136359" y="244208"/>
                  </a:lnTo>
                  <a:lnTo>
                    <a:pt x="97624" y="233438"/>
                  </a:lnTo>
                  <a:lnTo>
                    <a:pt x="71589" y="201498"/>
                  </a:lnTo>
                  <a:lnTo>
                    <a:pt x="62877" y="164198"/>
                  </a:lnTo>
                  <a:lnTo>
                    <a:pt x="62293" y="149263"/>
                  </a:lnTo>
                  <a:lnTo>
                    <a:pt x="62877" y="134721"/>
                  </a:lnTo>
                  <a:lnTo>
                    <a:pt x="76581" y="87884"/>
                  </a:lnTo>
                  <a:lnTo>
                    <a:pt x="106210" y="60629"/>
                  </a:lnTo>
                  <a:lnTo>
                    <a:pt x="136779" y="54356"/>
                  </a:lnTo>
                  <a:lnTo>
                    <a:pt x="145110" y="54356"/>
                  </a:lnTo>
                  <a:lnTo>
                    <a:pt x="184404" y="72580"/>
                  </a:lnTo>
                  <a:lnTo>
                    <a:pt x="199364" y="105714"/>
                  </a:lnTo>
                  <a:lnTo>
                    <a:pt x="261518" y="105714"/>
                  </a:lnTo>
                  <a:close/>
                </a:path>
                <a:path w="842644" h="299084">
                  <a:moveTo>
                    <a:pt x="567004" y="4000"/>
                  </a:moveTo>
                  <a:lnTo>
                    <a:pt x="487819" y="4000"/>
                  </a:lnTo>
                  <a:lnTo>
                    <a:pt x="381393" y="120065"/>
                  </a:lnTo>
                  <a:lnTo>
                    <a:pt x="367068" y="120065"/>
                  </a:lnTo>
                  <a:lnTo>
                    <a:pt x="367068" y="4000"/>
                  </a:lnTo>
                  <a:lnTo>
                    <a:pt x="305638" y="4000"/>
                  </a:lnTo>
                  <a:lnTo>
                    <a:pt x="305638" y="294576"/>
                  </a:lnTo>
                  <a:lnTo>
                    <a:pt x="367068" y="294576"/>
                  </a:lnTo>
                  <a:lnTo>
                    <a:pt x="367068" y="170713"/>
                  </a:lnTo>
                  <a:lnTo>
                    <a:pt x="385813" y="170713"/>
                  </a:lnTo>
                  <a:lnTo>
                    <a:pt x="480301" y="294576"/>
                  </a:lnTo>
                  <a:lnTo>
                    <a:pt x="557085" y="294576"/>
                  </a:lnTo>
                  <a:lnTo>
                    <a:pt x="439991" y="142621"/>
                  </a:lnTo>
                  <a:lnTo>
                    <a:pt x="567004" y="4000"/>
                  </a:lnTo>
                  <a:close/>
                </a:path>
                <a:path w="842644" h="299084">
                  <a:moveTo>
                    <a:pt x="842391" y="3987"/>
                  </a:moveTo>
                  <a:lnTo>
                    <a:pt x="788619" y="3987"/>
                  </a:lnTo>
                  <a:lnTo>
                    <a:pt x="663041" y="186728"/>
                  </a:lnTo>
                  <a:lnTo>
                    <a:pt x="660628" y="186728"/>
                  </a:lnTo>
                  <a:lnTo>
                    <a:pt x="660628" y="3987"/>
                  </a:lnTo>
                  <a:lnTo>
                    <a:pt x="599338" y="3987"/>
                  </a:lnTo>
                  <a:lnTo>
                    <a:pt x="599338" y="294576"/>
                  </a:lnTo>
                  <a:lnTo>
                    <a:pt x="652551" y="294576"/>
                  </a:lnTo>
                  <a:lnTo>
                    <a:pt x="778827" y="111696"/>
                  </a:lnTo>
                  <a:lnTo>
                    <a:pt x="780948" y="111696"/>
                  </a:lnTo>
                  <a:lnTo>
                    <a:pt x="780948" y="294576"/>
                  </a:lnTo>
                  <a:lnTo>
                    <a:pt x="842391" y="294576"/>
                  </a:lnTo>
                  <a:lnTo>
                    <a:pt x="842391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1"/>
            <p:cNvSpPr/>
            <p:nvPr/>
          </p:nvSpPr>
          <p:spPr>
            <a:xfrm>
              <a:off x="9240436" y="2459368"/>
              <a:ext cx="243204" cy="367030"/>
            </a:xfrm>
            <a:custGeom>
              <a:avLst/>
              <a:gdLst/>
              <a:ahLst/>
              <a:cxnLst/>
              <a:rect l="l" t="t" r="r" b="b"/>
              <a:pathLst>
                <a:path w="243205" h="367029">
                  <a:moveTo>
                    <a:pt x="61286" y="76050"/>
                  </a:moveTo>
                  <a:lnTo>
                    <a:pt x="0" y="76050"/>
                  </a:lnTo>
                  <a:lnTo>
                    <a:pt x="0" y="366638"/>
                  </a:lnTo>
                  <a:lnTo>
                    <a:pt x="53202" y="366638"/>
                  </a:lnTo>
                  <a:lnTo>
                    <a:pt x="127677" y="258787"/>
                  </a:lnTo>
                  <a:lnTo>
                    <a:pt x="61286" y="258787"/>
                  </a:lnTo>
                  <a:lnTo>
                    <a:pt x="61286" y="76050"/>
                  </a:lnTo>
                  <a:close/>
                </a:path>
                <a:path w="243205" h="367029">
                  <a:moveTo>
                    <a:pt x="243050" y="183753"/>
                  </a:moveTo>
                  <a:lnTo>
                    <a:pt x="181617" y="183753"/>
                  </a:lnTo>
                  <a:lnTo>
                    <a:pt x="181617" y="366638"/>
                  </a:lnTo>
                  <a:lnTo>
                    <a:pt x="243050" y="366638"/>
                  </a:lnTo>
                  <a:lnTo>
                    <a:pt x="243050" y="183753"/>
                  </a:lnTo>
                  <a:close/>
                </a:path>
                <a:path w="243205" h="367029">
                  <a:moveTo>
                    <a:pt x="243050" y="76050"/>
                  </a:moveTo>
                  <a:lnTo>
                    <a:pt x="189282" y="76050"/>
                  </a:lnTo>
                  <a:lnTo>
                    <a:pt x="63704" y="258787"/>
                  </a:lnTo>
                  <a:lnTo>
                    <a:pt x="127677" y="258787"/>
                  </a:lnTo>
                  <a:lnTo>
                    <a:pt x="179491" y="183753"/>
                  </a:lnTo>
                  <a:lnTo>
                    <a:pt x="243050" y="183753"/>
                  </a:lnTo>
                  <a:lnTo>
                    <a:pt x="243050" y="76050"/>
                  </a:lnTo>
                  <a:close/>
                </a:path>
                <a:path w="243205" h="367029">
                  <a:moveTo>
                    <a:pt x="93222" y="0"/>
                  </a:moveTo>
                  <a:lnTo>
                    <a:pt x="51359" y="0"/>
                  </a:lnTo>
                  <a:lnTo>
                    <a:pt x="52538" y="12275"/>
                  </a:lnTo>
                  <a:lnTo>
                    <a:pt x="80515" y="48444"/>
                  </a:lnTo>
                  <a:lnTo>
                    <a:pt x="121451" y="57296"/>
                  </a:lnTo>
                  <a:lnTo>
                    <a:pt x="136725" y="56313"/>
                  </a:lnTo>
                  <a:lnTo>
                    <a:pt x="172612" y="41558"/>
                  </a:lnTo>
                  <a:lnTo>
                    <a:pt x="185583" y="25391"/>
                  </a:lnTo>
                  <a:lnTo>
                    <a:pt x="111158" y="25391"/>
                  </a:lnTo>
                  <a:lnTo>
                    <a:pt x="103829" y="22784"/>
                  </a:lnTo>
                  <a:lnTo>
                    <a:pt x="95243" y="12376"/>
                  </a:lnTo>
                  <a:lnTo>
                    <a:pt x="93206" y="6701"/>
                  </a:lnTo>
                  <a:lnTo>
                    <a:pt x="93222" y="0"/>
                  </a:lnTo>
                  <a:close/>
                </a:path>
                <a:path w="243205" h="367029">
                  <a:moveTo>
                    <a:pt x="191700" y="0"/>
                  </a:moveTo>
                  <a:lnTo>
                    <a:pt x="149545" y="0"/>
                  </a:lnTo>
                  <a:lnTo>
                    <a:pt x="149545" y="6701"/>
                  </a:lnTo>
                  <a:lnTo>
                    <a:pt x="147388" y="12627"/>
                  </a:lnTo>
                  <a:lnTo>
                    <a:pt x="138686" y="22837"/>
                  </a:lnTo>
                  <a:lnTo>
                    <a:pt x="131472" y="25391"/>
                  </a:lnTo>
                  <a:lnTo>
                    <a:pt x="185583" y="25391"/>
                  </a:lnTo>
                  <a:lnTo>
                    <a:pt x="186860" y="23296"/>
                  </a:lnTo>
                  <a:lnTo>
                    <a:pt x="190458" y="12275"/>
                  </a:lnTo>
                  <a:lnTo>
                    <a:pt x="19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2"/>
            <p:cNvSpPr/>
            <p:nvPr/>
          </p:nvSpPr>
          <p:spPr>
            <a:xfrm>
              <a:off x="6207524" y="3034643"/>
              <a:ext cx="532765" cy="295275"/>
            </a:xfrm>
            <a:custGeom>
              <a:avLst/>
              <a:gdLst/>
              <a:ahLst/>
              <a:cxnLst/>
              <a:rect l="l" t="t" r="r" b="b"/>
              <a:pathLst>
                <a:path w="532765" h="295275">
                  <a:moveTo>
                    <a:pt x="251853" y="241"/>
                  </a:moveTo>
                  <a:lnTo>
                    <a:pt x="189141" y="241"/>
                  </a:lnTo>
                  <a:lnTo>
                    <a:pt x="131978" y="143281"/>
                  </a:lnTo>
                  <a:lnTo>
                    <a:pt x="63563" y="241"/>
                  </a:lnTo>
                  <a:lnTo>
                    <a:pt x="0" y="241"/>
                  </a:lnTo>
                  <a:lnTo>
                    <a:pt x="105575" y="209397"/>
                  </a:lnTo>
                  <a:lnTo>
                    <a:pt x="100037" y="224663"/>
                  </a:lnTo>
                  <a:lnTo>
                    <a:pt x="71983" y="244856"/>
                  </a:lnTo>
                  <a:lnTo>
                    <a:pt x="48374" y="244856"/>
                  </a:lnTo>
                  <a:lnTo>
                    <a:pt x="48374" y="294817"/>
                  </a:lnTo>
                  <a:lnTo>
                    <a:pt x="70243" y="294817"/>
                  </a:lnTo>
                  <a:lnTo>
                    <a:pt x="81622" y="294284"/>
                  </a:lnTo>
                  <a:lnTo>
                    <a:pt x="123367" y="276428"/>
                  </a:lnTo>
                  <a:lnTo>
                    <a:pt x="147891" y="241731"/>
                  </a:lnTo>
                  <a:lnTo>
                    <a:pt x="151676" y="233781"/>
                  </a:lnTo>
                  <a:lnTo>
                    <a:pt x="251853" y="241"/>
                  </a:lnTo>
                  <a:close/>
                </a:path>
                <a:path w="532765" h="295275">
                  <a:moveTo>
                    <a:pt x="532650" y="0"/>
                  </a:moveTo>
                  <a:lnTo>
                    <a:pt x="471373" y="0"/>
                  </a:lnTo>
                  <a:lnTo>
                    <a:pt x="471373" y="120650"/>
                  </a:lnTo>
                  <a:lnTo>
                    <a:pt x="346633" y="120650"/>
                  </a:lnTo>
                  <a:lnTo>
                    <a:pt x="346633" y="0"/>
                  </a:lnTo>
                  <a:lnTo>
                    <a:pt x="285203" y="0"/>
                  </a:lnTo>
                  <a:lnTo>
                    <a:pt x="285203" y="120650"/>
                  </a:lnTo>
                  <a:lnTo>
                    <a:pt x="285203" y="170180"/>
                  </a:lnTo>
                  <a:lnTo>
                    <a:pt x="285203" y="290830"/>
                  </a:lnTo>
                  <a:lnTo>
                    <a:pt x="346633" y="290830"/>
                  </a:lnTo>
                  <a:lnTo>
                    <a:pt x="346633" y="170180"/>
                  </a:lnTo>
                  <a:lnTo>
                    <a:pt x="471373" y="170180"/>
                  </a:lnTo>
                  <a:lnTo>
                    <a:pt x="471373" y="290830"/>
                  </a:lnTo>
                  <a:lnTo>
                    <a:pt x="532650" y="290830"/>
                  </a:lnTo>
                  <a:lnTo>
                    <a:pt x="532650" y="170180"/>
                  </a:lnTo>
                  <a:lnTo>
                    <a:pt x="532650" y="120650"/>
                  </a:lnTo>
                  <a:lnTo>
                    <a:pt x="53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3"/>
            <p:cNvSpPr/>
            <p:nvPr/>
          </p:nvSpPr>
          <p:spPr>
            <a:xfrm>
              <a:off x="6790840" y="3034876"/>
              <a:ext cx="243204" cy="290830"/>
            </a:xfrm>
            <a:custGeom>
              <a:avLst/>
              <a:gdLst/>
              <a:ahLst/>
              <a:cxnLst/>
              <a:rect l="l" t="t" r="r" b="b"/>
              <a:pathLst>
                <a:path w="243204" h="290829">
                  <a:moveTo>
                    <a:pt x="243050" y="0"/>
                  </a:moveTo>
                  <a:lnTo>
                    <a:pt x="189282" y="0"/>
                  </a:lnTo>
                  <a:lnTo>
                    <a:pt x="63704" y="182748"/>
                  </a:lnTo>
                  <a:lnTo>
                    <a:pt x="61286" y="182748"/>
                  </a:lnTo>
                  <a:lnTo>
                    <a:pt x="61286" y="0"/>
                  </a:lnTo>
                  <a:lnTo>
                    <a:pt x="0" y="0"/>
                  </a:lnTo>
                  <a:lnTo>
                    <a:pt x="0" y="290588"/>
                  </a:lnTo>
                  <a:lnTo>
                    <a:pt x="53202" y="290588"/>
                  </a:lnTo>
                  <a:lnTo>
                    <a:pt x="179491" y="107703"/>
                  </a:lnTo>
                  <a:lnTo>
                    <a:pt x="181617" y="107703"/>
                  </a:lnTo>
                  <a:lnTo>
                    <a:pt x="181617" y="290588"/>
                  </a:lnTo>
                  <a:lnTo>
                    <a:pt x="243050" y="290588"/>
                  </a:lnTo>
                  <a:lnTo>
                    <a:pt x="24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4"/>
            <p:cNvSpPr/>
            <p:nvPr/>
          </p:nvSpPr>
          <p:spPr>
            <a:xfrm>
              <a:off x="7084535" y="3034643"/>
              <a:ext cx="461009" cy="290830"/>
            </a:xfrm>
            <a:custGeom>
              <a:avLst/>
              <a:gdLst/>
              <a:ahLst/>
              <a:cxnLst/>
              <a:rect l="l" t="t" r="r" b="b"/>
              <a:pathLst>
                <a:path w="461009" h="290829">
                  <a:moveTo>
                    <a:pt x="224193" y="210515"/>
                  </a:moveTo>
                  <a:lnTo>
                    <a:pt x="210223" y="166217"/>
                  </a:lnTo>
                  <a:lnTo>
                    <a:pt x="207822" y="163423"/>
                  </a:lnTo>
                  <a:lnTo>
                    <a:pt x="204660" y="159740"/>
                  </a:lnTo>
                  <a:lnTo>
                    <a:pt x="168516" y="140843"/>
                  </a:lnTo>
                  <a:lnTo>
                    <a:pt x="160769" y="140042"/>
                  </a:lnTo>
                  <a:lnTo>
                    <a:pt x="160769" y="196367"/>
                  </a:lnTo>
                  <a:lnTo>
                    <a:pt x="160769" y="204419"/>
                  </a:lnTo>
                  <a:lnTo>
                    <a:pt x="133731" y="238137"/>
                  </a:lnTo>
                  <a:lnTo>
                    <a:pt x="111531" y="240601"/>
                  </a:lnTo>
                  <a:lnTo>
                    <a:pt x="61429" y="240601"/>
                  </a:lnTo>
                  <a:lnTo>
                    <a:pt x="61429" y="163423"/>
                  </a:lnTo>
                  <a:lnTo>
                    <a:pt x="112953" y="163423"/>
                  </a:lnTo>
                  <a:lnTo>
                    <a:pt x="151066" y="176974"/>
                  </a:lnTo>
                  <a:lnTo>
                    <a:pt x="160769" y="196367"/>
                  </a:lnTo>
                  <a:lnTo>
                    <a:pt x="160769" y="140042"/>
                  </a:lnTo>
                  <a:lnTo>
                    <a:pt x="160350" y="139992"/>
                  </a:lnTo>
                  <a:lnTo>
                    <a:pt x="160350" y="137160"/>
                  </a:lnTo>
                  <a:lnTo>
                    <a:pt x="167728" y="135166"/>
                  </a:lnTo>
                  <a:lnTo>
                    <a:pt x="174688" y="132562"/>
                  </a:lnTo>
                  <a:lnTo>
                    <a:pt x="206044" y="104609"/>
                  </a:lnTo>
                  <a:lnTo>
                    <a:pt x="212839" y="74726"/>
                  </a:lnTo>
                  <a:lnTo>
                    <a:pt x="212166" y="64109"/>
                  </a:lnTo>
                  <a:lnTo>
                    <a:pt x="195999" y="28117"/>
                  </a:lnTo>
                  <a:lnTo>
                    <a:pt x="158470" y="5588"/>
                  </a:lnTo>
                  <a:lnTo>
                    <a:pt x="150850" y="3810"/>
                  </a:lnTo>
                  <a:lnTo>
                    <a:pt x="150850" y="84924"/>
                  </a:lnTo>
                  <a:lnTo>
                    <a:pt x="150850" y="92595"/>
                  </a:lnTo>
                  <a:lnTo>
                    <a:pt x="122885" y="120357"/>
                  </a:lnTo>
                  <a:lnTo>
                    <a:pt x="115404" y="121843"/>
                  </a:lnTo>
                  <a:lnTo>
                    <a:pt x="61429" y="121843"/>
                  </a:lnTo>
                  <a:lnTo>
                    <a:pt x="61429" y="49911"/>
                  </a:lnTo>
                  <a:lnTo>
                    <a:pt x="108127" y="49911"/>
                  </a:lnTo>
                  <a:lnTo>
                    <a:pt x="144564" y="64757"/>
                  </a:lnTo>
                  <a:lnTo>
                    <a:pt x="150850" y="84924"/>
                  </a:lnTo>
                  <a:lnTo>
                    <a:pt x="150850" y="3810"/>
                  </a:lnTo>
                  <a:lnTo>
                    <a:pt x="145757" y="2616"/>
                  </a:lnTo>
                  <a:lnTo>
                    <a:pt x="131724" y="838"/>
                  </a:lnTo>
                  <a:lnTo>
                    <a:pt x="116357" y="241"/>
                  </a:lnTo>
                  <a:lnTo>
                    <a:pt x="0" y="241"/>
                  </a:lnTo>
                  <a:lnTo>
                    <a:pt x="0" y="290830"/>
                  </a:lnTo>
                  <a:lnTo>
                    <a:pt x="124155" y="290830"/>
                  </a:lnTo>
                  <a:lnTo>
                    <a:pt x="167284" y="284924"/>
                  </a:lnTo>
                  <a:lnTo>
                    <a:pt x="206375" y="260311"/>
                  </a:lnTo>
                  <a:lnTo>
                    <a:pt x="223481" y="221767"/>
                  </a:lnTo>
                  <a:lnTo>
                    <a:pt x="224193" y="210515"/>
                  </a:lnTo>
                  <a:close/>
                </a:path>
                <a:path w="461009" h="290829">
                  <a:moveTo>
                    <a:pt x="460451" y="240030"/>
                  </a:moveTo>
                  <a:lnTo>
                    <a:pt x="325501" y="240030"/>
                  </a:lnTo>
                  <a:lnTo>
                    <a:pt x="325501" y="170180"/>
                  </a:lnTo>
                  <a:lnTo>
                    <a:pt x="449821" y="170180"/>
                  </a:lnTo>
                  <a:lnTo>
                    <a:pt x="449821" y="120650"/>
                  </a:lnTo>
                  <a:lnTo>
                    <a:pt x="325501" y="120650"/>
                  </a:lnTo>
                  <a:lnTo>
                    <a:pt x="325501" y="50800"/>
                  </a:lnTo>
                  <a:lnTo>
                    <a:pt x="459905" y="50800"/>
                  </a:lnTo>
                  <a:lnTo>
                    <a:pt x="459905" y="0"/>
                  </a:lnTo>
                  <a:lnTo>
                    <a:pt x="264071" y="0"/>
                  </a:lnTo>
                  <a:lnTo>
                    <a:pt x="264071" y="50800"/>
                  </a:lnTo>
                  <a:lnTo>
                    <a:pt x="264071" y="120650"/>
                  </a:lnTo>
                  <a:lnTo>
                    <a:pt x="264071" y="170180"/>
                  </a:lnTo>
                  <a:lnTo>
                    <a:pt x="264071" y="240030"/>
                  </a:lnTo>
                  <a:lnTo>
                    <a:pt x="264071" y="290830"/>
                  </a:lnTo>
                  <a:lnTo>
                    <a:pt x="460451" y="290830"/>
                  </a:lnTo>
                  <a:lnTo>
                    <a:pt x="460451" y="2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/>
            <p:cNvSpPr/>
            <p:nvPr/>
          </p:nvSpPr>
          <p:spPr>
            <a:xfrm>
              <a:off x="7593373" y="3030895"/>
              <a:ext cx="1592580" cy="299085"/>
            </a:xfrm>
            <a:custGeom>
              <a:avLst/>
              <a:gdLst/>
              <a:ahLst/>
              <a:cxnLst/>
              <a:rect l="l" t="t" r="r" b="b"/>
              <a:pathLst>
                <a:path w="1592580" h="299084">
                  <a:moveTo>
                    <a:pt x="218795" y="102450"/>
                  </a:moveTo>
                  <a:lnTo>
                    <a:pt x="218033" y="88404"/>
                  </a:lnTo>
                  <a:lnTo>
                    <a:pt x="215722" y="75196"/>
                  </a:lnTo>
                  <a:lnTo>
                    <a:pt x="211886" y="62826"/>
                  </a:lnTo>
                  <a:lnTo>
                    <a:pt x="207873" y="54216"/>
                  </a:lnTo>
                  <a:lnTo>
                    <a:pt x="206514" y="51295"/>
                  </a:lnTo>
                  <a:lnTo>
                    <a:pt x="170992" y="16535"/>
                  </a:lnTo>
                  <a:lnTo>
                    <a:pt x="155524" y="10121"/>
                  </a:lnTo>
                  <a:lnTo>
                    <a:pt x="155524" y="102450"/>
                  </a:lnTo>
                  <a:lnTo>
                    <a:pt x="155155" y="109410"/>
                  </a:lnTo>
                  <a:lnTo>
                    <a:pt x="132461" y="144945"/>
                  </a:lnTo>
                  <a:lnTo>
                    <a:pt x="103162" y="151117"/>
                  </a:lnTo>
                  <a:lnTo>
                    <a:pt x="61429" y="151117"/>
                  </a:lnTo>
                  <a:lnTo>
                    <a:pt x="61429" y="54216"/>
                  </a:lnTo>
                  <a:lnTo>
                    <a:pt x="102870" y="54216"/>
                  </a:lnTo>
                  <a:lnTo>
                    <a:pt x="140144" y="64274"/>
                  </a:lnTo>
                  <a:lnTo>
                    <a:pt x="155524" y="102450"/>
                  </a:lnTo>
                  <a:lnTo>
                    <a:pt x="155524" y="10121"/>
                  </a:lnTo>
                  <a:lnTo>
                    <a:pt x="145262" y="7124"/>
                  </a:lnTo>
                  <a:lnTo>
                    <a:pt x="130556" y="4775"/>
                  </a:lnTo>
                  <a:lnTo>
                    <a:pt x="114630" y="3987"/>
                  </a:lnTo>
                  <a:lnTo>
                    <a:pt x="0" y="3987"/>
                  </a:lnTo>
                  <a:lnTo>
                    <a:pt x="0" y="294576"/>
                  </a:lnTo>
                  <a:lnTo>
                    <a:pt x="61429" y="294576"/>
                  </a:lnTo>
                  <a:lnTo>
                    <a:pt x="61429" y="200367"/>
                  </a:lnTo>
                  <a:lnTo>
                    <a:pt x="113093" y="200367"/>
                  </a:lnTo>
                  <a:lnTo>
                    <a:pt x="157772" y="193421"/>
                  </a:lnTo>
                  <a:lnTo>
                    <a:pt x="191033" y="173228"/>
                  </a:lnTo>
                  <a:lnTo>
                    <a:pt x="215671" y="129705"/>
                  </a:lnTo>
                  <a:lnTo>
                    <a:pt x="218020" y="116509"/>
                  </a:lnTo>
                  <a:lnTo>
                    <a:pt x="218795" y="102450"/>
                  </a:lnTo>
                  <a:close/>
                </a:path>
                <a:path w="1592580" h="299084">
                  <a:moveTo>
                    <a:pt x="515200" y="105714"/>
                  </a:moveTo>
                  <a:lnTo>
                    <a:pt x="501650" y="60871"/>
                  </a:lnTo>
                  <a:lnTo>
                    <a:pt x="474319" y="27762"/>
                  </a:lnTo>
                  <a:lnTo>
                    <a:pt x="435952" y="7099"/>
                  </a:lnTo>
                  <a:lnTo>
                    <a:pt x="389064" y="0"/>
                  </a:lnTo>
                  <a:lnTo>
                    <a:pt x="370370" y="1092"/>
                  </a:lnTo>
                  <a:lnTo>
                    <a:pt x="320078" y="17538"/>
                  </a:lnTo>
                  <a:lnTo>
                    <a:pt x="281305" y="52705"/>
                  </a:lnTo>
                  <a:lnTo>
                    <a:pt x="258152" y="105295"/>
                  </a:lnTo>
                  <a:lnTo>
                    <a:pt x="253682" y="149263"/>
                  </a:lnTo>
                  <a:lnTo>
                    <a:pt x="254787" y="172085"/>
                  </a:lnTo>
                  <a:lnTo>
                    <a:pt x="263613" y="212458"/>
                  </a:lnTo>
                  <a:lnTo>
                    <a:pt x="292239" y="259435"/>
                  </a:lnTo>
                  <a:lnTo>
                    <a:pt x="335407" y="288658"/>
                  </a:lnTo>
                  <a:lnTo>
                    <a:pt x="389064" y="298564"/>
                  </a:lnTo>
                  <a:lnTo>
                    <a:pt x="402678" y="298030"/>
                  </a:lnTo>
                  <a:lnTo>
                    <a:pt x="449922" y="285508"/>
                  </a:lnTo>
                  <a:lnTo>
                    <a:pt x="485165" y="259600"/>
                  </a:lnTo>
                  <a:lnTo>
                    <a:pt x="507542" y="224713"/>
                  </a:lnTo>
                  <a:lnTo>
                    <a:pt x="515200" y="195541"/>
                  </a:lnTo>
                  <a:lnTo>
                    <a:pt x="453047" y="195262"/>
                  </a:lnTo>
                  <a:lnTo>
                    <a:pt x="451612" y="203009"/>
                  </a:lnTo>
                  <a:lnTo>
                    <a:pt x="449084" y="209905"/>
                  </a:lnTo>
                  <a:lnTo>
                    <a:pt x="420014" y="238760"/>
                  </a:lnTo>
                  <a:lnTo>
                    <a:pt x="398259" y="244208"/>
                  </a:lnTo>
                  <a:lnTo>
                    <a:pt x="390042" y="244208"/>
                  </a:lnTo>
                  <a:lnTo>
                    <a:pt x="351307" y="233426"/>
                  </a:lnTo>
                  <a:lnTo>
                    <a:pt x="325272" y="201498"/>
                  </a:lnTo>
                  <a:lnTo>
                    <a:pt x="316560" y="164198"/>
                  </a:lnTo>
                  <a:lnTo>
                    <a:pt x="315988" y="149263"/>
                  </a:lnTo>
                  <a:lnTo>
                    <a:pt x="316560" y="134721"/>
                  </a:lnTo>
                  <a:lnTo>
                    <a:pt x="330276" y="87871"/>
                  </a:lnTo>
                  <a:lnTo>
                    <a:pt x="359905" y="60617"/>
                  </a:lnTo>
                  <a:lnTo>
                    <a:pt x="390461" y="54356"/>
                  </a:lnTo>
                  <a:lnTo>
                    <a:pt x="398792" y="54356"/>
                  </a:lnTo>
                  <a:lnTo>
                    <a:pt x="438086" y="72580"/>
                  </a:lnTo>
                  <a:lnTo>
                    <a:pt x="453047" y="105714"/>
                  </a:lnTo>
                  <a:lnTo>
                    <a:pt x="515200" y="105714"/>
                  </a:lnTo>
                  <a:close/>
                </a:path>
                <a:path w="1592580" h="299084">
                  <a:moveTo>
                    <a:pt x="802373" y="3987"/>
                  </a:moveTo>
                  <a:lnTo>
                    <a:pt x="748601" y="3987"/>
                  </a:lnTo>
                  <a:lnTo>
                    <a:pt x="623023" y="186740"/>
                  </a:lnTo>
                  <a:lnTo>
                    <a:pt x="620598" y="186740"/>
                  </a:lnTo>
                  <a:lnTo>
                    <a:pt x="620598" y="3987"/>
                  </a:lnTo>
                  <a:lnTo>
                    <a:pt x="559320" y="3987"/>
                  </a:lnTo>
                  <a:lnTo>
                    <a:pt x="559320" y="294576"/>
                  </a:lnTo>
                  <a:lnTo>
                    <a:pt x="612521" y="294576"/>
                  </a:lnTo>
                  <a:lnTo>
                    <a:pt x="738809" y="111683"/>
                  </a:lnTo>
                  <a:lnTo>
                    <a:pt x="740930" y="111683"/>
                  </a:lnTo>
                  <a:lnTo>
                    <a:pt x="740930" y="294576"/>
                  </a:lnTo>
                  <a:lnTo>
                    <a:pt x="802373" y="294576"/>
                  </a:lnTo>
                  <a:lnTo>
                    <a:pt x="802373" y="3987"/>
                  </a:lnTo>
                  <a:close/>
                </a:path>
                <a:path w="1592580" h="299084">
                  <a:moveTo>
                    <a:pt x="1080604" y="3835"/>
                  </a:moveTo>
                  <a:lnTo>
                    <a:pt x="841959" y="3835"/>
                  </a:lnTo>
                  <a:lnTo>
                    <a:pt x="841959" y="54635"/>
                  </a:lnTo>
                  <a:lnTo>
                    <a:pt x="930922" y="54635"/>
                  </a:lnTo>
                  <a:lnTo>
                    <a:pt x="930922" y="294665"/>
                  </a:lnTo>
                  <a:lnTo>
                    <a:pt x="991641" y="294665"/>
                  </a:lnTo>
                  <a:lnTo>
                    <a:pt x="991641" y="54635"/>
                  </a:lnTo>
                  <a:lnTo>
                    <a:pt x="1080604" y="54635"/>
                  </a:lnTo>
                  <a:lnTo>
                    <a:pt x="1080604" y="3835"/>
                  </a:lnTo>
                  <a:close/>
                </a:path>
                <a:path w="1592580" h="299084">
                  <a:moveTo>
                    <a:pt x="1316443" y="243776"/>
                  </a:moveTo>
                  <a:lnTo>
                    <a:pt x="1181493" y="243776"/>
                  </a:lnTo>
                  <a:lnTo>
                    <a:pt x="1181493" y="173926"/>
                  </a:lnTo>
                  <a:lnTo>
                    <a:pt x="1305814" y="173926"/>
                  </a:lnTo>
                  <a:lnTo>
                    <a:pt x="1305814" y="124396"/>
                  </a:lnTo>
                  <a:lnTo>
                    <a:pt x="1181493" y="124396"/>
                  </a:lnTo>
                  <a:lnTo>
                    <a:pt x="1181493" y="54546"/>
                  </a:lnTo>
                  <a:lnTo>
                    <a:pt x="1315885" y="54546"/>
                  </a:lnTo>
                  <a:lnTo>
                    <a:pt x="1315885" y="3746"/>
                  </a:lnTo>
                  <a:lnTo>
                    <a:pt x="1120063" y="3746"/>
                  </a:lnTo>
                  <a:lnTo>
                    <a:pt x="1120063" y="54546"/>
                  </a:lnTo>
                  <a:lnTo>
                    <a:pt x="1120063" y="124396"/>
                  </a:lnTo>
                  <a:lnTo>
                    <a:pt x="1120063" y="173926"/>
                  </a:lnTo>
                  <a:lnTo>
                    <a:pt x="1120063" y="243776"/>
                  </a:lnTo>
                  <a:lnTo>
                    <a:pt x="1120063" y="294576"/>
                  </a:lnTo>
                  <a:lnTo>
                    <a:pt x="1316443" y="294576"/>
                  </a:lnTo>
                  <a:lnTo>
                    <a:pt x="1316443" y="243776"/>
                  </a:lnTo>
                  <a:close/>
                </a:path>
                <a:path w="1592580" h="299084">
                  <a:moveTo>
                    <a:pt x="1592414" y="3835"/>
                  </a:moveTo>
                  <a:lnTo>
                    <a:pt x="1353769" y="3835"/>
                  </a:lnTo>
                  <a:lnTo>
                    <a:pt x="1353769" y="54635"/>
                  </a:lnTo>
                  <a:lnTo>
                    <a:pt x="1442732" y="54635"/>
                  </a:lnTo>
                  <a:lnTo>
                    <a:pt x="1442732" y="294665"/>
                  </a:lnTo>
                  <a:lnTo>
                    <a:pt x="1503451" y="294665"/>
                  </a:lnTo>
                  <a:lnTo>
                    <a:pt x="1503451" y="54635"/>
                  </a:lnTo>
                  <a:lnTo>
                    <a:pt x="1592414" y="54635"/>
                  </a:lnTo>
                  <a:lnTo>
                    <a:pt x="1592414" y="3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409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DDEB4F5-D7FE-3549-9D2D-670772F8B8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430212"/>
            <a:ext cx="11090275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F11EF330-D169-B74B-AC3B-A2E93A78E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842EFA4F-D8B7-1B47-AF06-26D428110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160CC01-87A3-0C48-68D7-00FB911D5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116" y="1097903"/>
            <a:ext cx="7088437" cy="4662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A417F81-CA64-8DEA-6C75-54318CDDAA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087" y="1504171"/>
            <a:ext cx="1865401" cy="3760237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="" xmlns:a16="http://schemas.microsoft.com/office/drawing/2014/main" id="{0CE83871-7038-5F61-F786-CE78AC36D3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44153" y="1145755"/>
            <a:ext cx="6892925" cy="4219460"/>
          </a:xfrm>
          <a:custGeom>
            <a:avLst/>
            <a:gdLst>
              <a:gd name="connsiteX0" fmla="*/ 157301 w 6892925"/>
              <a:gd name="connsiteY0" fmla="*/ 0 h 4219460"/>
              <a:gd name="connsiteX1" fmla="*/ 6892925 w 6892925"/>
              <a:gd name="connsiteY1" fmla="*/ 0 h 4219460"/>
              <a:gd name="connsiteX2" fmla="*/ 6892925 w 6892925"/>
              <a:gd name="connsiteY2" fmla="*/ 4062159 h 4219460"/>
              <a:gd name="connsiteX3" fmla="*/ 6735624 w 6892925"/>
              <a:gd name="connsiteY3" fmla="*/ 4219460 h 4219460"/>
              <a:gd name="connsiteX4" fmla="*/ 0 w 6892925"/>
              <a:gd name="connsiteY4" fmla="*/ 4219460 h 4219460"/>
              <a:gd name="connsiteX5" fmla="*/ 0 w 6892925"/>
              <a:gd name="connsiteY5" fmla="*/ 4105695 h 4219460"/>
              <a:gd name="connsiteX6" fmla="*/ 386003 w 6892925"/>
              <a:gd name="connsiteY6" fmla="*/ 4105695 h 4219460"/>
              <a:gd name="connsiteX7" fmla="*/ 658956 w 6892925"/>
              <a:gd name="connsiteY7" fmla="*/ 3832742 h 4219460"/>
              <a:gd name="connsiteX8" fmla="*/ 658956 w 6892925"/>
              <a:gd name="connsiteY8" fmla="*/ 709936 h 4219460"/>
              <a:gd name="connsiteX9" fmla="*/ 386003 w 6892925"/>
              <a:gd name="connsiteY9" fmla="*/ 436983 h 4219460"/>
              <a:gd name="connsiteX10" fmla="*/ 0 w 6892925"/>
              <a:gd name="connsiteY10" fmla="*/ 436983 h 4219460"/>
              <a:gd name="connsiteX11" fmla="*/ 0 w 6892925"/>
              <a:gd name="connsiteY11" fmla="*/ 157301 h 4219460"/>
              <a:gd name="connsiteX12" fmla="*/ 157301 w 6892925"/>
              <a:gd name="connsiteY12" fmla="*/ 0 h 421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2925" h="4219460">
                <a:moveTo>
                  <a:pt x="157301" y="0"/>
                </a:moveTo>
                <a:lnTo>
                  <a:pt x="6892925" y="0"/>
                </a:lnTo>
                <a:lnTo>
                  <a:pt x="6892925" y="4062159"/>
                </a:lnTo>
                <a:cubicBezTo>
                  <a:pt x="6892925" y="4149034"/>
                  <a:pt x="6822499" y="4219460"/>
                  <a:pt x="6735624" y="4219460"/>
                </a:cubicBezTo>
                <a:lnTo>
                  <a:pt x="0" y="4219460"/>
                </a:lnTo>
                <a:lnTo>
                  <a:pt x="0" y="4105695"/>
                </a:lnTo>
                <a:lnTo>
                  <a:pt x="386003" y="4105695"/>
                </a:lnTo>
                <a:cubicBezTo>
                  <a:pt x="536751" y="4105695"/>
                  <a:pt x="658956" y="3983490"/>
                  <a:pt x="658956" y="3832742"/>
                </a:cubicBezTo>
                <a:lnTo>
                  <a:pt x="658956" y="709936"/>
                </a:lnTo>
                <a:cubicBezTo>
                  <a:pt x="658956" y="559188"/>
                  <a:pt x="536751" y="436983"/>
                  <a:pt x="386003" y="436983"/>
                </a:cubicBezTo>
                <a:lnTo>
                  <a:pt x="0" y="436983"/>
                </a:lnTo>
                <a:lnTo>
                  <a:pt x="0" y="157301"/>
                </a:lnTo>
                <a:cubicBezTo>
                  <a:pt x="0" y="70426"/>
                  <a:pt x="70426" y="0"/>
                  <a:pt x="1573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="" xmlns:a16="http://schemas.microsoft.com/office/drawing/2014/main" id="{F15288DF-4021-DC72-DE07-AED58AC0FB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9101" y="1691268"/>
            <a:ext cx="1602059" cy="3464311"/>
          </a:xfrm>
          <a:custGeom>
            <a:avLst/>
            <a:gdLst>
              <a:gd name="connsiteX0" fmla="*/ 162929 w 1602059"/>
              <a:gd name="connsiteY0" fmla="*/ 0 h 3464311"/>
              <a:gd name="connsiteX1" fmla="*/ 354102 w 1602059"/>
              <a:gd name="connsiteY1" fmla="*/ 0 h 3464311"/>
              <a:gd name="connsiteX2" fmla="*/ 354102 w 1602059"/>
              <a:gd name="connsiteY2" fmla="*/ 35827 h 3464311"/>
              <a:gd name="connsiteX3" fmla="*/ 444657 w 1602059"/>
              <a:gd name="connsiteY3" fmla="*/ 126382 h 3464311"/>
              <a:gd name="connsiteX4" fmla="*/ 1153962 w 1602059"/>
              <a:gd name="connsiteY4" fmla="*/ 126382 h 3464311"/>
              <a:gd name="connsiteX5" fmla="*/ 1244517 w 1602059"/>
              <a:gd name="connsiteY5" fmla="*/ 35827 h 3464311"/>
              <a:gd name="connsiteX6" fmla="*/ 1244517 w 1602059"/>
              <a:gd name="connsiteY6" fmla="*/ 0 h 3464311"/>
              <a:gd name="connsiteX7" fmla="*/ 1439130 w 1602059"/>
              <a:gd name="connsiteY7" fmla="*/ 0 h 3464311"/>
              <a:gd name="connsiteX8" fmla="*/ 1602059 w 1602059"/>
              <a:gd name="connsiteY8" fmla="*/ 162929 h 3464311"/>
              <a:gd name="connsiteX9" fmla="*/ 1602059 w 1602059"/>
              <a:gd name="connsiteY9" fmla="*/ 3301382 h 3464311"/>
              <a:gd name="connsiteX10" fmla="*/ 1439130 w 1602059"/>
              <a:gd name="connsiteY10" fmla="*/ 3464311 h 3464311"/>
              <a:gd name="connsiteX11" fmla="*/ 162929 w 1602059"/>
              <a:gd name="connsiteY11" fmla="*/ 3464311 h 3464311"/>
              <a:gd name="connsiteX12" fmla="*/ 0 w 1602059"/>
              <a:gd name="connsiteY12" fmla="*/ 3301382 h 3464311"/>
              <a:gd name="connsiteX13" fmla="*/ 0 w 1602059"/>
              <a:gd name="connsiteY13" fmla="*/ 162929 h 3464311"/>
              <a:gd name="connsiteX14" fmla="*/ 162929 w 1602059"/>
              <a:gd name="connsiteY14" fmla="*/ 0 h 34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2059" h="3464311">
                <a:moveTo>
                  <a:pt x="162929" y="0"/>
                </a:moveTo>
                <a:lnTo>
                  <a:pt x="354102" y="0"/>
                </a:lnTo>
                <a:lnTo>
                  <a:pt x="354102" y="35827"/>
                </a:lnTo>
                <a:cubicBezTo>
                  <a:pt x="354102" y="85839"/>
                  <a:pt x="394645" y="126382"/>
                  <a:pt x="444657" y="126382"/>
                </a:cubicBezTo>
                <a:lnTo>
                  <a:pt x="1153962" y="126382"/>
                </a:lnTo>
                <a:cubicBezTo>
                  <a:pt x="1203974" y="126382"/>
                  <a:pt x="1244517" y="85839"/>
                  <a:pt x="1244517" y="35827"/>
                </a:cubicBezTo>
                <a:lnTo>
                  <a:pt x="1244517" y="0"/>
                </a:lnTo>
                <a:lnTo>
                  <a:pt x="1439130" y="0"/>
                </a:lnTo>
                <a:cubicBezTo>
                  <a:pt x="1529113" y="0"/>
                  <a:pt x="1602059" y="72946"/>
                  <a:pt x="1602059" y="162929"/>
                </a:cubicBezTo>
                <a:lnTo>
                  <a:pt x="1602059" y="3301382"/>
                </a:lnTo>
                <a:cubicBezTo>
                  <a:pt x="1602059" y="3391365"/>
                  <a:pt x="1529113" y="3464311"/>
                  <a:pt x="1439130" y="3464311"/>
                </a:cubicBezTo>
                <a:lnTo>
                  <a:pt x="162929" y="3464311"/>
                </a:lnTo>
                <a:cubicBezTo>
                  <a:pt x="72946" y="3464311"/>
                  <a:pt x="0" y="3391365"/>
                  <a:pt x="0" y="3301382"/>
                </a:cubicBezTo>
                <a:lnTo>
                  <a:pt x="0" y="162929"/>
                </a:lnTo>
                <a:cubicBezTo>
                  <a:pt x="0" y="72946"/>
                  <a:pt x="72946" y="0"/>
                  <a:pt x="1629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="" xmlns:a16="http://schemas.microsoft.com/office/drawing/2014/main" id="{A9247739-67E7-8E46-91F5-CE2618D990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821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7D867F62-8E78-1A4E-BCC4-1F22F29F3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E33F998-9535-773D-8567-74D398EA0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2" y="849993"/>
            <a:ext cx="5029582" cy="332868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944BAFD0-8FD5-E143-958E-1D63DCEB4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0272" y="878481"/>
            <a:ext cx="4835236" cy="3004507"/>
          </a:xfrm>
          <a:custGeom>
            <a:avLst/>
            <a:gdLst>
              <a:gd name="connsiteX0" fmla="*/ 113811 w 4835236"/>
              <a:gd name="connsiteY0" fmla="*/ 0 h 3004507"/>
              <a:gd name="connsiteX1" fmla="*/ 4721425 w 4835236"/>
              <a:gd name="connsiteY1" fmla="*/ 0 h 3004507"/>
              <a:gd name="connsiteX2" fmla="*/ 4835236 w 4835236"/>
              <a:gd name="connsiteY2" fmla="*/ 113811 h 3004507"/>
              <a:gd name="connsiteX3" fmla="*/ 4835236 w 4835236"/>
              <a:gd name="connsiteY3" fmla="*/ 1498256 h 3004507"/>
              <a:gd name="connsiteX4" fmla="*/ 3817430 w 4835236"/>
              <a:gd name="connsiteY4" fmla="*/ 1498256 h 3004507"/>
              <a:gd name="connsiteX5" fmla="*/ 3672987 w 4835236"/>
              <a:gd name="connsiteY5" fmla="*/ 1642699 h 3004507"/>
              <a:gd name="connsiteX6" fmla="*/ 3672987 w 4835236"/>
              <a:gd name="connsiteY6" fmla="*/ 3004507 h 3004507"/>
              <a:gd name="connsiteX7" fmla="*/ 113811 w 4835236"/>
              <a:gd name="connsiteY7" fmla="*/ 3004507 h 3004507"/>
              <a:gd name="connsiteX8" fmla="*/ 0 w 4835236"/>
              <a:gd name="connsiteY8" fmla="*/ 2890696 h 3004507"/>
              <a:gd name="connsiteX9" fmla="*/ 0 w 4835236"/>
              <a:gd name="connsiteY9" fmla="*/ 113811 h 3004507"/>
              <a:gd name="connsiteX10" fmla="*/ 113811 w 4835236"/>
              <a:gd name="connsiteY10" fmla="*/ 0 h 300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5236" h="3004507">
                <a:moveTo>
                  <a:pt x="113811" y="0"/>
                </a:moveTo>
                <a:lnTo>
                  <a:pt x="4721425" y="0"/>
                </a:lnTo>
                <a:cubicBezTo>
                  <a:pt x="4784281" y="0"/>
                  <a:pt x="4835236" y="50955"/>
                  <a:pt x="4835236" y="113811"/>
                </a:cubicBezTo>
                <a:lnTo>
                  <a:pt x="4835236" y="1498256"/>
                </a:lnTo>
                <a:lnTo>
                  <a:pt x="3817430" y="1498256"/>
                </a:lnTo>
                <a:cubicBezTo>
                  <a:pt x="3737656" y="1498256"/>
                  <a:pt x="3672987" y="1562925"/>
                  <a:pt x="3672987" y="1642699"/>
                </a:cubicBezTo>
                <a:lnTo>
                  <a:pt x="3672987" y="3004507"/>
                </a:lnTo>
                <a:lnTo>
                  <a:pt x="113811" y="3004507"/>
                </a:lnTo>
                <a:cubicBezTo>
                  <a:pt x="50955" y="3004507"/>
                  <a:pt x="0" y="2953552"/>
                  <a:pt x="0" y="2890696"/>
                </a:cubicBezTo>
                <a:lnTo>
                  <a:pt x="0" y="113811"/>
                </a:lnTo>
                <a:cubicBezTo>
                  <a:pt x="0" y="50955"/>
                  <a:pt x="50955" y="0"/>
                  <a:pt x="11381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9D67559-1BAE-CBE8-63C9-C54299033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70" y="2459468"/>
            <a:ext cx="2304471" cy="3328680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2B41FAD3-1E6F-F4AC-E866-B63AEDB58E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8276" y="2533058"/>
            <a:ext cx="2230246" cy="3241075"/>
          </a:xfrm>
          <a:custGeom>
            <a:avLst/>
            <a:gdLst>
              <a:gd name="connsiteX0" fmla="*/ 73264 w 2230246"/>
              <a:gd name="connsiteY0" fmla="*/ 0 h 3241075"/>
              <a:gd name="connsiteX1" fmla="*/ 851598 w 2230246"/>
              <a:gd name="connsiteY1" fmla="*/ 0 h 3241075"/>
              <a:gd name="connsiteX2" fmla="*/ 851598 w 2230246"/>
              <a:gd name="connsiteY2" fmla="*/ 24400 h 3241075"/>
              <a:gd name="connsiteX3" fmla="*/ 905677 w 2230246"/>
              <a:gd name="connsiteY3" fmla="*/ 78479 h 3241075"/>
              <a:gd name="connsiteX4" fmla="*/ 1311868 w 2230246"/>
              <a:gd name="connsiteY4" fmla="*/ 78479 h 3241075"/>
              <a:gd name="connsiteX5" fmla="*/ 1365947 w 2230246"/>
              <a:gd name="connsiteY5" fmla="*/ 24400 h 3241075"/>
              <a:gd name="connsiteX6" fmla="*/ 1365947 w 2230246"/>
              <a:gd name="connsiteY6" fmla="*/ 0 h 3241075"/>
              <a:gd name="connsiteX7" fmla="*/ 1830197 w 2230246"/>
              <a:gd name="connsiteY7" fmla="*/ 0 h 3241075"/>
              <a:gd name="connsiteX8" fmla="*/ 1830197 w 2230246"/>
              <a:gd name="connsiteY8" fmla="*/ 667387 h 3241075"/>
              <a:gd name="connsiteX9" fmla="*/ 2003667 w 2230246"/>
              <a:gd name="connsiteY9" fmla="*/ 840857 h 3241075"/>
              <a:gd name="connsiteX10" fmla="*/ 2230246 w 2230246"/>
              <a:gd name="connsiteY10" fmla="*/ 840857 h 3241075"/>
              <a:gd name="connsiteX11" fmla="*/ 2230246 w 2230246"/>
              <a:gd name="connsiteY11" fmla="*/ 3167811 h 3241075"/>
              <a:gd name="connsiteX12" fmla="*/ 2156982 w 2230246"/>
              <a:gd name="connsiteY12" fmla="*/ 3241075 h 3241075"/>
              <a:gd name="connsiteX13" fmla="*/ 73264 w 2230246"/>
              <a:gd name="connsiteY13" fmla="*/ 3241075 h 3241075"/>
              <a:gd name="connsiteX14" fmla="*/ 0 w 2230246"/>
              <a:gd name="connsiteY14" fmla="*/ 3167811 h 3241075"/>
              <a:gd name="connsiteX15" fmla="*/ 0 w 2230246"/>
              <a:gd name="connsiteY15" fmla="*/ 73264 h 3241075"/>
              <a:gd name="connsiteX16" fmla="*/ 73264 w 2230246"/>
              <a:gd name="connsiteY16" fmla="*/ 0 h 32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0246" h="3241075">
                <a:moveTo>
                  <a:pt x="73264" y="0"/>
                </a:moveTo>
                <a:lnTo>
                  <a:pt x="851598" y="0"/>
                </a:lnTo>
                <a:lnTo>
                  <a:pt x="851598" y="24400"/>
                </a:lnTo>
                <a:cubicBezTo>
                  <a:pt x="851598" y="54267"/>
                  <a:pt x="875810" y="78479"/>
                  <a:pt x="905677" y="78479"/>
                </a:cubicBezTo>
                <a:lnTo>
                  <a:pt x="1311868" y="78479"/>
                </a:lnTo>
                <a:cubicBezTo>
                  <a:pt x="1341735" y="78479"/>
                  <a:pt x="1365947" y="54267"/>
                  <a:pt x="1365947" y="24400"/>
                </a:cubicBezTo>
                <a:lnTo>
                  <a:pt x="1365947" y="0"/>
                </a:lnTo>
                <a:lnTo>
                  <a:pt x="1830197" y="0"/>
                </a:lnTo>
                <a:lnTo>
                  <a:pt x="1830197" y="667387"/>
                </a:lnTo>
                <a:cubicBezTo>
                  <a:pt x="1830197" y="763192"/>
                  <a:pt x="1907862" y="840857"/>
                  <a:pt x="2003667" y="840857"/>
                </a:cubicBezTo>
                <a:lnTo>
                  <a:pt x="2230246" y="840857"/>
                </a:lnTo>
                <a:lnTo>
                  <a:pt x="2230246" y="3167811"/>
                </a:lnTo>
                <a:cubicBezTo>
                  <a:pt x="2230246" y="3208274"/>
                  <a:pt x="2197445" y="3241075"/>
                  <a:pt x="2156982" y="3241075"/>
                </a:cubicBezTo>
                <a:lnTo>
                  <a:pt x="73264" y="3241075"/>
                </a:lnTo>
                <a:cubicBezTo>
                  <a:pt x="32801" y="3241075"/>
                  <a:pt x="0" y="3208274"/>
                  <a:pt x="0" y="3167811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37803EE-403E-3E2A-F7C9-2CADDC732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354" y="1535723"/>
            <a:ext cx="1225522" cy="2470384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="" xmlns:a16="http://schemas.microsoft.com/office/drawing/2014/main" id="{51829DB8-ED52-557B-4012-F63AF41735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17858" y="1661477"/>
            <a:ext cx="1052514" cy="2275969"/>
          </a:xfrm>
          <a:custGeom>
            <a:avLst/>
            <a:gdLst>
              <a:gd name="connsiteX0" fmla="*/ 162929 w 1602059"/>
              <a:gd name="connsiteY0" fmla="*/ 0 h 3464311"/>
              <a:gd name="connsiteX1" fmla="*/ 354102 w 1602059"/>
              <a:gd name="connsiteY1" fmla="*/ 0 h 3464311"/>
              <a:gd name="connsiteX2" fmla="*/ 354102 w 1602059"/>
              <a:gd name="connsiteY2" fmla="*/ 35827 h 3464311"/>
              <a:gd name="connsiteX3" fmla="*/ 444657 w 1602059"/>
              <a:gd name="connsiteY3" fmla="*/ 126382 h 3464311"/>
              <a:gd name="connsiteX4" fmla="*/ 1153962 w 1602059"/>
              <a:gd name="connsiteY4" fmla="*/ 126382 h 3464311"/>
              <a:gd name="connsiteX5" fmla="*/ 1244517 w 1602059"/>
              <a:gd name="connsiteY5" fmla="*/ 35827 h 3464311"/>
              <a:gd name="connsiteX6" fmla="*/ 1244517 w 1602059"/>
              <a:gd name="connsiteY6" fmla="*/ 0 h 3464311"/>
              <a:gd name="connsiteX7" fmla="*/ 1439130 w 1602059"/>
              <a:gd name="connsiteY7" fmla="*/ 0 h 3464311"/>
              <a:gd name="connsiteX8" fmla="*/ 1602059 w 1602059"/>
              <a:gd name="connsiteY8" fmla="*/ 162929 h 3464311"/>
              <a:gd name="connsiteX9" fmla="*/ 1602059 w 1602059"/>
              <a:gd name="connsiteY9" fmla="*/ 3301382 h 3464311"/>
              <a:gd name="connsiteX10" fmla="*/ 1439130 w 1602059"/>
              <a:gd name="connsiteY10" fmla="*/ 3464311 h 3464311"/>
              <a:gd name="connsiteX11" fmla="*/ 162929 w 1602059"/>
              <a:gd name="connsiteY11" fmla="*/ 3464311 h 3464311"/>
              <a:gd name="connsiteX12" fmla="*/ 0 w 1602059"/>
              <a:gd name="connsiteY12" fmla="*/ 3301382 h 3464311"/>
              <a:gd name="connsiteX13" fmla="*/ 0 w 1602059"/>
              <a:gd name="connsiteY13" fmla="*/ 162929 h 3464311"/>
              <a:gd name="connsiteX14" fmla="*/ 162929 w 1602059"/>
              <a:gd name="connsiteY14" fmla="*/ 0 h 34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2059" h="3464311">
                <a:moveTo>
                  <a:pt x="162929" y="0"/>
                </a:moveTo>
                <a:lnTo>
                  <a:pt x="354102" y="0"/>
                </a:lnTo>
                <a:lnTo>
                  <a:pt x="354102" y="35827"/>
                </a:lnTo>
                <a:cubicBezTo>
                  <a:pt x="354102" y="85839"/>
                  <a:pt x="394645" y="126382"/>
                  <a:pt x="444657" y="126382"/>
                </a:cubicBezTo>
                <a:lnTo>
                  <a:pt x="1153962" y="126382"/>
                </a:lnTo>
                <a:cubicBezTo>
                  <a:pt x="1203974" y="126382"/>
                  <a:pt x="1244517" y="85839"/>
                  <a:pt x="1244517" y="35827"/>
                </a:cubicBezTo>
                <a:lnTo>
                  <a:pt x="1244517" y="0"/>
                </a:lnTo>
                <a:lnTo>
                  <a:pt x="1439130" y="0"/>
                </a:lnTo>
                <a:cubicBezTo>
                  <a:pt x="1529113" y="0"/>
                  <a:pt x="1602059" y="72946"/>
                  <a:pt x="1602059" y="162929"/>
                </a:cubicBezTo>
                <a:lnTo>
                  <a:pt x="1602059" y="3301382"/>
                </a:lnTo>
                <a:cubicBezTo>
                  <a:pt x="1602059" y="3391365"/>
                  <a:pt x="1529113" y="3464311"/>
                  <a:pt x="1439130" y="3464311"/>
                </a:cubicBezTo>
                <a:lnTo>
                  <a:pt x="162929" y="3464311"/>
                </a:lnTo>
                <a:cubicBezTo>
                  <a:pt x="72946" y="3464311"/>
                  <a:pt x="0" y="3391365"/>
                  <a:pt x="0" y="3301382"/>
                </a:cubicBezTo>
                <a:lnTo>
                  <a:pt x="0" y="162929"/>
                </a:lnTo>
                <a:cubicBezTo>
                  <a:pt x="0" y="72946"/>
                  <a:pt x="72946" y="0"/>
                  <a:pt x="1629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Заголовок 4">
            <a:extLst>
              <a:ext uri="{FF2B5EF4-FFF2-40B4-BE49-F238E27FC236}">
                <a16:creationId xmlns="" xmlns:a16="http://schemas.microsoft.com/office/drawing/2014/main" id="{49E69656-353B-534B-9CBD-95186334B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7" y="2022540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="" xmlns:a16="http://schemas.microsoft.com/office/drawing/2014/main" id="{F3EE7294-C669-E745-87E9-DB414171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2038" y="3216156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B21F8CB5-478D-CA49-8470-90622B525D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5788" y="1661477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02604915-6C22-2A42-8EBB-DDA5C5B8B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="" xmlns:a16="http://schemas.microsoft.com/office/drawing/2014/main" id="{51BC12E5-E354-504E-B5E0-C3CC96EB0E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971925" y="1"/>
            <a:ext cx="8220075" cy="6858000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7" name="Заголовок 4">
            <a:extLst>
              <a:ext uri="{FF2B5EF4-FFF2-40B4-BE49-F238E27FC236}">
                <a16:creationId xmlns="" xmlns:a16="http://schemas.microsoft.com/office/drawing/2014/main" id="{B7CA56EF-A273-A149-A225-9BFDA3AC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3071023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3F2813CD-AD2B-964E-B074-AF35FFB0F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820" y="1994521"/>
            <a:ext cx="3081113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9E82C331-2756-CB46-9F81-5E6AD901FA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3057363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E9F5E521-A4FB-A64C-950E-C93E1919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10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30D302EE-7C46-4144-AB62-275BFD10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853" y="1641351"/>
            <a:ext cx="5383026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893709-C578-DF48-8E70-7E8C3641A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338" y="2816225"/>
            <a:ext cx="5359275" cy="332399"/>
          </a:xfrm>
        </p:spPr>
        <p:txBody>
          <a:bodyPr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Лид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F976C64A-91BD-E64C-ABFA-40993F84E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5463" y="1260559"/>
            <a:ext cx="5383025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FBC1441A-2B55-8040-90A7-CEBFC2AC9C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7075" y="2819400"/>
            <a:ext cx="4573587" cy="528863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indent="-180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ru-RU" dirty="0"/>
              <a:t>Подзаголовок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52DE82C1-2990-A149-818E-C2A951ADF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59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30D302EE-7C46-4144-AB62-275BFD10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058" y="1629476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07F10966-F750-9C49-8C90-A66E3BA66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2039" y="2823092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1E381FE-0320-D0F3-7281-6E94EC4E9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5912" y="430212"/>
            <a:ext cx="4211637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03F4B000-8421-AD4E-B6E4-754A13459C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2039" y="1268413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1C9CAF6-80AB-AA4C-920B-310B755FE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5588449"/>
            <a:ext cx="1946275" cy="432939"/>
          </a:xfrm>
        </p:spPr>
        <p:txBody>
          <a:bodyPr anchor="b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→</a:t>
            </a:r>
            <a:endParaRPr lang="en-US" dirty="0"/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F2746273-8A3E-7A4B-9C6B-E880D49DE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87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C1E27B-003A-D64B-A25E-42B1A9E267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043113"/>
            <a:ext cx="7067550" cy="4814887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CA01E35-41DA-724F-ABB3-0DF1D6DCA9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1002" y="1255298"/>
            <a:ext cx="4229100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2039" y="345583"/>
            <a:ext cx="1070224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="" xmlns:a16="http://schemas.microsoft.com/office/drawing/2014/main" id="{918F28A4-FE8E-DB42-8E82-F947EEA0C0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21002" y="3329350"/>
            <a:ext cx="4229100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="" xmlns:a16="http://schemas.microsoft.com/office/drawing/2014/main" id="{82E39E61-2894-DB42-9CB5-4F739FFE1B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2419635"/>
            <a:ext cx="1070224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="" xmlns:a16="http://schemas.microsoft.com/office/drawing/2014/main" id="{44BB2779-32F4-0746-AA7C-5FC030E0AC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21002" y="5380730"/>
            <a:ext cx="4229100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="" xmlns:a16="http://schemas.microsoft.com/office/drawing/2014/main" id="{9278CACC-95EB-AA4C-A45E-C87950377A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2039" y="4471015"/>
            <a:ext cx="1190540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0056FC02-3556-954A-87DF-E5E426768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7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608" y="2819364"/>
            <a:ext cx="910276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E0FAA55D-B904-4D4C-BD23-01851C7237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608" y="4273564"/>
            <a:ext cx="3061005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571" y="3719843"/>
            <a:ext cx="3052042" cy="555625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67F133A7-FDDE-D44F-B620-2FF2A7E97B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1016" y="2819364"/>
            <a:ext cx="889289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202DD5E7-9C9A-8D4C-92D7-12C46F48BF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61016" y="4273564"/>
            <a:ext cx="3061005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1342C8B6-CAEA-4643-91B5-3F36F898D3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9979" y="3719843"/>
            <a:ext cx="3052042" cy="555625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="" xmlns:a16="http://schemas.microsoft.com/office/drawing/2014/main" id="{B3E1E6C7-C19B-214F-856B-636E27512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0133" y="2819364"/>
            <a:ext cx="864656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CC1364AD-7CE2-7A49-8225-718162E792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80133" y="4273564"/>
            <a:ext cx="3061005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BF9026C8-FF0B-1A4B-AEAF-3526BB4A11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89096" y="3719843"/>
            <a:ext cx="3052042" cy="555625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291610A8-6C0B-7F47-9F33-3FB29AD8A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608" y="2819364"/>
            <a:ext cx="898245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E0FAA55D-B904-4D4C-BD23-01851C7237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608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571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32" name="Текст 6">
            <a:extLst>
              <a:ext uri="{FF2B5EF4-FFF2-40B4-BE49-F238E27FC236}">
                <a16:creationId xmlns="" xmlns:a16="http://schemas.microsoft.com/office/drawing/2014/main" id="{B3416DD8-465A-BB42-A38B-1B975396F2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51569" y="2819364"/>
            <a:ext cx="910212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DF4975E5-6AD0-2645-9FDC-5D9DF1B218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51569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="" xmlns:a16="http://schemas.microsoft.com/office/drawing/2014/main" id="{A56B1447-AB8A-E545-8DCA-A0C7B2B75A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60532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="" xmlns:a16="http://schemas.microsoft.com/office/drawing/2014/main" id="{84D07FAA-A4C3-8845-BF3E-A3D0AC35D9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5427" y="2819364"/>
            <a:ext cx="999397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483A45D3-3034-4343-8B2B-5E214047A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5427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="" xmlns:a16="http://schemas.microsoft.com/office/drawing/2014/main" id="{2C2AFCD9-A4CF-7D49-83A5-A635D41A5C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74390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38" name="Текст 6">
            <a:extLst>
              <a:ext uri="{FF2B5EF4-FFF2-40B4-BE49-F238E27FC236}">
                <a16:creationId xmlns="" xmlns:a16="http://schemas.microsoft.com/office/drawing/2014/main" id="{75899842-620D-4D47-94C0-1473E70C18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8027" y="2819364"/>
            <a:ext cx="899573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9" name="Текст 4">
            <a:extLst>
              <a:ext uri="{FF2B5EF4-FFF2-40B4-BE49-F238E27FC236}">
                <a16:creationId xmlns="" xmlns:a16="http://schemas.microsoft.com/office/drawing/2014/main" id="{7C4A2B7B-D9BA-FB45-96F3-E7FC12A299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8027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A6CEDF3C-4D30-274F-8651-F66D58FDD3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6990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="" xmlns:a16="http://schemas.microsoft.com/office/drawing/2014/main" id="{012BCAF9-3567-994C-AD96-841459F80D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9987" y="2819364"/>
            <a:ext cx="1010028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="" xmlns:a16="http://schemas.microsoft.com/office/drawing/2014/main" id="{4A48340B-646B-604B-A788-CD7A4447AC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9987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="" xmlns:a16="http://schemas.microsoft.com/office/drawing/2014/main" id="{54D11058-CB46-B943-8F23-85E258D7E4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8950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44" name="Текст 6">
            <a:extLst>
              <a:ext uri="{FF2B5EF4-FFF2-40B4-BE49-F238E27FC236}">
                <a16:creationId xmlns="" xmlns:a16="http://schemas.microsoft.com/office/drawing/2014/main" id="{751EAFD5-B7C8-594C-BE3E-38FCA7438A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43218" y="2819364"/>
            <a:ext cx="1001771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="" xmlns:a16="http://schemas.microsoft.com/office/drawing/2014/main" id="{4E8C0AFB-7D25-D14F-B7A5-1D429E120F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43218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6" name="Текст 3">
            <a:extLst>
              <a:ext uri="{FF2B5EF4-FFF2-40B4-BE49-F238E27FC236}">
                <a16:creationId xmlns="" xmlns:a16="http://schemas.microsoft.com/office/drawing/2014/main" id="{BF57FCCD-4198-1244-B6AD-85B11FACAC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52181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E5E004EC-0993-CD41-A192-168A9A2B0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157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34996B-6C8C-594F-904E-9C340EB0500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7850" y="2094587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2" name="Рисунок 2">
            <a:extLst>
              <a:ext uri="{FF2B5EF4-FFF2-40B4-BE49-F238E27FC236}">
                <a16:creationId xmlns="" xmlns:a16="http://schemas.microsoft.com/office/drawing/2014/main" id="{1CCBDDC1-8CBE-1D46-B445-0C52A6A190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7850" y="4284894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5" name="Рисунок 2">
            <a:extLst>
              <a:ext uri="{FF2B5EF4-FFF2-40B4-BE49-F238E27FC236}">
                <a16:creationId xmlns="" xmlns:a16="http://schemas.microsoft.com/office/drawing/2014/main" id="{0B23976B-9479-3C42-BA3F-7706775AE4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90902" y="2094587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8" name="Рисунок 2">
            <a:extLst>
              <a:ext uri="{FF2B5EF4-FFF2-40B4-BE49-F238E27FC236}">
                <a16:creationId xmlns="" xmlns:a16="http://schemas.microsoft.com/office/drawing/2014/main" id="{262D9DA9-0571-BD41-893F-7BE5DF1911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90902" y="4284894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1" name="Рисунок 2">
            <a:extLst>
              <a:ext uri="{FF2B5EF4-FFF2-40B4-BE49-F238E27FC236}">
                <a16:creationId xmlns="" xmlns:a16="http://schemas.microsoft.com/office/drawing/2014/main" id="{EB6EE42D-D570-D94D-8C39-778D8B54AC1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25220" y="2094587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4" name="Рисунок 2">
            <a:extLst>
              <a:ext uri="{FF2B5EF4-FFF2-40B4-BE49-F238E27FC236}">
                <a16:creationId xmlns="" xmlns:a16="http://schemas.microsoft.com/office/drawing/2014/main" id="{C8B14C57-A896-EE4E-A72C-3E5A18AC2FF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425220" y="4284894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960F9E-B90C-DC4B-A4FA-597C28B8C1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90975" y="2716931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66" name="Текст 7">
            <a:extLst>
              <a:ext uri="{FF2B5EF4-FFF2-40B4-BE49-F238E27FC236}">
                <a16:creationId xmlns="" xmlns:a16="http://schemas.microsoft.com/office/drawing/2014/main" id="{2904D885-5AFB-894A-81D6-5EEA4E7086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19975" y="2716931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67" name="Текст 7">
            <a:extLst>
              <a:ext uri="{FF2B5EF4-FFF2-40B4-BE49-F238E27FC236}">
                <a16:creationId xmlns="" xmlns:a16="http://schemas.microsoft.com/office/drawing/2014/main" id="{B62A16E4-F806-1D4A-AB2B-CA74243996F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976" y="2716931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69" name="Текст 7">
            <a:extLst>
              <a:ext uri="{FF2B5EF4-FFF2-40B4-BE49-F238E27FC236}">
                <a16:creationId xmlns="" xmlns:a16="http://schemas.microsoft.com/office/drawing/2014/main" id="{09A6488F-18A5-E341-AE81-A3A71E0F89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90975" y="4895354"/>
            <a:ext cx="2268538" cy="1286477"/>
          </a:xfrm>
        </p:spPr>
        <p:txBody>
          <a:bodyPr tIns="72000"/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70" name="Текст 7">
            <a:extLst>
              <a:ext uri="{FF2B5EF4-FFF2-40B4-BE49-F238E27FC236}">
                <a16:creationId xmlns="" xmlns:a16="http://schemas.microsoft.com/office/drawing/2014/main" id="{D9F61DFF-1A7F-A541-9C0F-60143EEC7A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19975" y="4895354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71" name="Текст 7">
            <a:extLst>
              <a:ext uri="{FF2B5EF4-FFF2-40B4-BE49-F238E27FC236}">
                <a16:creationId xmlns="" xmlns:a16="http://schemas.microsoft.com/office/drawing/2014/main" id="{CF6DF851-9B46-FA47-BFDE-F0252EBF28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976" y="4895354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="" xmlns:a16="http://schemas.microsoft.com/office/drawing/2014/main" id="{0BEEC35F-12D7-684C-9FE5-03149878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. Темный текст на бежев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13201" y="3086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1131065"/>
              </p:ext>
            </p:extLst>
          </p:nvPr>
        </p:nvGraphicFramePr>
        <p:xfrm>
          <a:off x="434340" y="5897880"/>
          <a:ext cx="11452860" cy="937260"/>
        </p:xfrm>
        <a:graphic>
          <a:graphicData uri="http://schemas.openxmlformats.org/drawingml/2006/table">
            <a:tbl>
              <a:tblPr/>
              <a:tblGrid>
                <a:gridCol w="11452860"/>
              </a:tblGrid>
              <a:tr h="9372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презентации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640079" y="2995749"/>
            <a:ext cx="10972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grpSp>
        <p:nvGrpSpPr>
          <p:cNvPr id="54" name="Группа 53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55" name="Группа 54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60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6" name="Группа 55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57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58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511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438B420-9DC9-E443-AF01-AE987B03A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287" y="430213"/>
            <a:ext cx="6516687" cy="5591175"/>
          </a:xfrm>
          <a:prstGeom prst="roundRect">
            <a:avLst>
              <a:gd name="adj" fmla="val 6512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38C9E4E5-FAED-9F4E-81C2-7B502F60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1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02B107D5-A876-8949-8FB0-38F61646E9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268414"/>
            <a:ext cx="6516688" cy="30851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26FA3BEA-1B37-0C4F-8F65-0F1A3B8B8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5065709"/>
            <a:ext cx="6505575" cy="955678"/>
          </a:xfrm>
        </p:spPr>
        <p:txBody>
          <a:bodyPr lIns="251999" bIns="251999" anchor="b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="" xmlns:a16="http://schemas.microsoft.com/office/drawing/2014/main" id="{3CE4F029-7202-2842-9DD3-4E8D9888B3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1128" y="13917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0" name="Текст 4">
            <a:extLst>
              <a:ext uri="{FF2B5EF4-FFF2-40B4-BE49-F238E27FC236}">
                <a16:creationId xmlns="" xmlns:a16="http://schemas.microsoft.com/office/drawing/2014/main" id="{816C3DF8-BF68-6944-AAAA-55E33E442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01128" y="42783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1" name="Текст 16">
            <a:extLst>
              <a:ext uri="{FF2B5EF4-FFF2-40B4-BE49-F238E27FC236}">
                <a16:creationId xmlns="" xmlns:a16="http://schemas.microsoft.com/office/drawing/2014/main" id="{6CE601A4-09E1-B141-94CF-362F4C6AD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01128" y="52398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2" name="Текст 4">
            <a:extLst>
              <a:ext uri="{FF2B5EF4-FFF2-40B4-BE49-F238E27FC236}">
                <a16:creationId xmlns="" xmlns:a16="http://schemas.microsoft.com/office/drawing/2014/main" id="{70533D8D-E135-4D4A-903E-CA77B63AD5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1128" y="23479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3" name="Текст 16">
            <a:extLst>
              <a:ext uri="{FF2B5EF4-FFF2-40B4-BE49-F238E27FC236}">
                <a16:creationId xmlns="" xmlns:a16="http://schemas.microsoft.com/office/drawing/2014/main" id="{760831F7-62D9-8C45-A89C-C8E76E25F3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01128" y="33094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4" name="Текст 4">
            <a:extLst>
              <a:ext uri="{FF2B5EF4-FFF2-40B4-BE49-F238E27FC236}">
                <a16:creationId xmlns="" xmlns:a16="http://schemas.microsoft.com/office/drawing/2014/main" id="{A79BA24C-0F2B-B940-8A2B-BC4E79324F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5" name="Текст 16">
            <a:extLst>
              <a:ext uri="{FF2B5EF4-FFF2-40B4-BE49-F238E27FC236}">
                <a16:creationId xmlns="" xmlns:a16="http://schemas.microsoft.com/office/drawing/2014/main" id="{44E27919-44F8-8545-87C0-BCEE375423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5128" y="13917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="" xmlns:a16="http://schemas.microsoft.com/office/drawing/2014/main" id="{1F836421-08C6-3642-97AA-861AEF800A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1391" y="2347914"/>
            <a:ext cx="2156346" cy="3681410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9" name="Текст 16">
            <a:extLst>
              <a:ext uri="{FF2B5EF4-FFF2-40B4-BE49-F238E27FC236}">
                <a16:creationId xmlns="" xmlns:a16="http://schemas.microsoft.com/office/drawing/2014/main" id="{FA3E199C-D2B2-784C-896B-AF76FAB41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391" y="5231910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96D089AD-1CDB-B949-8828-6BC9796A1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8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438B420-9DC9-E443-AF01-AE987B03A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287" y="430213"/>
            <a:ext cx="6516687" cy="5591175"/>
          </a:xfrm>
          <a:prstGeom prst="roundRect">
            <a:avLst>
              <a:gd name="adj" fmla="val 6512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5400" b="0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Топ-5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38C9E4E5-FAED-9F4E-81C2-7B502F60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1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26FA3BEA-1B37-0C4F-8F65-0F1A3B8B8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5323729"/>
            <a:ext cx="6505575" cy="697658"/>
          </a:xfrm>
        </p:spPr>
        <p:txBody>
          <a:bodyPr lIns="251999" bIns="251999" anchor="b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="" xmlns:a16="http://schemas.microsoft.com/office/drawing/2014/main" id="{3CE4F029-7202-2842-9DD3-4E8D9888B3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1128" y="17051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0" name="Текст 4">
            <a:extLst>
              <a:ext uri="{FF2B5EF4-FFF2-40B4-BE49-F238E27FC236}">
                <a16:creationId xmlns="" xmlns:a16="http://schemas.microsoft.com/office/drawing/2014/main" id="{816C3DF8-BF68-6944-AAAA-55E33E442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01128" y="42783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1" name="Текст 16">
            <a:extLst>
              <a:ext uri="{FF2B5EF4-FFF2-40B4-BE49-F238E27FC236}">
                <a16:creationId xmlns="" xmlns:a16="http://schemas.microsoft.com/office/drawing/2014/main" id="{6CE601A4-09E1-B141-94CF-362F4C6AD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01128" y="55532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2" name="Текст 4">
            <a:extLst>
              <a:ext uri="{FF2B5EF4-FFF2-40B4-BE49-F238E27FC236}">
                <a16:creationId xmlns="" xmlns:a16="http://schemas.microsoft.com/office/drawing/2014/main" id="{70533D8D-E135-4D4A-903E-CA77B63AD5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1128" y="23479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3" name="Текст 16">
            <a:extLst>
              <a:ext uri="{FF2B5EF4-FFF2-40B4-BE49-F238E27FC236}">
                <a16:creationId xmlns="" xmlns:a16="http://schemas.microsoft.com/office/drawing/2014/main" id="{760831F7-62D9-8C45-A89C-C8E76E25F3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01128" y="36228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4" name="Текст 4">
            <a:extLst>
              <a:ext uri="{FF2B5EF4-FFF2-40B4-BE49-F238E27FC236}">
                <a16:creationId xmlns="" xmlns:a16="http://schemas.microsoft.com/office/drawing/2014/main" id="{A79BA24C-0F2B-B940-8A2B-BC4E79324F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5" name="Текст 16">
            <a:extLst>
              <a:ext uri="{FF2B5EF4-FFF2-40B4-BE49-F238E27FC236}">
                <a16:creationId xmlns="" xmlns:a16="http://schemas.microsoft.com/office/drawing/2014/main" id="{44E27919-44F8-8545-87C0-BCEE375423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5128" y="17051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="" xmlns:a16="http://schemas.microsoft.com/office/drawing/2014/main" id="{1F836421-08C6-3642-97AA-861AEF800A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1391" y="2347914"/>
            <a:ext cx="2156346" cy="3681410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9" name="Текст 16">
            <a:extLst>
              <a:ext uri="{FF2B5EF4-FFF2-40B4-BE49-F238E27FC236}">
                <a16:creationId xmlns="" xmlns:a16="http://schemas.microsoft.com/office/drawing/2014/main" id="{FA3E199C-D2B2-784C-896B-AF76FAB41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391" y="5545329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6EB54634-C27C-E246-A6BD-D405964B8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6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2B8E617B-BDBF-BA4F-9CBB-3854284DC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287" y="1253557"/>
            <a:ext cx="11095914" cy="1309973"/>
          </a:xfrm>
          <a:prstGeom prst="roundRect">
            <a:avLst>
              <a:gd name="adj" fmla="val 20563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8F189DE9-6EF0-7940-B847-BA60AF2B98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9287" y="1260543"/>
            <a:ext cx="4259349" cy="1296000"/>
          </a:xfrm>
          <a:custGeom>
            <a:avLst/>
            <a:gdLst>
              <a:gd name="connsiteX0" fmla="*/ 281792 w 4244975"/>
              <a:gd name="connsiteY0" fmla="*/ 0 h 1309687"/>
              <a:gd name="connsiteX1" fmla="*/ 4244975 w 4244975"/>
              <a:gd name="connsiteY1" fmla="*/ 0 h 1309687"/>
              <a:gd name="connsiteX2" fmla="*/ 4244975 w 4244975"/>
              <a:gd name="connsiteY2" fmla="*/ 1309687 h 1309687"/>
              <a:gd name="connsiteX3" fmla="*/ 281792 w 4244975"/>
              <a:gd name="connsiteY3" fmla="*/ 1309687 h 1309687"/>
              <a:gd name="connsiteX4" fmla="*/ 0 w 4244975"/>
              <a:gd name="connsiteY4" fmla="*/ 1027895 h 1309687"/>
              <a:gd name="connsiteX5" fmla="*/ 0 w 4244975"/>
              <a:gd name="connsiteY5" fmla="*/ 281792 h 1309687"/>
              <a:gd name="connsiteX6" fmla="*/ 281792 w 4244975"/>
              <a:gd name="connsiteY6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975" h="1309687">
                <a:moveTo>
                  <a:pt x="281792" y="0"/>
                </a:moveTo>
                <a:lnTo>
                  <a:pt x="4244975" y="0"/>
                </a:lnTo>
                <a:lnTo>
                  <a:pt x="4244975" y="1309687"/>
                </a:lnTo>
                <a:lnTo>
                  <a:pt x="281792" y="1309687"/>
                </a:lnTo>
                <a:cubicBezTo>
                  <a:pt x="126163" y="1309687"/>
                  <a:pt x="0" y="1183524"/>
                  <a:pt x="0" y="1027895"/>
                </a:cubicBezTo>
                <a:lnTo>
                  <a:pt x="0" y="281792"/>
                </a:lnTo>
                <a:cubicBezTo>
                  <a:pt x="0" y="126163"/>
                  <a:pt x="126163" y="0"/>
                  <a:pt x="2817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438B420-9DC9-E443-AF01-AE987B03A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287" y="2704011"/>
            <a:ext cx="4327885" cy="3317375"/>
          </a:xfrm>
          <a:prstGeom prst="roundRect">
            <a:avLst>
              <a:gd name="adj" fmla="val 9455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A5D7FBA2-FDC4-7647-A5E4-319BDBB1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0" y="430213"/>
            <a:ext cx="8803485" cy="4064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CF0400DD-CA70-4C45-A381-860BDB110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1841" y="2704011"/>
            <a:ext cx="3239346" cy="3317375"/>
          </a:xfrm>
          <a:prstGeom prst="roundRect">
            <a:avLst>
              <a:gd name="adj" fmla="val 8649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Текст 4">
            <a:extLst>
              <a:ext uri="{FF2B5EF4-FFF2-40B4-BE49-F238E27FC236}">
                <a16:creationId xmlns="" xmlns:a16="http://schemas.microsoft.com/office/drawing/2014/main" id="{47254C5C-2A16-5F49-9326-EA4FDF06E9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6309" y="2704011"/>
            <a:ext cx="3239346" cy="3317375"/>
          </a:xfrm>
          <a:prstGeom prst="roundRect">
            <a:avLst>
              <a:gd name="adj" fmla="val 9092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D9F531-14F0-9144-95A0-10932F0866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590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663F9BF4-84E5-0542-A552-5463EA2A3F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67025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7" name="Текст 6">
            <a:extLst>
              <a:ext uri="{FF2B5EF4-FFF2-40B4-BE49-F238E27FC236}">
                <a16:creationId xmlns="" xmlns:a16="http://schemas.microsoft.com/office/drawing/2014/main" id="{81940ABA-48ED-8646-9F35-4A6C36BD16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615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58" name="Рисунок 12">
            <a:extLst>
              <a:ext uri="{FF2B5EF4-FFF2-40B4-BE49-F238E27FC236}">
                <a16:creationId xmlns="" xmlns:a16="http://schemas.microsoft.com/office/drawing/2014/main" id="{86A86432-B213-E141-B185-AEB2AF2AE45E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8834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9" name="Текст 6">
            <a:extLst>
              <a:ext uri="{FF2B5EF4-FFF2-40B4-BE49-F238E27FC236}">
                <a16:creationId xmlns="" xmlns:a16="http://schemas.microsoft.com/office/drawing/2014/main" id="{7A262374-BFF1-4645-AF7B-473F8B1C30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616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60" name="Рисунок 12">
            <a:extLst>
              <a:ext uri="{FF2B5EF4-FFF2-40B4-BE49-F238E27FC236}">
                <a16:creationId xmlns="" xmlns:a16="http://schemas.microsoft.com/office/drawing/2014/main" id="{6CF0DD26-93C8-D044-B43B-7E310F52504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968674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1" name="Текст 6">
            <a:extLst>
              <a:ext uri="{FF2B5EF4-FFF2-40B4-BE49-F238E27FC236}">
                <a16:creationId xmlns="" xmlns:a16="http://schemas.microsoft.com/office/drawing/2014/main" id="{D68D1FB3-57CD-AC4F-A7E3-2517265C76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9743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62" name="Рисунок 12">
            <a:extLst>
              <a:ext uri="{FF2B5EF4-FFF2-40B4-BE49-F238E27FC236}">
                <a16:creationId xmlns="" xmlns:a16="http://schemas.microsoft.com/office/drawing/2014/main" id="{551C5D0D-F7A8-6046-99CB-AD9CB76BEB5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0685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3" name="Текст 6">
            <a:extLst>
              <a:ext uri="{FF2B5EF4-FFF2-40B4-BE49-F238E27FC236}">
                <a16:creationId xmlns="" xmlns:a16="http://schemas.microsoft.com/office/drawing/2014/main" id="{42D48D4B-201F-0D49-8F64-EF96FED90C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1388" y="1559678"/>
            <a:ext cx="4685061" cy="697728"/>
          </a:xfrm>
        </p:spPr>
        <p:txBody>
          <a:bodyPr lIns="144000" tIns="72000" rIns="144000" bIns="144000" anchor="ctr" anchorCtr="0">
            <a:spAutoFit/>
          </a:bodyPr>
          <a:lstStyle>
            <a:lvl1pPr algn="l"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 в пару строк</a:t>
            </a:r>
          </a:p>
        </p:txBody>
      </p:sp>
      <p:sp>
        <p:nvSpPr>
          <p:cNvPr id="64" name="Текст 6">
            <a:extLst>
              <a:ext uri="{FF2B5EF4-FFF2-40B4-BE49-F238E27FC236}">
                <a16:creationId xmlns="" xmlns:a16="http://schemas.microsoft.com/office/drawing/2014/main" id="{9618FEE5-3BF2-3A49-B69D-00179F8A6A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71400" y="3780783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65" name="Рисунок 12">
            <a:extLst>
              <a:ext uri="{FF2B5EF4-FFF2-40B4-BE49-F238E27FC236}">
                <a16:creationId xmlns="" xmlns:a16="http://schemas.microsoft.com/office/drawing/2014/main" id="{3DF761B9-73BD-ED45-B9B7-3BC9D93586FE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2414776" y="3196429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0" name="Текст 6">
            <a:extLst>
              <a:ext uri="{FF2B5EF4-FFF2-40B4-BE49-F238E27FC236}">
                <a16:creationId xmlns="" xmlns:a16="http://schemas.microsoft.com/office/drawing/2014/main" id="{69D76933-45BE-2648-88A0-C9048881F8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9990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1" name="Рисунок 12">
            <a:extLst>
              <a:ext uri="{FF2B5EF4-FFF2-40B4-BE49-F238E27FC236}">
                <a16:creationId xmlns="" xmlns:a16="http://schemas.microsoft.com/office/drawing/2014/main" id="{9FB37606-57CF-2249-B378-4F4596BE0A3D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237425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2" name="Текст 6">
            <a:extLst>
              <a:ext uri="{FF2B5EF4-FFF2-40B4-BE49-F238E27FC236}">
                <a16:creationId xmlns="" xmlns:a16="http://schemas.microsoft.com/office/drawing/2014/main" id="{76FCF33C-CFA9-9848-A4AA-CF66A0D768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2655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3" name="Рисунок 12">
            <a:extLst>
              <a:ext uri="{FF2B5EF4-FFF2-40B4-BE49-F238E27FC236}">
                <a16:creationId xmlns="" xmlns:a16="http://schemas.microsoft.com/office/drawing/2014/main" id="{433092A9-BCE6-354D-88FD-31145B72994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3538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4" name="Текст 6">
            <a:extLst>
              <a:ext uri="{FF2B5EF4-FFF2-40B4-BE49-F238E27FC236}">
                <a16:creationId xmlns="" xmlns:a16="http://schemas.microsoft.com/office/drawing/2014/main" id="{1FD42D43-6ADB-FF42-B1C4-D7700D0035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656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5" name="Рисунок 12">
            <a:extLst>
              <a:ext uri="{FF2B5EF4-FFF2-40B4-BE49-F238E27FC236}">
                <a16:creationId xmlns="" xmlns:a16="http://schemas.microsoft.com/office/drawing/2014/main" id="{F70BB9EA-3CC1-F448-9EB9-35A665C6C4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7439074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6" name="Текст 6">
            <a:extLst>
              <a:ext uri="{FF2B5EF4-FFF2-40B4-BE49-F238E27FC236}">
                <a16:creationId xmlns="" xmlns:a16="http://schemas.microsoft.com/office/drawing/2014/main" id="{3587AAAF-F25F-6744-840C-462DD2CCA6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29990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7" name="Рисунок 12">
            <a:extLst>
              <a:ext uri="{FF2B5EF4-FFF2-40B4-BE49-F238E27FC236}">
                <a16:creationId xmlns="" xmlns:a16="http://schemas.microsoft.com/office/drawing/2014/main" id="{85260000-14A7-6B4F-9184-6755B0C2653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5237425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8" name="Текст 6">
            <a:extLst>
              <a:ext uri="{FF2B5EF4-FFF2-40B4-BE49-F238E27FC236}">
                <a16:creationId xmlns="" xmlns:a16="http://schemas.microsoft.com/office/drawing/2014/main" id="{E0D05665-A8C8-B94F-8A44-771790F086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2655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9" name="Рисунок 12">
            <a:extLst>
              <a:ext uri="{FF2B5EF4-FFF2-40B4-BE49-F238E27FC236}">
                <a16:creationId xmlns="" xmlns:a16="http://schemas.microsoft.com/office/drawing/2014/main" id="{C3276E81-919B-094D-A055-36E41E7C7EC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6353800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0" name="Текст 6">
            <a:extLst>
              <a:ext uri="{FF2B5EF4-FFF2-40B4-BE49-F238E27FC236}">
                <a16:creationId xmlns="" xmlns:a16="http://schemas.microsoft.com/office/drawing/2014/main" id="{6F592618-5521-954D-83FC-E43A5E95151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1656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1" name="Рисунок 12">
            <a:extLst>
              <a:ext uri="{FF2B5EF4-FFF2-40B4-BE49-F238E27FC236}">
                <a16:creationId xmlns="" xmlns:a16="http://schemas.microsoft.com/office/drawing/2014/main" id="{32F2DE6F-08CE-EF4A-BFC9-8D67AB5FCF62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7439074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2" name="Текст 6">
            <a:extLst>
              <a:ext uri="{FF2B5EF4-FFF2-40B4-BE49-F238E27FC236}">
                <a16:creationId xmlns="" xmlns:a16="http://schemas.microsoft.com/office/drawing/2014/main" id="{9C1E6870-B7D7-5A41-B2BA-375EA88DBB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08190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3" name="Рисунок 12">
            <a:extLst>
              <a:ext uri="{FF2B5EF4-FFF2-40B4-BE49-F238E27FC236}">
                <a16:creationId xmlns="" xmlns:a16="http://schemas.microsoft.com/office/drawing/2014/main" id="{9028DFE8-5A85-CC48-B2CC-F4CFEACC9829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8615625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4" name="Текст 6">
            <a:extLst>
              <a:ext uri="{FF2B5EF4-FFF2-40B4-BE49-F238E27FC236}">
                <a16:creationId xmlns="" xmlns:a16="http://schemas.microsoft.com/office/drawing/2014/main" id="{1FB32E6E-097F-0C46-A60D-ECE8A55070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0475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5" name="Рисунок 12">
            <a:extLst>
              <a:ext uri="{FF2B5EF4-FFF2-40B4-BE49-F238E27FC236}">
                <a16:creationId xmlns="" xmlns:a16="http://schemas.microsoft.com/office/drawing/2014/main" id="{CF5BA973-4EAD-7A4C-9BEA-B800D1BFBEFF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7320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6" name="Текст 6">
            <a:extLst>
              <a:ext uri="{FF2B5EF4-FFF2-40B4-BE49-F238E27FC236}">
                <a16:creationId xmlns="" xmlns:a16="http://schemas.microsoft.com/office/drawing/2014/main" id="{AE365D09-AEB0-6747-8B8C-03A6935CFD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59476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7" name="Рисунок 12">
            <a:extLst>
              <a:ext uri="{FF2B5EF4-FFF2-40B4-BE49-F238E27FC236}">
                <a16:creationId xmlns="" xmlns:a16="http://schemas.microsoft.com/office/drawing/2014/main" id="{206C1546-19C9-CF46-8323-6C113CDF3A69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0817274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8" name="Текст 6">
            <a:extLst>
              <a:ext uri="{FF2B5EF4-FFF2-40B4-BE49-F238E27FC236}">
                <a16:creationId xmlns="" xmlns:a16="http://schemas.microsoft.com/office/drawing/2014/main" id="{2ACA7CF7-6E43-404C-AB96-98D8060F2BD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08190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9" name="Рисунок 12">
            <a:extLst>
              <a:ext uri="{FF2B5EF4-FFF2-40B4-BE49-F238E27FC236}">
                <a16:creationId xmlns="" xmlns:a16="http://schemas.microsoft.com/office/drawing/2014/main" id="{EC401191-B1D8-C844-AC1A-5275A7F35704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8615625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0" name="Текст 6">
            <a:extLst>
              <a:ext uri="{FF2B5EF4-FFF2-40B4-BE49-F238E27FC236}">
                <a16:creationId xmlns="" xmlns:a16="http://schemas.microsoft.com/office/drawing/2014/main" id="{7B6E4CD9-8BB6-1342-B9A1-9716947FEA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0475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101" name="Рисунок 12">
            <a:extLst>
              <a:ext uri="{FF2B5EF4-FFF2-40B4-BE49-F238E27FC236}">
                <a16:creationId xmlns="" xmlns:a16="http://schemas.microsoft.com/office/drawing/2014/main" id="{1CF0A78A-A157-F947-B243-1564EE683CCC}"/>
              </a:ext>
            </a:extLst>
          </p:cNvPr>
          <p:cNvSpPr>
            <a:spLocks noGrp="1" noChangeAspect="1"/>
          </p:cNvSpPr>
          <p:nvPr>
            <p:ph type="pic" sz="quarter" idx="54"/>
          </p:nvPr>
        </p:nvSpPr>
        <p:spPr>
          <a:xfrm>
            <a:off x="9732000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2" name="Текст 6">
            <a:extLst>
              <a:ext uri="{FF2B5EF4-FFF2-40B4-BE49-F238E27FC236}">
                <a16:creationId xmlns="" xmlns:a16="http://schemas.microsoft.com/office/drawing/2014/main" id="{BE119B7E-51AF-5F4B-97BA-B4893B938C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59476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103" name="Рисунок 12">
            <a:extLst>
              <a:ext uri="{FF2B5EF4-FFF2-40B4-BE49-F238E27FC236}">
                <a16:creationId xmlns="" xmlns:a16="http://schemas.microsoft.com/office/drawing/2014/main" id="{08608A2D-9D48-464B-92DA-6BEE61116A3E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10817274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1" name="Текст 50">
            <a:extLst>
              <a:ext uri="{FF2B5EF4-FFF2-40B4-BE49-F238E27FC236}">
                <a16:creationId xmlns="" xmlns:a16="http://schemas.microsoft.com/office/drawing/2014/main" id="{55351C89-4780-AD45-A312-864350EE3D8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35998" y="2697024"/>
            <a:ext cx="4327885" cy="358925"/>
          </a:xfrm>
          <a:custGeom>
            <a:avLst/>
            <a:gdLst>
              <a:gd name="connsiteX0" fmla="*/ 313658 w 4327885"/>
              <a:gd name="connsiteY0" fmla="*/ 0 h 358925"/>
              <a:gd name="connsiteX1" fmla="*/ 4014227 w 4327885"/>
              <a:gd name="connsiteY1" fmla="*/ 0 h 358925"/>
              <a:gd name="connsiteX2" fmla="*/ 4327885 w 4327885"/>
              <a:gd name="connsiteY2" fmla="*/ 313658 h 358925"/>
              <a:gd name="connsiteX3" fmla="*/ 4327885 w 4327885"/>
              <a:gd name="connsiteY3" fmla="*/ 358925 h 358925"/>
              <a:gd name="connsiteX4" fmla="*/ 0 w 4327885"/>
              <a:gd name="connsiteY4" fmla="*/ 358925 h 358925"/>
              <a:gd name="connsiteX5" fmla="*/ 0 w 4327885"/>
              <a:gd name="connsiteY5" fmla="*/ 313658 h 358925"/>
              <a:gd name="connsiteX6" fmla="*/ 313658 w 4327885"/>
              <a:gd name="connsiteY6" fmla="*/ 0 h 3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885" h="358925">
                <a:moveTo>
                  <a:pt x="313658" y="0"/>
                </a:moveTo>
                <a:lnTo>
                  <a:pt x="4014227" y="0"/>
                </a:lnTo>
                <a:cubicBezTo>
                  <a:pt x="4187456" y="0"/>
                  <a:pt x="4327885" y="140429"/>
                  <a:pt x="4327885" y="313658"/>
                </a:cubicBezTo>
                <a:lnTo>
                  <a:pt x="4327885" y="358925"/>
                </a:lnTo>
                <a:lnTo>
                  <a:pt x="0" y="358925"/>
                </a:lnTo>
                <a:lnTo>
                  <a:pt x="0" y="313658"/>
                </a:lnTo>
                <a:cubicBezTo>
                  <a:pt x="0" y="140429"/>
                  <a:pt x="140429" y="0"/>
                  <a:pt x="313658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lIns="144000" tIns="108000" rIns="144000" bIns="36000" anchor="t" anchorCtr="0">
            <a:noAutofit/>
          </a:bodyPr>
          <a:lstStyle>
            <a:lvl1pPr algn="ctr">
              <a:defRPr sz="1400" b="0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4" name="Текст 53">
            <a:extLst>
              <a:ext uri="{FF2B5EF4-FFF2-40B4-BE49-F238E27FC236}">
                <a16:creationId xmlns="" xmlns:a16="http://schemas.microsoft.com/office/drawing/2014/main" id="{EB572C03-E1B9-EC4A-8596-CE2025BC7AF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5566" y="2704929"/>
            <a:ext cx="3239346" cy="351020"/>
          </a:xfrm>
          <a:custGeom>
            <a:avLst/>
            <a:gdLst>
              <a:gd name="connsiteX0" fmla="*/ 280171 w 3239346"/>
              <a:gd name="connsiteY0" fmla="*/ 0 h 351020"/>
              <a:gd name="connsiteX1" fmla="*/ 2959175 w 3239346"/>
              <a:gd name="connsiteY1" fmla="*/ 0 h 351020"/>
              <a:gd name="connsiteX2" fmla="*/ 3239346 w 3239346"/>
              <a:gd name="connsiteY2" fmla="*/ 280171 h 351020"/>
              <a:gd name="connsiteX3" fmla="*/ 3239346 w 3239346"/>
              <a:gd name="connsiteY3" fmla="*/ 351020 h 351020"/>
              <a:gd name="connsiteX4" fmla="*/ 0 w 3239346"/>
              <a:gd name="connsiteY4" fmla="*/ 351020 h 351020"/>
              <a:gd name="connsiteX5" fmla="*/ 0 w 3239346"/>
              <a:gd name="connsiteY5" fmla="*/ 280171 h 351020"/>
              <a:gd name="connsiteX6" fmla="*/ 280171 w 3239346"/>
              <a:gd name="connsiteY6" fmla="*/ 0 h 35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346" h="351020">
                <a:moveTo>
                  <a:pt x="280171" y="0"/>
                </a:moveTo>
                <a:lnTo>
                  <a:pt x="2959175" y="0"/>
                </a:lnTo>
                <a:cubicBezTo>
                  <a:pt x="3113909" y="0"/>
                  <a:pt x="3239346" y="125437"/>
                  <a:pt x="3239346" y="280171"/>
                </a:cubicBezTo>
                <a:lnTo>
                  <a:pt x="3239346" y="351020"/>
                </a:lnTo>
                <a:lnTo>
                  <a:pt x="0" y="351020"/>
                </a:lnTo>
                <a:lnTo>
                  <a:pt x="0" y="280171"/>
                </a:lnTo>
                <a:cubicBezTo>
                  <a:pt x="0" y="125437"/>
                  <a:pt x="125437" y="0"/>
                  <a:pt x="280171" y="0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</a:ln>
        </p:spPr>
        <p:txBody>
          <a:bodyPr wrap="square" lIns="144000" tIns="108000" rIns="144000" bIns="144000">
            <a:noAutofit/>
          </a:bodyPr>
          <a:lstStyle>
            <a:lvl1pPr algn="ctr">
              <a:defRPr sz="1400" b="0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="" xmlns:a16="http://schemas.microsoft.com/office/drawing/2014/main" id="{C205FC02-6E59-2546-9C44-C8A9DB1F1DA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90451" y="2704929"/>
            <a:ext cx="3239346" cy="351020"/>
          </a:xfrm>
          <a:custGeom>
            <a:avLst/>
            <a:gdLst>
              <a:gd name="connsiteX0" fmla="*/ 280171 w 3239346"/>
              <a:gd name="connsiteY0" fmla="*/ 0 h 351020"/>
              <a:gd name="connsiteX1" fmla="*/ 2959175 w 3239346"/>
              <a:gd name="connsiteY1" fmla="*/ 0 h 351020"/>
              <a:gd name="connsiteX2" fmla="*/ 3239346 w 3239346"/>
              <a:gd name="connsiteY2" fmla="*/ 280171 h 351020"/>
              <a:gd name="connsiteX3" fmla="*/ 3239346 w 3239346"/>
              <a:gd name="connsiteY3" fmla="*/ 351020 h 351020"/>
              <a:gd name="connsiteX4" fmla="*/ 0 w 3239346"/>
              <a:gd name="connsiteY4" fmla="*/ 351020 h 351020"/>
              <a:gd name="connsiteX5" fmla="*/ 0 w 3239346"/>
              <a:gd name="connsiteY5" fmla="*/ 280171 h 351020"/>
              <a:gd name="connsiteX6" fmla="*/ 280171 w 3239346"/>
              <a:gd name="connsiteY6" fmla="*/ 0 h 35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346" h="351020">
                <a:moveTo>
                  <a:pt x="280171" y="0"/>
                </a:moveTo>
                <a:lnTo>
                  <a:pt x="2959175" y="0"/>
                </a:lnTo>
                <a:cubicBezTo>
                  <a:pt x="3113909" y="0"/>
                  <a:pt x="3239346" y="125437"/>
                  <a:pt x="3239346" y="280171"/>
                </a:cubicBezTo>
                <a:lnTo>
                  <a:pt x="3239346" y="351020"/>
                </a:lnTo>
                <a:lnTo>
                  <a:pt x="0" y="351020"/>
                </a:lnTo>
                <a:lnTo>
                  <a:pt x="0" y="280171"/>
                </a:lnTo>
                <a:cubicBezTo>
                  <a:pt x="0" y="125437"/>
                  <a:pt x="125437" y="0"/>
                  <a:pt x="280171" y="0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</a:ln>
        </p:spPr>
        <p:txBody>
          <a:bodyPr wrap="square" lIns="144000" tIns="108000" rIns="144000" bIns="144000">
            <a:noAutofit/>
          </a:bodyPr>
          <a:lstStyle>
            <a:lvl1pPr algn="ctr">
              <a:defRPr sz="1400" b="0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0" name="Номер слайда 5">
            <a:extLst>
              <a:ext uri="{FF2B5EF4-FFF2-40B4-BE49-F238E27FC236}">
                <a16:creationId xmlns="" xmlns:a16="http://schemas.microsoft.com/office/drawing/2014/main" id="{F616E2CA-3C0B-CE48-92F1-C03463359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1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A387904-E0DF-E847-8EA2-ED05B6DCD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3991926"/>
            <a:ext cx="1946275" cy="3816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2"/>
            <a:r>
              <a:rPr lang="ru-RU" dirty="0"/>
              <a:t>→</a:t>
            </a:r>
            <a:endParaRPr lang="en-US" dirty="0"/>
          </a:p>
          <a:p>
            <a:pPr lvl="2"/>
            <a:r>
              <a:rPr lang="ru-RU" dirty="0"/>
              <a:t>Четвертый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A92202-E71C-0B43-8F02-FB084B03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411812"/>
            <a:ext cx="7669210" cy="393954"/>
          </a:xfrm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3FCB01-1AE6-C548-9B9E-0B733BFB9B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30213"/>
            <a:ext cx="2082800" cy="193899"/>
          </a:xfrm>
        </p:spPr>
        <p:txBody>
          <a:bodyPr>
            <a:spAutoFit/>
          </a:bodyPr>
          <a:lstStyle>
            <a:lvl1pPr>
              <a:defRPr b="0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4EF51E95-197B-7243-AA1E-510046274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BDA733B5-20A4-1C42-B5D2-5E0282BEB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4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A387904-E0DF-E847-8EA2-ED05B6DCD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513" y="4337667"/>
            <a:ext cx="4222748" cy="55399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>
              <a:spcBef>
                <a:spcPts val="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A92202-E71C-0B43-8F02-FB084B039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9513" y="1564637"/>
            <a:ext cx="3798887" cy="1477328"/>
          </a:xfrm>
        </p:spPr>
        <p:txBody>
          <a:bodyPr lIns="0" tIns="0" rIns="0" bIns="0" anchor="t" anchorCtr="0">
            <a:sp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Возможное название лекции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="" xmlns:a16="http://schemas.microsoft.com/office/drawing/2014/main" id="{7E6664D9-F2F8-0738-87E0-021D74DED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6388" y="1624012"/>
            <a:ext cx="3070224" cy="3184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7CB23BB-FBD3-5F47-99DA-AE15CC022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AC1A3861-D289-274A-9AA9-CEC2F98C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6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E780D2D-C5F4-7C48-86BA-9C6328B58B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845265" cy="6858000"/>
          </a:xfrm>
          <a:solidFill>
            <a:schemeClr val="bg1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58" name="Объект 5">
            <a:extLst>
              <a:ext uri="{FF2B5EF4-FFF2-40B4-BE49-F238E27FC236}">
                <a16:creationId xmlns="" xmlns:a16="http://schemas.microsoft.com/office/drawing/2014/main" id="{6B24BF56-5914-244C-8A67-ED5DB3AA09A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4748" y="0"/>
            <a:ext cx="3845265" cy="6858000"/>
          </a:xfrm>
          <a:solidFill>
            <a:schemeClr val="tx1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59" name="Объект 5">
            <a:extLst>
              <a:ext uri="{FF2B5EF4-FFF2-40B4-BE49-F238E27FC236}">
                <a16:creationId xmlns="" xmlns:a16="http://schemas.microsoft.com/office/drawing/2014/main" id="{4BFE6E54-E5A0-D94D-99C2-46F5D2E7D3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95688" y="0"/>
            <a:ext cx="3954414" cy="6858000"/>
          </a:xfrm>
          <a:solidFill>
            <a:schemeClr val="bg2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82BE233E-01F3-144B-BF53-74F9DCDF4F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1975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0F4996E4-37E0-AF47-A97B-1ED70FD519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0863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77" name="Текст 18">
            <a:extLst>
              <a:ext uri="{FF2B5EF4-FFF2-40B4-BE49-F238E27FC236}">
                <a16:creationId xmlns="" xmlns:a16="http://schemas.microsoft.com/office/drawing/2014/main" id="{13DE44B3-3299-0F4B-BF8D-B17CAF0CEA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1975" y="3968750"/>
            <a:ext cx="1213201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="" xmlns:a16="http://schemas.microsoft.com/office/drawing/2014/main" id="{8A425444-05B7-1846-BA7B-C9572B247DB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83784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79" name="Текст 18">
            <a:extLst>
              <a:ext uri="{FF2B5EF4-FFF2-40B4-BE49-F238E27FC236}">
                <a16:creationId xmlns="" xmlns:a16="http://schemas.microsoft.com/office/drawing/2014/main" id="{986EE1EF-69BA-6C4C-A5C8-D8CD3EC31D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02672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="" xmlns:a16="http://schemas.microsoft.com/office/drawing/2014/main" id="{664D96BD-2D01-2047-9572-37C4EB421B8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83784" y="3968750"/>
            <a:ext cx="1213201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="" xmlns:a16="http://schemas.microsoft.com/office/drawing/2014/main" id="{DD846A61-CC55-F54D-BF07-3FF8FA481F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70856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82" name="Текст 18">
            <a:extLst>
              <a:ext uri="{FF2B5EF4-FFF2-40B4-BE49-F238E27FC236}">
                <a16:creationId xmlns="" xmlns:a16="http://schemas.microsoft.com/office/drawing/2014/main" id="{38B08990-95B7-A94B-A894-80FD1D634F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89744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3" name="Текст 18">
            <a:extLst>
              <a:ext uri="{FF2B5EF4-FFF2-40B4-BE49-F238E27FC236}">
                <a16:creationId xmlns="" xmlns:a16="http://schemas.microsoft.com/office/drawing/2014/main" id="{C28DF056-08E5-EC40-BE45-2A5BADEB6B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70856" y="3968750"/>
            <a:ext cx="1213201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A555CE24-58CE-FD43-BC29-1332FAF57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3">
            <a:extLst>
              <a:ext uri="{FF2B5EF4-FFF2-40B4-BE49-F238E27FC236}">
                <a16:creationId xmlns="" xmlns:a16="http://schemas.microsoft.com/office/drawing/2014/main" id="{94DF1E01-625F-B54E-928E-09F35C985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4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3F0E0118-53D1-D748-B63B-6E34EC46B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99ED96-73BC-AB46-AF3B-E4E9CF4B34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634646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D3A14E1C-309A-B745-A58E-3A5EE4E04C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075" y="1613380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7941BA9-958E-274B-B227-C560A31B7D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7443" y="1906233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19FD684E-1F29-A645-91D9-B729DA9D24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196553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80D75C74-B052-8840-B78D-F5CC250B0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075" y="5175287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DEFF9EDE-84E0-6B44-B1DD-4046BE33C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443" y="5468140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322F96D-7C67-0841-A10F-681A757A93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73809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A0C06B39-4085-3A4A-9325-28343DC156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075" y="3952543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="" xmlns:a16="http://schemas.microsoft.com/office/drawing/2014/main" id="{6EC0D66E-02A0-284A-891C-258DA845AB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443" y="4245396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ED8EE4E6-EC75-A74B-99B0-9FFA6639E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2825492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51E1D54C-E542-1942-89E0-0DF3CD0F67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075" y="2804226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="" xmlns:a16="http://schemas.microsoft.com/office/drawing/2014/main" id="{BA378D69-7F8D-8C42-9FA1-463CEA3307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443" y="3097079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="" xmlns:a16="http://schemas.microsoft.com/office/drawing/2014/main" id="{8915FE57-45A6-954E-BF39-69FACE3EBE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1180" y="1634646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="" xmlns:a16="http://schemas.microsoft.com/office/drawing/2014/main" id="{3C6DDF6C-1862-8249-B510-8C5C2FA5CD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392" y="1613380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="" xmlns:a16="http://schemas.microsoft.com/office/drawing/2014/main" id="{A084E871-D5E4-A841-88B9-99B9B4B9AF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7760" y="1906233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="" xmlns:a16="http://schemas.microsoft.com/office/drawing/2014/main" id="{0AE4150A-71C2-974D-843C-577A6412FE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1180" y="5196553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C7C4D3C-50F1-0740-ACCE-018998EB96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8392" y="5175287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6" name="Текст 5">
            <a:extLst>
              <a:ext uri="{FF2B5EF4-FFF2-40B4-BE49-F238E27FC236}">
                <a16:creationId xmlns="" xmlns:a16="http://schemas.microsoft.com/office/drawing/2014/main" id="{813462DE-DC5C-F14D-B16A-7CC0BCCA1C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7760" y="5468140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="" xmlns:a16="http://schemas.microsoft.com/office/drawing/2014/main" id="{A0502431-8A99-E543-9FE7-4CC4BEA29E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1180" y="3973809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DEA3B9C1-0891-E140-A668-9D85497D5E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8392" y="3952543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9" name="Текст 5">
            <a:extLst>
              <a:ext uri="{FF2B5EF4-FFF2-40B4-BE49-F238E27FC236}">
                <a16:creationId xmlns="" xmlns:a16="http://schemas.microsoft.com/office/drawing/2014/main" id="{4CC6FE8F-26BA-354C-9241-495CF79CCE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17760" y="4245396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="" xmlns:a16="http://schemas.microsoft.com/office/drawing/2014/main" id="{4D18EEF0-B417-124A-BF5E-8478CADE3A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1180" y="2825492"/>
            <a:ext cx="246579" cy="166199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="" xmlns:a16="http://schemas.microsoft.com/office/drawing/2014/main" id="{61C9573A-1B86-C84F-A4E4-5B19068723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28392" y="2804226"/>
            <a:ext cx="3234328" cy="276999"/>
          </a:xfrm>
        </p:spPr>
        <p:txBody>
          <a:bodyPr wrap="square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2" name="Текст 5">
            <a:extLst>
              <a:ext uri="{FF2B5EF4-FFF2-40B4-BE49-F238E27FC236}">
                <a16:creationId xmlns="" xmlns:a16="http://schemas.microsoft.com/office/drawing/2014/main" id="{86309E90-D6B2-F145-8690-42F611437B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17760" y="3097079"/>
            <a:ext cx="3244960" cy="266602"/>
          </a:xfrm>
        </p:spPr>
        <p:txBody>
          <a:bodyPr tIns="72000">
            <a:spAutoFit/>
          </a:bodyPr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3" name="Номер слайда 5">
            <a:extLst>
              <a:ext uri="{FF2B5EF4-FFF2-40B4-BE49-F238E27FC236}">
                <a16:creationId xmlns="" xmlns:a16="http://schemas.microsoft.com/office/drawing/2014/main" id="{D2213944-DE71-2042-A336-1F100F59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28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608" y="1570848"/>
            <a:ext cx="891461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571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4" name="Заголовок 4">
            <a:extLst>
              <a:ext uri="{FF2B5EF4-FFF2-40B4-BE49-F238E27FC236}">
                <a16:creationId xmlns="" xmlns:a16="http://schemas.microsoft.com/office/drawing/2014/main" id="{EF8350AE-89B7-7640-9CE8-BD80FB5B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8675311-85AE-AE46-9F01-D303C4AA84AC}"/>
              </a:ext>
            </a:extLst>
          </p:cNvPr>
          <p:cNvCxnSpPr>
            <a:cxnSpLocks/>
          </p:cNvCxnSpPr>
          <p:nvPr userDrawn="1"/>
        </p:nvCxnSpPr>
        <p:spPr>
          <a:xfrm>
            <a:off x="550863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6">
            <a:extLst>
              <a:ext uri="{FF2B5EF4-FFF2-40B4-BE49-F238E27FC236}">
                <a16:creationId xmlns="" xmlns:a16="http://schemas.microsoft.com/office/drawing/2014/main" id="{8D216EC3-D0FB-4D45-B266-CDE18E1534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6240" y="1570848"/>
            <a:ext cx="867677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="" xmlns:a16="http://schemas.microsoft.com/office/drawing/2014/main" id="{3F936BBE-31BC-C04D-8F6A-28C3488FE5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75203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2C977E83-B7B9-914B-B25C-E866FCFFC679}"/>
              </a:ext>
            </a:extLst>
          </p:cNvPr>
          <p:cNvCxnSpPr>
            <a:cxnSpLocks/>
          </p:cNvCxnSpPr>
          <p:nvPr userDrawn="1"/>
        </p:nvCxnSpPr>
        <p:spPr>
          <a:xfrm>
            <a:off x="2847495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Текст 6">
            <a:extLst>
              <a:ext uri="{FF2B5EF4-FFF2-40B4-BE49-F238E27FC236}">
                <a16:creationId xmlns="" xmlns:a16="http://schemas.microsoft.com/office/drawing/2014/main" id="{7A044922-4913-7545-8C0C-A834EB1D9F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0343" y="1570848"/>
            <a:ext cx="1059853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50" name="Текст 3">
            <a:extLst>
              <a:ext uri="{FF2B5EF4-FFF2-40B4-BE49-F238E27FC236}">
                <a16:creationId xmlns="" xmlns:a16="http://schemas.microsoft.com/office/drawing/2014/main" id="{12B557C3-50DF-1844-BDC5-CDAA9D5DB5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9306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D8AC38FB-FA16-8E4B-8CCC-14162AB731AB}"/>
              </a:ext>
            </a:extLst>
          </p:cNvPr>
          <p:cNvCxnSpPr>
            <a:cxnSpLocks/>
          </p:cNvCxnSpPr>
          <p:nvPr userDrawn="1"/>
        </p:nvCxnSpPr>
        <p:spPr>
          <a:xfrm>
            <a:off x="5101598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Текст 6">
            <a:extLst>
              <a:ext uri="{FF2B5EF4-FFF2-40B4-BE49-F238E27FC236}">
                <a16:creationId xmlns="" xmlns:a16="http://schemas.microsoft.com/office/drawing/2014/main" id="{95AD2D12-5CB7-F442-8E35-63DF034FF3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6975" y="1570848"/>
            <a:ext cx="1017324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99E3497E-D87D-1A4D-8931-6CA9CEA90B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25938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6953EBF9-8463-7249-B645-3389B7187921}"/>
              </a:ext>
            </a:extLst>
          </p:cNvPr>
          <p:cNvCxnSpPr>
            <a:cxnSpLocks/>
          </p:cNvCxnSpPr>
          <p:nvPr userDrawn="1"/>
        </p:nvCxnSpPr>
        <p:spPr>
          <a:xfrm>
            <a:off x="7398230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6">
            <a:extLst>
              <a:ext uri="{FF2B5EF4-FFF2-40B4-BE49-F238E27FC236}">
                <a16:creationId xmlns="" xmlns:a16="http://schemas.microsoft.com/office/drawing/2014/main" id="{9DF94AB4-DCF7-734E-936D-A24DB18344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2342" y="1570848"/>
            <a:ext cx="888942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8" name="Текст 3">
            <a:extLst>
              <a:ext uri="{FF2B5EF4-FFF2-40B4-BE49-F238E27FC236}">
                <a16:creationId xmlns="" xmlns:a16="http://schemas.microsoft.com/office/drawing/2014/main" id="{63DDBB9D-C173-904F-8110-CCB4821E17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01305" y="2471327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8D5C58DE-5471-0441-A5A3-6865254C3FF6}"/>
              </a:ext>
            </a:extLst>
          </p:cNvPr>
          <p:cNvCxnSpPr>
            <a:cxnSpLocks/>
          </p:cNvCxnSpPr>
          <p:nvPr userDrawn="1"/>
        </p:nvCxnSpPr>
        <p:spPr>
          <a:xfrm>
            <a:off x="9673597" y="245745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Текст 6">
            <a:extLst>
              <a:ext uri="{FF2B5EF4-FFF2-40B4-BE49-F238E27FC236}">
                <a16:creationId xmlns="" xmlns:a16="http://schemas.microsoft.com/office/drawing/2014/main" id="{D7CC68C6-A461-ED40-AD0B-AF785174C1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9608" y="3867480"/>
            <a:ext cx="950848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62" name="Текст 3">
            <a:extLst>
              <a:ext uri="{FF2B5EF4-FFF2-40B4-BE49-F238E27FC236}">
                <a16:creationId xmlns="" xmlns:a16="http://schemas.microsoft.com/office/drawing/2014/main" id="{61B48AB0-DFA8-3742-906C-8447E08634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8571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AEE4F414-053D-2F4F-B41C-BDFA91EAAD32}"/>
              </a:ext>
            </a:extLst>
          </p:cNvPr>
          <p:cNvCxnSpPr>
            <a:cxnSpLocks/>
          </p:cNvCxnSpPr>
          <p:nvPr userDrawn="1"/>
        </p:nvCxnSpPr>
        <p:spPr>
          <a:xfrm>
            <a:off x="550863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Текст 6">
            <a:extLst>
              <a:ext uri="{FF2B5EF4-FFF2-40B4-BE49-F238E27FC236}">
                <a16:creationId xmlns="" xmlns:a16="http://schemas.microsoft.com/office/drawing/2014/main" id="{F284FF0D-88C0-1B4A-AFF0-1D9DE1EB4A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66240" y="3867480"/>
            <a:ext cx="950848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6" name="Текст 3">
            <a:extLst>
              <a:ext uri="{FF2B5EF4-FFF2-40B4-BE49-F238E27FC236}">
                <a16:creationId xmlns="" xmlns:a16="http://schemas.microsoft.com/office/drawing/2014/main" id="{1FBF3E09-5908-7043-90A6-BC89FD573C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75203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2166507B-CB0C-1441-A2EF-9028A943DB2D}"/>
              </a:ext>
            </a:extLst>
          </p:cNvPr>
          <p:cNvCxnSpPr>
            <a:cxnSpLocks/>
          </p:cNvCxnSpPr>
          <p:nvPr userDrawn="1"/>
        </p:nvCxnSpPr>
        <p:spPr>
          <a:xfrm>
            <a:off x="2847495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 6">
            <a:extLst>
              <a:ext uri="{FF2B5EF4-FFF2-40B4-BE49-F238E27FC236}">
                <a16:creationId xmlns="" xmlns:a16="http://schemas.microsoft.com/office/drawing/2014/main" id="{D28C0F09-5743-F045-99D4-0833F3C890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0343" y="3867480"/>
            <a:ext cx="1059853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70" name="Текст 3">
            <a:extLst>
              <a:ext uri="{FF2B5EF4-FFF2-40B4-BE49-F238E27FC236}">
                <a16:creationId xmlns="" xmlns:a16="http://schemas.microsoft.com/office/drawing/2014/main" id="{C44EF787-21A5-574F-9A2B-459DEC94F5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29306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74706B1D-F8B6-974A-9410-95F0DA284C37}"/>
              </a:ext>
            </a:extLst>
          </p:cNvPr>
          <p:cNvCxnSpPr>
            <a:cxnSpLocks/>
          </p:cNvCxnSpPr>
          <p:nvPr userDrawn="1"/>
        </p:nvCxnSpPr>
        <p:spPr>
          <a:xfrm>
            <a:off x="5101598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Текст 6">
            <a:extLst>
              <a:ext uri="{FF2B5EF4-FFF2-40B4-BE49-F238E27FC236}">
                <a16:creationId xmlns="" xmlns:a16="http://schemas.microsoft.com/office/drawing/2014/main" id="{449D5242-700D-6D4C-9389-7206D623F4C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16975" y="3867480"/>
            <a:ext cx="888941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74" name="Текст 3">
            <a:extLst>
              <a:ext uri="{FF2B5EF4-FFF2-40B4-BE49-F238E27FC236}">
                <a16:creationId xmlns="" xmlns:a16="http://schemas.microsoft.com/office/drawing/2014/main" id="{C91A0143-F520-6F4A-8D01-7566ED3671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25938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622CEA41-61AE-6145-8FCC-5DDC4FC1A686}"/>
              </a:ext>
            </a:extLst>
          </p:cNvPr>
          <p:cNvCxnSpPr>
            <a:cxnSpLocks/>
          </p:cNvCxnSpPr>
          <p:nvPr userDrawn="1"/>
        </p:nvCxnSpPr>
        <p:spPr>
          <a:xfrm>
            <a:off x="7398230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Текст 6">
            <a:extLst>
              <a:ext uri="{FF2B5EF4-FFF2-40B4-BE49-F238E27FC236}">
                <a16:creationId xmlns="" xmlns:a16="http://schemas.microsoft.com/office/drawing/2014/main" id="{4135E895-9983-1746-9BAF-349F73F9C4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92342" y="3867480"/>
            <a:ext cx="991700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10</a:t>
            </a:r>
          </a:p>
        </p:txBody>
      </p:sp>
      <p:sp>
        <p:nvSpPr>
          <p:cNvPr id="78" name="Текст 3">
            <a:extLst>
              <a:ext uri="{FF2B5EF4-FFF2-40B4-BE49-F238E27FC236}">
                <a16:creationId xmlns="" xmlns:a16="http://schemas.microsoft.com/office/drawing/2014/main" id="{73158223-B81B-D74E-ACF2-A1AE9B0F1C8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01305" y="4767959"/>
            <a:ext cx="1918567" cy="548763"/>
          </a:xfrm>
        </p:spPr>
        <p:txBody>
          <a:bodyPr tIns="324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DB900168-7F0C-DB48-AEF8-4D2907E4BE27}"/>
              </a:ext>
            </a:extLst>
          </p:cNvPr>
          <p:cNvCxnSpPr>
            <a:cxnSpLocks/>
          </p:cNvCxnSpPr>
          <p:nvPr userDrawn="1"/>
        </p:nvCxnSpPr>
        <p:spPr>
          <a:xfrm>
            <a:off x="9673597" y="4754082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D2A5AD8-5C35-5C4B-9E80-A801AACB0A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7850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6" name="Текст 7">
            <a:extLst>
              <a:ext uri="{FF2B5EF4-FFF2-40B4-BE49-F238E27FC236}">
                <a16:creationId xmlns="" xmlns:a16="http://schemas.microsoft.com/office/drawing/2014/main" id="{5F4A355F-D5F2-7841-8E2B-EB3A0F7A573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63850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7" name="Текст 7">
            <a:extLst>
              <a:ext uri="{FF2B5EF4-FFF2-40B4-BE49-F238E27FC236}">
                <a16:creationId xmlns="" xmlns:a16="http://schemas.microsoft.com/office/drawing/2014/main" id="{7B8E2DDB-3DA3-344D-872D-DB4303145B8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128585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8" name="Текст 7">
            <a:extLst>
              <a:ext uri="{FF2B5EF4-FFF2-40B4-BE49-F238E27FC236}">
                <a16:creationId xmlns="" xmlns:a16="http://schemas.microsoft.com/office/drawing/2014/main" id="{C868DCC3-6E76-774E-86F7-E1AD0E09941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414586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89" name="Текст 7">
            <a:extLst>
              <a:ext uri="{FF2B5EF4-FFF2-40B4-BE49-F238E27FC236}">
                <a16:creationId xmlns="" xmlns:a16="http://schemas.microsoft.com/office/drawing/2014/main" id="{4F48E815-33D2-2C4E-82D5-C6AA4CA4E0F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700586" y="3040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0" name="Текст 7">
            <a:extLst>
              <a:ext uri="{FF2B5EF4-FFF2-40B4-BE49-F238E27FC236}">
                <a16:creationId xmlns="" xmlns:a16="http://schemas.microsoft.com/office/drawing/2014/main" id="{2371E477-A763-2C44-A412-87DE06D912F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7850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1" name="Текст 7">
            <a:extLst>
              <a:ext uri="{FF2B5EF4-FFF2-40B4-BE49-F238E27FC236}">
                <a16:creationId xmlns="" xmlns:a16="http://schemas.microsoft.com/office/drawing/2014/main" id="{022D3186-73BC-AE45-A288-3CE6735C60D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863850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2" name="Текст 7">
            <a:extLst>
              <a:ext uri="{FF2B5EF4-FFF2-40B4-BE49-F238E27FC236}">
                <a16:creationId xmlns="" xmlns:a16="http://schemas.microsoft.com/office/drawing/2014/main" id="{B567C10E-6506-F740-804F-A121A4B49C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28585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3" name="Текст 7">
            <a:extLst>
              <a:ext uri="{FF2B5EF4-FFF2-40B4-BE49-F238E27FC236}">
                <a16:creationId xmlns="" xmlns:a16="http://schemas.microsoft.com/office/drawing/2014/main" id="{2E7A0494-EC8B-B342-A6D7-367CD55962C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414586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94" name="Текст 7">
            <a:extLst>
              <a:ext uri="{FF2B5EF4-FFF2-40B4-BE49-F238E27FC236}">
                <a16:creationId xmlns="" xmlns:a16="http://schemas.microsoft.com/office/drawing/2014/main" id="{74FAE6AC-BBC1-D343-8FD3-4D399C34504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700586" y="5326691"/>
            <a:ext cx="1919288" cy="230251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5 стр.</a:t>
            </a:r>
          </a:p>
        </p:txBody>
      </p:sp>
      <p:sp>
        <p:nvSpPr>
          <p:cNvPr id="45" name="Номер слайда 5">
            <a:extLst>
              <a:ext uri="{FF2B5EF4-FFF2-40B4-BE49-F238E27FC236}">
                <a16:creationId xmlns="" xmlns:a16="http://schemas.microsoft.com/office/drawing/2014/main" id="{D6A75865-3D89-FA44-A0B2-6C10EE21B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CA4B98EB-9629-4C48-9D4D-23C7442DB1A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553005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641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604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4" name="Заголовок 4">
            <a:extLst>
              <a:ext uri="{FF2B5EF4-FFF2-40B4-BE49-F238E27FC236}">
                <a16:creationId xmlns="" xmlns:a16="http://schemas.microsoft.com/office/drawing/2014/main" id="{EF8350AE-89B7-7640-9CE8-BD80FB5B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8675311-85AE-AE46-9F01-D303C4AA84AC}"/>
              </a:ext>
            </a:extLst>
          </p:cNvPr>
          <p:cNvCxnSpPr>
            <a:cxnSpLocks/>
          </p:cNvCxnSpPr>
          <p:nvPr userDrawn="1"/>
        </p:nvCxnSpPr>
        <p:spPr>
          <a:xfrm>
            <a:off x="540896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D2A5AD8-5C35-5C4B-9E80-A801AACB0A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7883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49" name="Рисунок 5">
            <a:extLst>
              <a:ext uri="{FF2B5EF4-FFF2-40B4-BE49-F238E27FC236}">
                <a16:creationId xmlns="" xmlns:a16="http://schemas.microsoft.com/office/drawing/2014/main" id="{FB829E94-89EB-7F4C-9408-4666CBF39DF5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53005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3" name="Текст 6">
            <a:extLst>
              <a:ext uri="{FF2B5EF4-FFF2-40B4-BE49-F238E27FC236}">
                <a16:creationId xmlns="" xmlns:a16="http://schemas.microsoft.com/office/drawing/2014/main" id="{EEC8FB7D-7BB2-1F4A-973D-24218800B14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9641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7" name="Текст 3">
            <a:extLst>
              <a:ext uri="{FF2B5EF4-FFF2-40B4-BE49-F238E27FC236}">
                <a16:creationId xmlns="" xmlns:a16="http://schemas.microsoft.com/office/drawing/2014/main" id="{53820057-E13B-0347-8892-E9965214DAE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68604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AE24B4C0-891B-7A44-AAE6-6DA0C336DA82}"/>
              </a:ext>
            </a:extLst>
          </p:cNvPr>
          <p:cNvCxnSpPr>
            <a:cxnSpLocks/>
          </p:cNvCxnSpPr>
          <p:nvPr userDrawn="1"/>
        </p:nvCxnSpPr>
        <p:spPr>
          <a:xfrm>
            <a:off x="540896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Текст 7">
            <a:extLst>
              <a:ext uri="{FF2B5EF4-FFF2-40B4-BE49-F238E27FC236}">
                <a16:creationId xmlns="" xmlns:a16="http://schemas.microsoft.com/office/drawing/2014/main" id="{7317BFC9-7A7B-1D45-B197-4370BE89EF2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67883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69" name="Рисунок 5">
            <a:extLst>
              <a:ext uri="{FF2B5EF4-FFF2-40B4-BE49-F238E27FC236}">
                <a16:creationId xmlns="" xmlns:a16="http://schemas.microsoft.com/office/drawing/2014/main" id="{09D5EBED-7667-3C45-AB5B-07366D8ABD3D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2860270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3" name="Текст 6">
            <a:extLst>
              <a:ext uri="{FF2B5EF4-FFF2-40B4-BE49-F238E27FC236}">
                <a16:creationId xmlns="" xmlns:a16="http://schemas.microsoft.com/office/drawing/2014/main" id="{5D175FC5-70F5-1F48-934E-64A511E46C8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866906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77" name="Текст 3">
            <a:extLst>
              <a:ext uri="{FF2B5EF4-FFF2-40B4-BE49-F238E27FC236}">
                <a16:creationId xmlns="" xmlns:a16="http://schemas.microsoft.com/office/drawing/2014/main" id="{4BA01965-8A6B-EB4E-9025-FE1C43E9C60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875869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3D9D9904-7528-3140-B774-F70061EBED44}"/>
              </a:ext>
            </a:extLst>
          </p:cNvPr>
          <p:cNvCxnSpPr>
            <a:cxnSpLocks/>
          </p:cNvCxnSpPr>
          <p:nvPr userDrawn="1"/>
        </p:nvCxnSpPr>
        <p:spPr>
          <a:xfrm>
            <a:off x="2848161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Текст 7">
            <a:extLst>
              <a:ext uri="{FF2B5EF4-FFF2-40B4-BE49-F238E27FC236}">
                <a16:creationId xmlns="" xmlns:a16="http://schemas.microsoft.com/office/drawing/2014/main" id="{BFDB5B8A-4257-0A4C-BBBA-3336A3D53DE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875148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82" name="Рисунок 5">
            <a:extLst>
              <a:ext uri="{FF2B5EF4-FFF2-40B4-BE49-F238E27FC236}">
                <a16:creationId xmlns="" xmlns:a16="http://schemas.microsoft.com/office/drawing/2014/main" id="{3D96F1FE-E359-D544-B23B-5D0C4071456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2860270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3" name="Текст 6">
            <a:extLst>
              <a:ext uri="{FF2B5EF4-FFF2-40B4-BE49-F238E27FC236}">
                <a16:creationId xmlns="" xmlns:a16="http://schemas.microsoft.com/office/drawing/2014/main" id="{4FFC8A2C-5990-754A-AF83-B0357B266F9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866906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4" name="Текст 3">
            <a:extLst>
              <a:ext uri="{FF2B5EF4-FFF2-40B4-BE49-F238E27FC236}">
                <a16:creationId xmlns="" xmlns:a16="http://schemas.microsoft.com/office/drawing/2014/main" id="{9DFFC243-3CEF-A348-BC7F-C0F4603E626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875869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6EA2697D-1DA5-A942-93D7-0D85CBD78C76}"/>
              </a:ext>
            </a:extLst>
          </p:cNvPr>
          <p:cNvCxnSpPr>
            <a:cxnSpLocks/>
          </p:cNvCxnSpPr>
          <p:nvPr userDrawn="1"/>
        </p:nvCxnSpPr>
        <p:spPr>
          <a:xfrm>
            <a:off x="2848161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Текст 7">
            <a:extLst>
              <a:ext uri="{FF2B5EF4-FFF2-40B4-BE49-F238E27FC236}">
                <a16:creationId xmlns="" xmlns:a16="http://schemas.microsoft.com/office/drawing/2014/main" id="{587AA6B6-65C0-2547-A21F-7B8C05E79BB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875148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96" name="Рисунок 5">
            <a:extLst>
              <a:ext uri="{FF2B5EF4-FFF2-40B4-BE49-F238E27FC236}">
                <a16:creationId xmlns="" xmlns:a16="http://schemas.microsoft.com/office/drawing/2014/main" id="{91F8669C-B1CD-C948-9968-DD676EB5CD94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5125004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7" name="Текст 6">
            <a:extLst>
              <a:ext uri="{FF2B5EF4-FFF2-40B4-BE49-F238E27FC236}">
                <a16:creationId xmlns="" xmlns:a16="http://schemas.microsoft.com/office/drawing/2014/main" id="{F474E2B9-D095-8649-9E03-E7F3D4E44E6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31640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98" name="Текст 3">
            <a:extLst>
              <a:ext uri="{FF2B5EF4-FFF2-40B4-BE49-F238E27FC236}">
                <a16:creationId xmlns="" xmlns:a16="http://schemas.microsoft.com/office/drawing/2014/main" id="{4DE6A2A1-0F89-4D49-844F-E0B7FCA4EAD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40603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="" xmlns:a16="http://schemas.microsoft.com/office/drawing/2014/main" id="{43C231D9-C252-8140-A1AC-32E2E5B87EE9}"/>
              </a:ext>
            </a:extLst>
          </p:cNvPr>
          <p:cNvCxnSpPr>
            <a:cxnSpLocks/>
          </p:cNvCxnSpPr>
          <p:nvPr userDrawn="1"/>
        </p:nvCxnSpPr>
        <p:spPr>
          <a:xfrm>
            <a:off x="5112895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Текст 7">
            <a:extLst>
              <a:ext uri="{FF2B5EF4-FFF2-40B4-BE49-F238E27FC236}">
                <a16:creationId xmlns="" xmlns:a16="http://schemas.microsoft.com/office/drawing/2014/main" id="{A2E4CBE8-AE8D-1A47-BA5A-1BFC5D4D6F5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39882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01" name="Рисунок 5">
            <a:extLst>
              <a:ext uri="{FF2B5EF4-FFF2-40B4-BE49-F238E27FC236}">
                <a16:creationId xmlns="" xmlns:a16="http://schemas.microsoft.com/office/drawing/2014/main" id="{2A4A96D3-1208-7941-AF64-CFAF7BA3E996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5125004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2" name="Текст 6">
            <a:extLst>
              <a:ext uri="{FF2B5EF4-FFF2-40B4-BE49-F238E27FC236}">
                <a16:creationId xmlns="" xmlns:a16="http://schemas.microsoft.com/office/drawing/2014/main" id="{43062CD7-6F3D-6446-9FD0-8887588E244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131640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3" name="Текст 3">
            <a:extLst>
              <a:ext uri="{FF2B5EF4-FFF2-40B4-BE49-F238E27FC236}">
                <a16:creationId xmlns="" xmlns:a16="http://schemas.microsoft.com/office/drawing/2014/main" id="{3FD51B94-54CE-BD42-B4F9-757AA2C724B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140603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32244A75-2022-9C40-9CC9-1BEE0BDEA95D}"/>
              </a:ext>
            </a:extLst>
          </p:cNvPr>
          <p:cNvCxnSpPr>
            <a:cxnSpLocks/>
          </p:cNvCxnSpPr>
          <p:nvPr userDrawn="1"/>
        </p:nvCxnSpPr>
        <p:spPr>
          <a:xfrm>
            <a:off x="5112895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Текст 7">
            <a:extLst>
              <a:ext uri="{FF2B5EF4-FFF2-40B4-BE49-F238E27FC236}">
                <a16:creationId xmlns="" xmlns:a16="http://schemas.microsoft.com/office/drawing/2014/main" id="{20B087F1-FC69-5E40-BCCD-76950A574EF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139882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06" name="Рисунок 5">
            <a:extLst>
              <a:ext uri="{FF2B5EF4-FFF2-40B4-BE49-F238E27FC236}">
                <a16:creationId xmlns="" xmlns:a16="http://schemas.microsoft.com/office/drawing/2014/main" id="{33DB0900-7CDA-BA4C-8B74-2D366F2F1BE7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7432269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7" name="Текст 6">
            <a:extLst>
              <a:ext uri="{FF2B5EF4-FFF2-40B4-BE49-F238E27FC236}">
                <a16:creationId xmlns="" xmlns:a16="http://schemas.microsoft.com/office/drawing/2014/main" id="{0C23C4AF-6830-E74D-8C79-9C3379C228D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438905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8" name="Текст 3">
            <a:extLst>
              <a:ext uri="{FF2B5EF4-FFF2-40B4-BE49-F238E27FC236}">
                <a16:creationId xmlns="" xmlns:a16="http://schemas.microsoft.com/office/drawing/2014/main" id="{AE60E336-55BD-E24B-8C43-C95379BBEF3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447868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="" xmlns:a16="http://schemas.microsoft.com/office/drawing/2014/main" id="{EE328027-05E3-A942-9536-020F2B09FB01}"/>
              </a:ext>
            </a:extLst>
          </p:cNvPr>
          <p:cNvCxnSpPr>
            <a:cxnSpLocks/>
          </p:cNvCxnSpPr>
          <p:nvPr userDrawn="1"/>
        </p:nvCxnSpPr>
        <p:spPr>
          <a:xfrm>
            <a:off x="7420160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Текст 7">
            <a:extLst>
              <a:ext uri="{FF2B5EF4-FFF2-40B4-BE49-F238E27FC236}">
                <a16:creationId xmlns="" xmlns:a16="http://schemas.microsoft.com/office/drawing/2014/main" id="{AC6B2D30-9CF7-8A4E-80A7-6CD72737293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447147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11" name="Рисунок 5">
            <a:extLst>
              <a:ext uri="{FF2B5EF4-FFF2-40B4-BE49-F238E27FC236}">
                <a16:creationId xmlns="" xmlns:a16="http://schemas.microsoft.com/office/drawing/2014/main" id="{0AEC90FE-FECC-6E41-A305-F2A2844DAA7E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7432269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12" name="Текст 6">
            <a:extLst>
              <a:ext uri="{FF2B5EF4-FFF2-40B4-BE49-F238E27FC236}">
                <a16:creationId xmlns="" xmlns:a16="http://schemas.microsoft.com/office/drawing/2014/main" id="{96D9684B-951F-E244-BA0C-225BA5F38AD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438905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13" name="Текст 3">
            <a:extLst>
              <a:ext uri="{FF2B5EF4-FFF2-40B4-BE49-F238E27FC236}">
                <a16:creationId xmlns="" xmlns:a16="http://schemas.microsoft.com/office/drawing/2014/main" id="{BE279637-D535-2B4F-A682-2C242F7DA5F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447868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3C5B2C94-4B20-8745-881C-9B06AF392B51}"/>
              </a:ext>
            </a:extLst>
          </p:cNvPr>
          <p:cNvCxnSpPr>
            <a:cxnSpLocks/>
          </p:cNvCxnSpPr>
          <p:nvPr userDrawn="1"/>
        </p:nvCxnSpPr>
        <p:spPr>
          <a:xfrm>
            <a:off x="7420160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Текст 7">
            <a:extLst>
              <a:ext uri="{FF2B5EF4-FFF2-40B4-BE49-F238E27FC236}">
                <a16:creationId xmlns="" xmlns:a16="http://schemas.microsoft.com/office/drawing/2014/main" id="{6DBB2345-48A9-444A-9E78-3FD282F09FD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447147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16" name="Рисунок 5">
            <a:extLst>
              <a:ext uri="{FF2B5EF4-FFF2-40B4-BE49-F238E27FC236}">
                <a16:creationId xmlns="" xmlns:a16="http://schemas.microsoft.com/office/drawing/2014/main" id="{9D8A46BE-39B7-1144-8D1B-8C6217D36767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9697004" y="1272298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17" name="Текст 6">
            <a:extLst>
              <a:ext uri="{FF2B5EF4-FFF2-40B4-BE49-F238E27FC236}">
                <a16:creationId xmlns="" xmlns:a16="http://schemas.microsoft.com/office/drawing/2014/main" id="{FA642F50-621B-7845-AEF3-1313665EE044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703640" y="1977551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18" name="Текст 3">
            <a:extLst>
              <a:ext uri="{FF2B5EF4-FFF2-40B4-BE49-F238E27FC236}">
                <a16:creationId xmlns="" xmlns:a16="http://schemas.microsoft.com/office/drawing/2014/main" id="{FF77077C-87D0-CA4B-8341-77AFD40E4C5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712603" y="2703407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0E851133-F126-F244-AA8F-C97A0B22588E}"/>
              </a:ext>
            </a:extLst>
          </p:cNvPr>
          <p:cNvCxnSpPr>
            <a:cxnSpLocks/>
          </p:cNvCxnSpPr>
          <p:nvPr userDrawn="1"/>
        </p:nvCxnSpPr>
        <p:spPr>
          <a:xfrm>
            <a:off x="9684895" y="2689530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Текст 7">
            <a:extLst>
              <a:ext uri="{FF2B5EF4-FFF2-40B4-BE49-F238E27FC236}">
                <a16:creationId xmlns="" xmlns:a16="http://schemas.microsoft.com/office/drawing/2014/main" id="{C75D8C7B-C035-774E-8A35-8661D64063C6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711882" y="3124511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121" name="Рисунок 5">
            <a:extLst>
              <a:ext uri="{FF2B5EF4-FFF2-40B4-BE49-F238E27FC236}">
                <a16:creationId xmlns="" xmlns:a16="http://schemas.microsoft.com/office/drawing/2014/main" id="{1DFB9E82-02AB-3E4B-88AE-C3CF6C729589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9697004" y="3972967"/>
            <a:ext cx="1946276" cy="1195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22" name="Текст 6">
            <a:extLst>
              <a:ext uri="{FF2B5EF4-FFF2-40B4-BE49-F238E27FC236}">
                <a16:creationId xmlns="" xmlns:a16="http://schemas.microsoft.com/office/drawing/2014/main" id="{4E0AF91A-502E-914F-965A-4C65077262AF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9703640" y="4678220"/>
            <a:ext cx="716863" cy="553998"/>
          </a:xfrm>
        </p:spPr>
        <p:txBody>
          <a:bodyPr wrap="square" lIns="36000" tIns="0" bIns="0" anchor="b" anchorCtr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17EE4A6F-3044-3345-B79D-327F5D00C6C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712603" y="5404076"/>
            <a:ext cx="1918567" cy="403357"/>
          </a:xfrm>
        </p:spPr>
        <p:txBody>
          <a:bodyPr tIns="18000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cxnSp>
        <p:nvCxnSpPr>
          <p:cNvPr id="124" name="Прямая соединительная линия 123">
            <a:extLst>
              <a:ext uri="{FF2B5EF4-FFF2-40B4-BE49-F238E27FC236}">
                <a16:creationId xmlns="" xmlns:a16="http://schemas.microsoft.com/office/drawing/2014/main" id="{FFC2F539-9F3C-2B48-8413-14E886034AE6}"/>
              </a:ext>
            </a:extLst>
          </p:cNvPr>
          <p:cNvCxnSpPr>
            <a:cxnSpLocks/>
          </p:cNvCxnSpPr>
          <p:nvPr userDrawn="1"/>
        </p:nvCxnSpPr>
        <p:spPr>
          <a:xfrm>
            <a:off x="9684895" y="5390199"/>
            <a:ext cx="1946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Текст 7">
            <a:extLst>
              <a:ext uri="{FF2B5EF4-FFF2-40B4-BE49-F238E27FC236}">
                <a16:creationId xmlns="" xmlns:a16="http://schemas.microsoft.com/office/drawing/2014/main" id="{0A32F7E4-35D2-3348-BB1F-1D04A3378EAD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9711882" y="5825180"/>
            <a:ext cx="1919288" cy="424150"/>
          </a:xfrm>
        </p:spPr>
        <p:txBody>
          <a:bodyPr tIns="36000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Имя, фамилия / подпись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="" xmlns:a16="http://schemas.microsoft.com/office/drawing/2014/main" id="{0590181C-EC99-3046-94EF-03E5187FD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7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430213"/>
            <a:ext cx="5365750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3F0E0118-53D1-D748-B63B-6E34EC46B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6408" y="791276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529988D8-E564-7C41-9D02-D77301216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9" y="1984892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323E468A-9DBD-0F42-BDAB-980DC1042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9" y="430213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3602913A-2E76-9240-B2ED-9710F0634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екстовый. Темный текст на бежев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1" y="490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3327203"/>
              </p:ext>
            </p:extLst>
          </p:nvPr>
        </p:nvGraphicFramePr>
        <p:xfrm>
          <a:off x="434340" y="5897880"/>
          <a:ext cx="11452860" cy="937260"/>
        </p:xfrm>
        <a:graphic>
          <a:graphicData uri="http://schemas.openxmlformats.org/drawingml/2006/table">
            <a:tbl>
              <a:tblPr/>
              <a:tblGrid>
                <a:gridCol w="11452860"/>
              </a:tblGrid>
              <a:tr h="9372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презентации</a:t>
                      </a:r>
                      <a:endParaRPr lang="en-US" dirty="0"/>
                    </a:p>
                  </a:txBody>
                  <a:tcPr anchor="ctr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2" name="Группа 11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13" name="Группа 12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19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Группа 13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15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16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51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631877"/>
            <a:ext cx="11090274" cy="28522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3F0E0118-53D1-D748-B63B-6E34EC46B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30213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529988D8-E564-7C41-9D02-D77301216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349" y="4797425"/>
            <a:ext cx="5021263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30D863-6FA2-094C-9222-6F1A01CAE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797425"/>
            <a:ext cx="214312" cy="193899"/>
          </a:xfrm>
        </p:spPr>
        <p:txBody>
          <a:bodyPr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702EEE2B-9448-A043-B4F7-12D402FCCE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5033" y="4797425"/>
            <a:ext cx="5021263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83C44C8E-E946-8147-9730-4D4451D95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0547" y="4797425"/>
            <a:ext cx="252013" cy="193899"/>
          </a:xfrm>
        </p:spPr>
        <p:txBody>
          <a:bodyPr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B7B61B73-9331-E043-8B99-B4DF4C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4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12" y="430213"/>
            <a:ext cx="5383331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F9EE4A46-E749-F942-A4B9-5613D9F66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157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7DCBFB07-4796-8A48-98A2-3212326994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138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190973D5-7A67-A749-9719-967F3B4511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38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AD986191-86AB-924B-B0B4-9DBBE8ED4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34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31B56097-EAA5-EB41-840F-D8FD1D467E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24450" y="430212"/>
            <a:ext cx="6508373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5878D8B0-DB73-4049-92D6-1F6FBB9DC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196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BE77B1AA-D6B1-3646-B842-0EFDC69766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177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</a:t>
            </a:r>
            <a:r>
              <a:rPr lang="en-US" dirty="0"/>
              <a:t>c</a:t>
            </a:r>
            <a:r>
              <a:rPr lang="ru-RU" dirty="0"/>
              <a:t>т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A656FDEB-A0A5-BC41-B1ED-D52CD6D72D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177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5683EBC-06BA-9A4C-A083-2152523D3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47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31B56097-EAA5-EB41-840F-D8FD1D467E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4" y="1733796"/>
            <a:ext cx="11081960" cy="4287591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EDE06ACC-CF57-B045-A175-25CC8F76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96" y="800905"/>
            <a:ext cx="7662417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E0B5E8AC-54B1-AD4D-B139-774CF2AC47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177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Montserrat RB" panose="00000500000000000000" pitchFamily="2" charset="-52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6C2FF5A-8D7F-3747-8DA3-7194DBA9E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RB" panose="00000500000000000000" pitchFamily="2" charset="-52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38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27FB33F-08AE-5740-9CF7-3797A0056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12" y="430213"/>
            <a:ext cx="5364349" cy="55893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30D302EE-7C46-4144-AB62-275BFD10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430214"/>
            <a:ext cx="5383025" cy="142622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1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1 500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07F10966-F750-9C49-8C90-A66E3BA66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0747"/>
            <a:ext cx="4573587" cy="528863"/>
          </a:xfrm>
        </p:spPr>
        <p:txBody>
          <a:bodyPr anchor="b" anchorCtr="0"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="" xmlns:a16="http://schemas.microsoft.com/office/drawing/2014/main" id="{2493B22C-1119-204F-8E80-24E669FCFA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119" y="1681167"/>
            <a:ext cx="5347494" cy="249299"/>
          </a:xfrm>
        </p:spPr>
        <p:txBody>
          <a:bodyPr anchor="t" anchorCtr="0"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AD64AA9D-6792-A44A-94EE-0B3113487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93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3" y="430213"/>
            <a:ext cx="5365750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37D32F68-F96B-9E4E-A8E3-0B1406E3D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9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="" xmlns:a16="http://schemas.microsoft.com/office/drawing/2014/main" id="{360ED92A-31A1-9C4A-AE84-E596805A2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0620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B416AD90-64FD-654C-B57A-2FB78068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4370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63A50C79-A7FE-3E45-987B-B0F5AB39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1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2" y="430213"/>
            <a:ext cx="4248149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9BADC7-4164-A34D-9F2F-9A961DA7CD3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124450" y="2071687"/>
            <a:ext cx="216000" cy="2160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ACAB9E81-93F1-F645-96CC-288779103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7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00AC7A32-1964-C849-A5D1-4078E3933C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88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5C0847-EE4B-8B48-8E10-2E4A5FCDA7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9593" y="2051451"/>
            <a:ext cx="855662" cy="249299"/>
          </a:xfrm>
        </p:spPr>
        <p:txBody>
          <a:bodyPr wrap="square" anchor="ctr" anchorCtr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65</a:t>
            </a:r>
            <a:r>
              <a:rPr lang="en-GB" dirty="0"/>
              <a:t>%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591F0FB-C3F3-F944-951B-698B97314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4450" y="2393950"/>
            <a:ext cx="1943100" cy="3587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параметра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="" xmlns:a16="http://schemas.microsoft.com/office/drawing/2014/main" id="{EBE63E0C-6E7A-D442-A7A4-B155474866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5788" y="1994521"/>
            <a:ext cx="420535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E08E9685-A6C4-694E-8A0F-5134A8E9E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42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B482C64D-56D4-AE40-8F61-0FC8029F51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3326" y="430213"/>
            <a:ext cx="5365750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37D32F68-F96B-9E4E-A8E3-0B1406E3D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="" xmlns:a16="http://schemas.microsoft.com/office/drawing/2014/main" id="{360ED92A-31A1-9C4A-AE84-E596805A2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094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B416AD90-64FD-654C-B57A-2FB78068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844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43A10B1E-80F4-B54B-A897-795CC74A3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D0C2726A-C4FD-D141-A945-5C4A3B976D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0863" y="2457450"/>
            <a:ext cx="11099800" cy="35639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24675D07-ACDA-7347-8285-0B5B9685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800905"/>
            <a:ext cx="7651750" cy="3968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71CBCABD-8350-5440-BDFE-4512887A42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844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C8A1499-A3F1-D14C-B810-1BDA8D7B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1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D212E039-25CD-A54D-8A7E-4DD7CCB9B83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50863" y="1268413"/>
            <a:ext cx="11090275" cy="47529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39D90AD-6154-AE4F-A928-D250ED2C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96" y="430214"/>
            <a:ext cx="9957942" cy="406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E04C13-D8BC-AD45-8174-2E4E48BD3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75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. Красный текст на бежев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1" y="490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640079" y="2995749"/>
            <a:ext cx="10972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3327203"/>
              </p:ext>
            </p:extLst>
          </p:nvPr>
        </p:nvGraphicFramePr>
        <p:xfrm>
          <a:off x="434340" y="5897880"/>
          <a:ext cx="11452860" cy="937260"/>
        </p:xfrm>
        <a:graphic>
          <a:graphicData uri="http://schemas.openxmlformats.org/drawingml/2006/table">
            <a:tbl>
              <a:tblPr/>
              <a:tblGrid>
                <a:gridCol w="11452860"/>
              </a:tblGrid>
              <a:tr h="9372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презентации</a:t>
                      </a:r>
                      <a:endParaRPr lang="en-US" dirty="0"/>
                    </a:p>
                  </a:txBody>
                  <a:tcPr anchor="ctr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7" name="Группа 6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14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" name="Группа 7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10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12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35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DDEB4F5-D7FE-3549-9D2D-670772F8B8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430212"/>
            <a:ext cx="11090275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F11EF330-D169-B74B-AC3B-A2E93A78E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842EFA4F-D8B7-1B47-AF06-26D428110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160CC01-87A3-0C48-68D7-00FB911D5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116" y="1097903"/>
            <a:ext cx="7088437" cy="4662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A417F81-CA64-8DEA-6C75-54318CDDAA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087" y="1504171"/>
            <a:ext cx="1865401" cy="3760237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="" xmlns:a16="http://schemas.microsoft.com/office/drawing/2014/main" id="{0CE83871-7038-5F61-F786-CE78AC36D3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44153" y="1145755"/>
            <a:ext cx="6892925" cy="4219460"/>
          </a:xfrm>
          <a:custGeom>
            <a:avLst/>
            <a:gdLst>
              <a:gd name="connsiteX0" fmla="*/ 157301 w 6892925"/>
              <a:gd name="connsiteY0" fmla="*/ 0 h 4219460"/>
              <a:gd name="connsiteX1" fmla="*/ 6892925 w 6892925"/>
              <a:gd name="connsiteY1" fmla="*/ 0 h 4219460"/>
              <a:gd name="connsiteX2" fmla="*/ 6892925 w 6892925"/>
              <a:gd name="connsiteY2" fmla="*/ 4062159 h 4219460"/>
              <a:gd name="connsiteX3" fmla="*/ 6735624 w 6892925"/>
              <a:gd name="connsiteY3" fmla="*/ 4219460 h 4219460"/>
              <a:gd name="connsiteX4" fmla="*/ 0 w 6892925"/>
              <a:gd name="connsiteY4" fmla="*/ 4219460 h 4219460"/>
              <a:gd name="connsiteX5" fmla="*/ 0 w 6892925"/>
              <a:gd name="connsiteY5" fmla="*/ 4105695 h 4219460"/>
              <a:gd name="connsiteX6" fmla="*/ 386003 w 6892925"/>
              <a:gd name="connsiteY6" fmla="*/ 4105695 h 4219460"/>
              <a:gd name="connsiteX7" fmla="*/ 658956 w 6892925"/>
              <a:gd name="connsiteY7" fmla="*/ 3832742 h 4219460"/>
              <a:gd name="connsiteX8" fmla="*/ 658956 w 6892925"/>
              <a:gd name="connsiteY8" fmla="*/ 709936 h 4219460"/>
              <a:gd name="connsiteX9" fmla="*/ 386003 w 6892925"/>
              <a:gd name="connsiteY9" fmla="*/ 436983 h 4219460"/>
              <a:gd name="connsiteX10" fmla="*/ 0 w 6892925"/>
              <a:gd name="connsiteY10" fmla="*/ 436983 h 4219460"/>
              <a:gd name="connsiteX11" fmla="*/ 0 w 6892925"/>
              <a:gd name="connsiteY11" fmla="*/ 157301 h 4219460"/>
              <a:gd name="connsiteX12" fmla="*/ 157301 w 6892925"/>
              <a:gd name="connsiteY12" fmla="*/ 0 h 421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2925" h="4219460">
                <a:moveTo>
                  <a:pt x="157301" y="0"/>
                </a:moveTo>
                <a:lnTo>
                  <a:pt x="6892925" y="0"/>
                </a:lnTo>
                <a:lnTo>
                  <a:pt x="6892925" y="4062159"/>
                </a:lnTo>
                <a:cubicBezTo>
                  <a:pt x="6892925" y="4149034"/>
                  <a:pt x="6822499" y="4219460"/>
                  <a:pt x="6735624" y="4219460"/>
                </a:cubicBezTo>
                <a:lnTo>
                  <a:pt x="0" y="4219460"/>
                </a:lnTo>
                <a:lnTo>
                  <a:pt x="0" y="4105695"/>
                </a:lnTo>
                <a:lnTo>
                  <a:pt x="386003" y="4105695"/>
                </a:lnTo>
                <a:cubicBezTo>
                  <a:pt x="536751" y="4105695"/>
                  <a:pt x="658956" y="3983490"/>
                  <a:pt x="658956" y="3832742"/>
                </a:cubicBezTo>
                <a:lnTo>
                  <a:pt x="658956" y="709936"/>
                </a:lnTo>
                <a:cubicBezTo>
                  <a:pt x="658956" y="559188"/>
                  <a:pt x="536751" y="436983"/>
                  <a:pt x="386003" y="436983"/>
                </a:cubicBezTo>
                <a:lnTo>
                  <a:pt x="0" y="436983"/>
                </a:lnTo>
                <a:lnTo>
                  <a:pt x="0" y="157301"/>
                </a:lnTo>
                <a:cubicBezTo>
                  <a:pt x="0" y="70426"/>
                  <a:pt x="70426" y="0"/>
                  <a:pt x="1573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="" xmlns:a16="http://schemas.microsoft.com/office/drawing/2014/main" id="{F15288DF-4021-DC72-DE07-AED58AC0FB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9101" y="1691268"/>
            <a:ext cx="1602059" cy="3464311"/>
          </a:xfrm>
          <a:custGeom>
            <a:avLst/>
            <a:gdLst>
              <a:gd name="connsiteX0" fmla="*/ 162929 w 1602059"/>
              <a:gd name="connsiteY0" fmla="*/ 0 h 3464311"/>
              <a:gd name="connsiteX1" fmla="*/ 354102 w 1602059"/>
              <a:gd name="connsiteY1" fmla="*/ 0 h 3464311"/>
              <a:gd name="connsiteX2" fmla="*/ 354102 w 1602059"/>
              <a:gd name="connsiteY2" fmla="*/ 35827 h 3464311"/>
              <a:gd name="connsiteX3" fmla="*/ 444657 w 1602059"/>
              <a:gd name="connsiteY3" fmla="*/ 126382 h 3464311"/>
              <a:gd name="connsiteX4" fmla="*/ 1153962 w 1602059"/>
              <a:gd name="connsiteY4" fmla="*/ 126382 h 3464311"/>
              <a:gd name="connsiteX5" fmla="*/ 1244517 w 1602059"/>
              <a:gd name="connsiteY5" fmla="*/ 35827 h 3464311"/>
              <a:gd name="connsiteX6" fmla="*/ 1244517 w 1602059"/>
              <a:gd name="connsiteY6" fmla="*/ 0 h 3464311"/>
              <a:gd name="connsiteX7" fmla="*/ 1439130 w 1602059"/>
              <a:gd name="connsiteY7" fmla="*/ 0 h 3464311"/>
              <a:gd name="connsiteX8" fmla="*/ 1602059 w 1602059"/>
              <a:gd name="connsiteY8" fmla="*/ 162929 h 3464311"/>
              <a:gd name="connsiteX9" fmla="*/ 1602059 w 1602059"/>
              <a:gd name="connsiteY9" fmla="*/ 3301382 h 3464311"/>
              <a:gd name="connsiteX10" fmla="*/ 1439130 w 1602059"/>
              <a:gd name="connsiteY10" fmla="*/ 3464311 h 3464311"/>
              <a:gd name="connsiteX11" fmla="*/ 162929 w 1602059"/>
              <a:gd name="connsiteY11" fmla="*/ 3464311 h 3464311"/>
              <a:gd name="connsiteX12" fmla="*/ 0 w 1602059"/>
              <a:gd name="connsiteY12" fmla="*/ 3301382 h 3464311"/>
              <a:gd name="connsiteX13" fmla="*/ 0 w 1602059"/>
              <a:gd name="connsiteY13" fmla="*/ 162929 h 3464311"/>
              <a:gd name="connsiteX14" fmla="*/ 162929 w 1602059"/>
              <a:gd name="connsiteY14" fmla="*/ 0 h 34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2059" h="3464311">
                <a:moveTo>
                  <a:pt x="162929" y="0"/>
                </a:moveTo>
                <a:lnTo>
                  <a:pt x="354102" y="0"/>
                </a:lnTo>
                <a:lnTo>
                  <a:pt x="354102" y="35827"/>
                </a:lnTo>
                <a:cubicBezTo>
                  <a:pt x="354102" y="85839"/>
                  <a:pt x="394645" y="126382"/>
                  <a:pt x="444657" y="126382"/>
                </a:cubicBezTo>
                <a:lnTo>
                  <a:pt x="1153962" y="126382"/>
                </a:lnTo>
                <a:cubicBezTo>
                  <a:pt x="1203974" y="126382"/>
                  <a:pt x="1244517" y="85839"/>
                  <a:pt x="1244517" y="35827"/>
                </a:cubicBezTo>
                <a:lnTo>
                  <a:pt x="1244517" y="0"/>
                </a:lnTo>
                <a:lnTo>
                  <a:pt x="1439130" y="0"/>
                </a:lnTo>
                <a:cubicBezTo>
                  <a:pt x="1529113" y="0"/>
                  <a:pt x="1602059" y="72946"/>
                  <a:pt x="1602059" y="162929"/>
                </a:cubicBezTo>
                <a:lnTo>
                  <a:pt x="1602059" y="3301382"/>
                </a:lnTo>
                <a:cubicBezTo>
                  <a:pt x="1602059" y="3391365"/>
                  <a:pt x="1529113" y="3464311"/>
                  <a:pt x="1439130" y="3464311"/>
                </a:cubicBezTo>
                <a:lnTo>
                  <a:pt x="162929" y="3464311"/>
                </a:lnTo>
                <a:cubicBezTo>
                  <a:pt x="72946" y="3464311"/>
                  <a:pt x="0" y="3391365"/>
                  <a:pt x="0" y="3301382"/>
                </a:cubicBezTo>
                <a:lnTo>
                  <a:pt x="0" y="162929"/>
                </a:lnTo>
                <a:cubicBezTo>
                  <a:pt x="0" y="72946"/>
                  <a:pt x="72946" y="0"/>
                  <a:pt x="1629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="" xmlns:a16="http://schemas.microsoft.com/office/drawing/2014/main" id="{A9247739-67E7-8E46-91F5-CE2618D990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821" y="1994521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7D867F62-8E78-1A4E-BCC4-1F22F29F3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9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E33F998-9535-773D-8567-74D398EA0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2" y="849993"/>
            <a:ext cx="5029582" cy="332868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944BAFD0-8FD5-E143-958E-1D63DCEB4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0272" y="878481"/>
            <a:ext cx="4835236" cy="3004507"/>
          </a:xfrm>
          <a:custGeom>
            <a:avLst/>
            <a:gdLst>
              <a:gd name="connsiteX0" fmla="*/ 113811 w 4835236"/>
              <a:gd name="connsiteY0" fmla="*/ 0 h 3004507"/>
              <a:gd name="connsiteX1" fmla="*/ 4721425 w 4835236"/>
              <a:gd name="connsiteY1" fmla="*/ 0 h 3004507"/>
              <a:gd name="connsiteX2" fmla="*/ 4835236 w 4835236"/>
              <a:gd name="connsiteY2" fmla="*/ 113811 h 3004507"/>
              <a:gd name="connsiteX3" fmla="*/ 4835236 w 4835236"/>
              <a:gd name="connsiteY3" fmla="*/ 1498256 h 3004507"/>
              <a:gd name="connsiteX4" fmla="*/ 3817430 w 4835236"/>
              <a:gd name="connsiteY4" fmla="*/ 1498256 h 3004507"/>
              <a:gd name="connsiteX5" fmla="*/ 3672987 w 4835236"/>
              <a:gd name="connsiteY5" fmla="*/ 1642699 h 3004507"/>
              <a:gd name="connsiteX6" fmla="*/ 3672987 w 4835236"/>
              <a:gd name="connsiteY6" fmla="*/ 3004507 h 3004507"/>
              <a:gd name="connsiteX7" fmla="*/ 113811 w 4835236"/>
              <a:gd name="connsiteY7" fmla="*/ 3004507 h 3004507"/>
              <a:gd name="connsiteX8" fmla="*/ 0 w 4835236"/>
              <a:gd name="connsiteY8" fmla="*/ 2890696 h 3004507"/>
              <a:gd name="connsiteX9" fmla="*/ 0 w 4835236"/>
              <a:gd name="connsiteY9" fmla="*/ 113811 h 3004507"/>
              <a:gd name="connsiteX10" fmla="*/ 113811 w 4835236"/>
              <a:gd name="connsiteY10" fmla="*/ 0 h 300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5236" h="3004507">
                <a:moveTo>
                  <a:pt x="113811" y="0"/>
                </a:moveTo>
                <a:lnTo>
                  <a:pt x="4721425" y="0"/>
                </a:lnTo>
                <a:cubicBezTo>
                  <a:pt x="4784281" y="0"/>
                  <a:pt x="4835236" y="50955"/>
                  <a:pt x="4835236" y="113811"/>
                </a:cubicBezTo>
                <a:lnTo>
                  <a:pt x="4835236" y="1498256"/>
                </a:lnTo>
                <a:lnTo>
                  <a:pt x="3817430" y="1498256"/>
                </a:lnTo>
                <a:cubicBezTo>
                  <a:pt x="3737656" y="1498256"/>
                  <a:pt x="3672987" y="1562925"/>
                  <a:pt x="3672987" y="1642699"/>
                </a:cubicBezTo>
                <a:lnTo>
                  <a:pt x="3672987" y="3004507"/>
                </a:lnTo>
                <a:lnTo>
                  <a:pt x="113811" y="3004507"/>
                </a:lnTo>
                <a:cubicBezTo>
                  <a:pt x="50955" y="3004507"/>
                  <a:pt x="0" y="2953552"/>
                  <a:pt x="0" y="2890696"/>
                </a:cubicBezTo>
                <a:lnTo>
                  <a:pt x="0" y="113811"/>
                </a:lnTo>
                <a:cubicBezTo>
                  <a:pt x="0" y="50955"/>
                  <a:pt x="50955" y="0"/>
                  <a:pt x="11381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9D67559-1BAE-CBE8-63C9-C54299033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70" y="2459468"/>
            <a:ext cx="2304471" cy="3328680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2B41FAD3-1E6F-F4AC-E866-B63AEDB58E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8276" y="2533058"/>
            <a:ext cx="2230246" cy="3241075"/>
          </a:xfrm>
          <a:custGeom>
            <a:avLst/>
            <a:gdLst>
              <a:gd name="connsiteX0" fmla="*/ 73264 w 2230246"/>
              <a:gd name="connsiteY0" fmla="*/ 0 h 3241075"/>
              <a:gd name="connsiteX1" fmla="*/ 851598 w 2230246"/>
              <a:gd name="connsiteY1" fmla="*/ 0 h 3241075"/>
              <a:gd name="connsiteX2" fmla="*/ 851598 w 2230246"/>
              <a:gd name="connsiteY2" fmla="*/ 24400 h 3241075"/>
              <a:gd name="connsiteX3" fmla="*/ 905677 w 2230246"/>
              <a:gd name="connsiteY3" fmla="*/ 78479 h 3241075"/>
              <a:gd name="connsiteX4" fmla="*/ 1311868 w 2230246"/>
              <a:gd name="connsiteY4" fmla="*/ 78479 h 3241075"/>
              <a:gd name="connsiteX5" fmla="*/ 1365947 w 2230246"/>
              <a:gd name="connsiteY5" fmla="*/ 24400 h 3241075"/>
              <a:gd name="connsiteX6" fmla="*/ 1365947 w 2230246"/>
              <a:gd name="connsiteY6" fmla="*/ 0 h 3241075"/>
              <a:gd name="connsiteX7" fmla="*/ 1830197 w 2230246"/>
              <a:gd name="connsiteY7" fmla="*/ 0 h 3241075"/>
              <a:gd name="connsiteX8" fmla="*/ 1830197 w 2230246"/>
              <a:gd name="connsiteY8" fmla="*/ 667387 h 3241075"/>
              <a:gd name="connsiteX9" fmla="*/ 2003667 w 2230246"/>
              <a:gd name="connsiteY9" fmla="*/ 840857 h 3241075"/>
              <a:gd name="connsiteX10" fmla="*/ 2230246 w 2230246"/>
              <a:gd name="connsiteY10" fmla="*/ 840857 h 3241075"/>
              <a:gd name="connsiteX11" fmla="*/ 2230246 w 2230246"/>
              <a:gd name="connsiteY11" fmla="*/ 3167811 h 3241075"/>
              <a:gd name="connsiteX12" fmla="*/ 2156982 w 2230246"/>
              <a:gd name="connsiteY12" fmla="*/ 3241075 h 3241075"/>
              <a:gd name="connsiteX13" fmla="*/ 73264 w 2230246"/>
              <a:gd name="connsiteY13" fmla="*/ 3241075 h 3241075"/>
              <a:gd name="connsiteX14" fmla="*/ 0 w 2230246"/>
              <a:gd name="connsiteY14" fmla="*/ 3167811 h 3241075"/>
              <a:gd name="connsiteX15" fmla="*/ 0 w 2230246"/>
              <a:gd name="connsiteY15" fmla="*/ 73264 h 3241075"/>
              <a:gd name="connsiteX16" fmla="*/ 73264 w 2230246"/>
              <a:gd name="connsiteY16" fmla="*/ 0 h 32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0246" h="3241075">
                <a:moveTo>
                  <a:pt x="73264" y="0"/>
                </a:moveTo>
                <a:lnTo>
                  <a:pt x="851598" y="0"/>
                </a:lnTo>
                <a:lnTo>
                  <a:pt x="851598" y="24400"/>
                </a:lnTo>
                <a:cubicBezTo>
                  <a:pt x="851598" y="54267"/>
                  <a:pt x="875810" y="78479"/>
                  <a:pt x="905677" y="78479"/>
                </a:cubicBezTo>
                <a:lnTo>
                  <a:pt x="1311868" y="78479"/>
                </a:lnTo>
                <a:cubicBezTo>
                  <a:pt x="1341735" y="78479"/>
                  <a:pt x="1365947" y="54267"/>
                  <a:pt x="1365947" y="24400"/>
                </a:cubicBezTo>
                <a:lnTo>
                  <a:pt x="1365947" y="0"/>
                </a:lnTo>
                <a:lnTo>
                  <a:pt x="1830197" y="0"/>
                </a:lnTo>
                <a:lnTo>
                  <a:pt x="1830197" y="667387"/>
                </a:lnTo>
                <a:cubicBezTo>
                  <a:pt x="1830197" y="763192"/>
                  <a:pt x="1907862" y="840857"/>
                  <a:pt x="2003667" y="840857"/>
                </a:cubicBezTo>
                <a:lnTo>
                  <a:pt x="2230246" y="840857"/>
                </a:lnTo>
                <a:lnTo>
                  <a:pt x="2230246" y="3167811"/>
                </a:lnTo>
                <a:cubicBezTo>
                  <a:pt x="2230246" y="3208274"/>
                  <a:pt x="2197445" y="3241075"/>
                  <a:pt x="2156982" y="3241075"/>
                </a:cubicBezTo>
                <a:lnTo>
                  <a:pt x="73264" y="3241075"/>
                </a:lnTo>
                <a:cubicBezTo>
                  <a:pt x="32801" y="3241075"/>
                  <a:pt x="0" y="3208274"/>
                  <a:pt x="0" y="3167811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37803EE-403E-3E2A-F7C9-2CADDC732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354" y="1535723"/>
            <a:ext cx="1225522" cy="2470384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="" xmlns:a16="http://schemas.microsoft.com/office/drawing/2014/main" id="{51829DB8-ED52-557B-4012-F63AF41735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17858" y="1661477"/>
            <a:ext cx="1052514" cy="2275969"/>
          </a:xfrm>
          <a:custGeom>
            <a:avLst/>
            <a:gdLst>
              <a:gd name="connsiteX0" fmla="*/ 162929 w 1602059"/>
              <a:gd name="connsiteY0" fmla="*/ 0 h 3464311"/>
              <a:gd name="connsiteX1" fmla="*/ 354102 w 1602059"/>
              <a:gd name="connsiteY1" fmla="*/ 0 h 3464311"/>
              <a:gd name="connsiteX2" fmla="*/ 354102 w 1602059"/>
              <a:gd name="connsiteY2" fmla="*/ 35827 h 3464311"/>
              <a:gd name="connsiteX3" fmla="*/ 444657 w 1602059"/>
              <a:gd name="connsiteY3" fmla="*/ 126382 h 3464311"/>
              <a:gd name="connsiteX4" fmla="*/ 1153962 w 1602059"/>
              <a:gd name="connsiteY4" fmla="*/ 126382 h 3464311"/>
              <a:gd name="connsiteX5" fmla="*/ 1244517 w 1602059"/>
              <a:gd name="connsiteY5" fmla="*/ 35827 h 3464311"/>
              <a:gd name="connsiteX6" fmla="*/ 1244517 w 1602059"/>
              <a:gd name="connsiteY6" fmla="*/ 0 h 3464311"/>
              <a:gd name="connsiteX7" fmla="*/ 1439130 w 1602059"/>
              <a:gd name="connsiteY7" fmla="*/ 0 h 3464311"/>
              <a:gd name="connsiteX8" fmla="*/ 1602059 w 1602059"/>
              <a:gd name="connsiteY8" fmla="*/ 162929 h 3464311"/>
              <a:gd name="connsiteX9" fmla="*/ 1602059 w 1602059"/>
              <a:gd name="connsiteY9" fmla="*/ 3301382 h 3464311"/>
              <a:gd name="connsiteX10" fmla="*/ 1439130 w 1602059"/>
              <a:gd name="connsiteY10" fmla="*/ 3464311 h 3464311"/>
              <a:gd name="connsiteX11" fmla="*/ 162929 w 1602059"/>
              <a:gd name="connsiteY11" fmla="*/ 3464311 h 3464311"/>
              <a:gd name="connsiteX12" fmla="*/ 0 w 1602059"/>
              <a:gd name="connsiteY12" fmla="*/ 3301382 h 3464311"/>
              <a:gd name="connsiteX13" fmla="*/ 0 w 1602059"/>
              <a:gd name="connsiteY13" fmla="*/ 162929 h 3464311"/>
              <a:gd name="connsiteX14" fmla="*/ 162929 w 1602059"/>
              <a:gd name="connsiteY14" fmla="*/ 0 h 34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2059" h="3464311">
                <a:moveTo>
                  <a:pt x="162929" y="0"/>
                </a:moveTo>
                <a:lnTo>
                  <a:pt x="354102" y="0"/>
                </a:lnTo>
                <a:lnTo>
                  <a:pt x="354102" y="35827"/>
                </a:lnTo>
                <a:cubicBezTo>
                  <a:pt x="354102" y="85839"/>
                  <a:pt x="394645" y="126382"/>
                  <a:pt x="444657" y="126382"/>
                </a:cubicBezTo>
                <a:lnTo>
                  <a:pt x="1153962" y="126382"/>
                </a:lnTo>
                <a:cubicBezTo>
                  <a:pt x="1203974" y="126382"/>
                  <a:pt x="1244517" y="85839"/>
                  <a:pt x="1244517" y="35827"/>
                </a:cubicBezTo>
                <a:lnTo>
                  <a:pt x="1244517" y="0"/>
                </a:lnTo>
                <a:lnTo>
                  <a:pt x="1439130" y="0"/>
                </a:lnTo>
                <a:cubicBezTo>
                  <a:pt x="1529113" y="0"/>
                  <a:pt x="1602059" y="72946"/>
                  <a:pt x="1602059" y="162929"/>
                </a:cubicBezTo>
                <a:lnTo>
                  <a:pt x="1602059" y="3301382"/>
                </a:lnTo>
                <a:cubicBezTo>
                  <a:pt x="1602059" y="3391365"/>
                  <a:pt x="1529113" y="3464311"/>
                  <a:pt x="1439130" y="3464311"/>
                </a:cubicBezTo>
                <a:lnTo>
                  <a:pt x="162929" y="3464311"/>
                </a:lnTo>
                <a:cubicBezTo>
                  <a:pt x="72946" y="3464311"/>
                  <a:pt x="0" y="3391365"/>
                  <a:pt x="0" y="3301382"/>
                </a:cubicBezTo>
                <a:lnTo>
                  <a:pt x="0" y="162929"/>
                </a:lnTo>
                <a:cubicBezTo>
                  <a:pt x="0" y="72946"/>
                  <a:pt x="72946" y="0"/>
                  <a:pt x="1629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Заголовок 4">
            <a:extLst>
              <a:ext uri="{FF2B5EF4-FFF2-40B4-BE49-F238E27FC236}">
                <a16:creationId xmlns="" xmlns:a16="http://schemas.microsoft.com/office/drawing/2014/main" id="{49E69656-353B-534B-9CBD-95186334B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7" y="2022540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="" xmlns:a16="http://schemas.microsoft.com/office/drawing/2014/main" id="{F3EE7294-C669-E745-87E9-DB414171D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2038" y="3216156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B21F8CB5-478D-CA49-8470-90622B525D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5788" y="1661477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02604915-6C22-2A42-8EBB-DDA5C5B8B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6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="" xmlns:a16="http://schemas.microsoft.com/office/drawing/2014/main" id="{51BC12E5-E354-504E-B5E0-C3CC96EB0E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971925" y="1"/>
            <a:ext cx="8220075" cy="6858000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7" name="Заголовок 4">
            <a:extLst>
              <a:ext uri="{FF2B5EF4-FFF2-40B4-BE49-F238E27FC236}">
                <a16:creationId xmlns="" xmlns:a16="http://schemas.microsoft.com/office/drawing/2014/main" id="{B7CA56EF-A273-A149-A225-9BFDA3AC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3071023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3F2813CD-AD2B-964E-B074-AF35FFB0F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820" y="1994521"/>
            <a:ext cx="3081113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9E82C331-2756-CB46-9F81-5E6AD901FA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3057363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E9F5E521-A4FB-A64C-950E-C93E1919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30D302EE-7C46-4144-AB62-275BFD10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853" y="1641351"/>
            <a:ext cx="5383026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893709-C578-DF48-8E70-7E8C3641A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338" y="2816225"/>
            <a:ext cx="5359275" cy="332399"/>
          </a:xfrm>
        </p:spPr>
        <p:txBody>
          <a:bodyPr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Лид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F976C64A-91BD-E64C-ABFA-40993F84E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5463" y="1260559"/>
            <a:ext cx="5383025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18" name="Текст 12">
            <a:extLst>
              <a:ext uri="{FF2B5EF4-FFF2-40B4-BE49-F238E27FC236}">
                <a16:creationId xmlns="" xmlns:a16="http://schemas.microsoft.com/office/drawing/2014/main" id="{FBC1441A-2B55-8040-90A7-CEBFC2AC9C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7075" y="2819400"/>
            <a:ext cx="4573587" cy="528863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indent="-180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ru-RU" dirty="0"/>
              <a:t>Подзаголовок</a:t>
            </a:r>
          </a:p>
          <a:p>
            <a:pPr lvl="3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52DE82C1-2990-A149-818E-C2A951ADF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7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30D302EE-7C46-4144-AB62-275BFD10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058" y="1629476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07F10966-F750-9C49-8C90-A66E3BA66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2039" y="2823092"/>
            <a:ext cx="4229100" cy="193899"/>
          </a:xfrm>
        </p:spPr>
        <p:txBody>
          <a:bodyPr>
            <a:sp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1E381FE-0320-D0F3-7281-6E94EC4E9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5912" y="430212"/>
            <a:ext cx="4211637" cy="55911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03F4B000-8421-AD4E-B6E4-754A13459C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2039" y="1268413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1C9CAF6-80AB-AA4C-920B-310B755FE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5588449"/>
            <a:ext cx="1946275" cy="432939"/>
          </a:xfrm>
        </p:spPr>
        <p:txBody>
          <a:bodyPr anchor="b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→</a:t>
            </a:r>
            <a:endParaRPr lang="en-US" dirty="0"/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F2746273-8A3E-7A4B-9C6B-E880D49DE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6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C1E27B-003A-D64B-A25E-42B1A9E267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043113"/>
            <a:ext cx="7067550" cy="4814887"/>
          </a:xfrm>
        </p:spPr>
        <p:txBody>
          <a:bodyPr/>
          <a:lstStyle>
            <a:lvl1pPr>
              <a:defRPr>
                <a:latin typeface="Montserrat RB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CA01E35-41DA-724F-ABB3-0DF1D6DCA9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1002" y="1255298"/>
            <a:ext cx="4229100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2039" y="345583"/>
            <a:ext cx="1070224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="" xmlns:a16="http://schemas.microsoft.com/office/drawing/2014/main" id="{918F28A4-FE8E-DB42-8E82-F947EEA0C0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21002" y="3329350"/>
            <a:ext cx="4229100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="" xmlns:a16="http://schemas.microsoft.com/office/drawing/2014/main" id="{82E39E61-2894-DB42-9CB5-4F739FFE1B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2419635"/>
            <a:ext cx="1070224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="" xmlns:a16="http://schemas.microsoft.com/office/drawing/2014/main" id="{44BB2779-32F4-0746-AA7C-5FC030E0AC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21002" y="5380730"/>
            <a:ext cx="4229100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="" xmlns:a16="http://schemas.microsoft.com/office/drawing/2014/main" id="{9278CACC-95EB-AA4C-A45E-C87950377A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2039" y="4471015"/>
            <a:ext cx="1190540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0056FC02-3556-954A-87DF-E5E426768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5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608" y="2819364"/>
            <a:ext cx="910276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E0FAA55D-B904-4D4C-BD23-01851C7237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608" y="4273564"/>
            <a:ext cx="3061005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571" y="3719843"/>
            <a:ext cx="3052042" cy="555625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67F133A7-FDDE-D44F-B620-2FF2A7E97B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1016" y="2819364"/>
            <a:ext cx="889289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202DD5E7-9C9A-8D4C-92D7-12C46F48BF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61016" y="4273564"/>
            <a:ext cx="3061005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1342C8B6-CAEA-4643-91B5-3F36F898D3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9979" y="3719843"/>
            <a:ext cx="3052042" cy="555625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="" xmlns:a16="http://schemas.microsoft.com/office/drawing/2014/main" id="{B3E1E6C7-C19B-214F-856B-636E27512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0133" y="2819364"/>
            <a:ext cx="864656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CC1364AD-7CE2-7A49-8225-718162E792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80133" y="4273564"/>
            <a:ext cx="3061005" cy="484712"/>
          </a:xfrm>
          <a:ln w="19050">
            <a:noFill/>
          </a:ln>
        </p:spPr>
        <p:txBody>
          <a:bodyPr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BF9026C8-FF0B-1A4B-AEAF-3526BB4A11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89096" y="3719843"/>
            <a:ext cx="3052042" cy="555625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291610A8-6C0B-7F47-9F33-3FB29AD8A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999A0E-6D58-0C43-B8AB-9147998132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9608" y="2819364"/>
            <a:ext cx="898245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E0FAA55D-B904-4D4C-BD23-01851C7237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608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3EABF-DDCA-6242-94FA-8E4F037905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571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32" name="Текст 6">
            <a:extLst>
              <a:ext uri="{FF2B5EF4-FFF2-40B4-BE49-F238E27FC236}">
                <a16:creationId xmlns="" xmlns:a16="http://schemas.microsoft.com/office/drawing/2014/main" id="{B3416DD8-465A-BB42-A38B-1B975396F2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51569" y="2819364"/>
            <a:ext cx="910212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DF4975E5-6AD0-2645-9FDC-5D9DF1B218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51569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="" xmlns:a16="http://schemas.microsoft.com/office/drawing/2014/main" id="{A56B1447-AB8A-E545-8DCA-A0C7B2B75A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60532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="" xmlns:a16="http://schemas.microsoft.com/office/drawing/2014/main" id="{84D07FAA-A4C3-8845-BF3E-A3D0AC35D9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5427" y="2819364"/>
            <a:ext cx="999397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483A45D3-3034-4343-8B2B-5E214047A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5427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="" xmlns:a16="http://schemas.microsoft.com/office/drawing/2014/main" id="{2C2AFCD9-A4CF-7D49-83A5-A635D41A5C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74390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38" name="Текст 6">
            <a:extLst>
              <a:ext uri="{FF2B5EF4-FFF2-40B4-BE49-F238E27FC236}">
                <a16:creationId xmlns="" xmlns:a16="http://schemas.microsoft.com/office/drawing/2014/main" id="{75899842-620D-4D47-94C0-1473E70C18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8027" y="2819364"/>
            <a:ext cx="899573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9" name="Текст 4">
            <a:extLst>
              <a:ext uri="{FF2B5EF4-FFF2-40B4-BE49-F238E27FC236}">
                <a16:creationId xmlns="" xmlns:a16="http://schemas.microsoft.com/office/drawing/2014/main" id="{7C4A2B7B-D9BA-FB45-96F3-E7FC12A299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8027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A6CEDF3C-4D30-274F-8651-F66D58FDD3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6990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="" xmlns:a16="http://schemas.microsoft.com/office/drawing/2014/main" id="{012BCAF9-3567-994C-AD96-841459F80D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9987" y="2819364"/>
            <a:ext cx="1010028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="" xmlns:a16="http://schemas.microsoft.com/office/drawing/2014/main" id="{4A48340B-646B-604B-A788-CD7A4447AC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9987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="" xmlns:a16="http://schemas.microsoft.com/office/drawing/2014/main" id="{54D11058-CB46-B943-8F23-85E258D7E4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8950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44" name="Текст 6">
            <a:extLst>
              <a:ext uri="{FF2B5EF4-FFF2-40B4-BE49-F238E27FC236}">
                <a16:creationId xmlns="" xmlns:a16="http://schemas.microsoft.com/office/drawing/2014/main" id="{751EAFD5-B7C8-594C-BE3E-38FCA7438A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43218" y="2819364"/>
            <a:ext cx="1001771" cy="893303"/>
          </a:xfrm>
        </p:spPr>
        <p:txBody>
          <a:bodyPr wrap="square" bIns="144000" anchor="t" anchorCtr="0">
            <a:sp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="" xmlns:a16="http://schemas.microsoft.com/office/drawing/2014/main" id="{4E8C0AFB-7D25-D14F-B7A5-1D429E120F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43218" y="4442792"/>
            <a:ext cx="1605805" cy="484712"/>
          </a:xfrm>
          <a:ln w="19050">
            <a:noFill/>
          </a:ln>
        </p:spPr>
        <p:txBody>
          <a:bodyPr wrap="square" tIns="288000" bIns="0">
            <a:sp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6" name="Текст 3">
            <a:extLst>
              <a:ext uri="{FF2B5EF4-FFF2-40B4-BE49-F238E27FC236}">
                <a16:creationId xmlns="" xmlns:a16="http://schemas.microsoft.com/office/drawing/2014/main" id="{BF57FCCD-4198-1244-B6AD-85B11FACAC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52181" y="3719843"/>
            <a:ext cx="1601103" cy="548763"/>
          </a:xfrm>
        </p:spPr>
        <p:txBody>
          <a:bodyPr tIns="32400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пункта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E5E004EC-0993-CD41-A192-168A9A2B0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149A90E9-00ED-4247-9B09-F453E12A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90" y="800905"/>
            <a:ext cx="4267131" cy="7157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3A856BF9-E48E-0844-80F5-ABBA79C4A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1" y="439842"/>
            <a:ext cx="4248150" cy="152349"/>
          </a:xfrm>
        </p:spPr>
        <p:txBody>
          <a:bodyPr>
            <a:spAutoFit/>
          </a:bodyPr>
          <a:lstStyle>
            <a:lvl1pPr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err="1"/>
              <a:t>Надзаголовок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34996B-6C8C-594F-904E-9C340EB0500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7850" y="2094587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2" name="Рисунок 2">
            <a:extLst>
              <a:ext uri="{FF2B5EF4-FFF2-40B4-BE49-F238E27FC236}">
                <a16:creationId xmlns="" xmlns:a16="http://schemas.microsoft.com/office/drawing/2014/main" id="{1CCBDDC1-8CBE-1D46-B445-0C52A6A190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7850" y="4284894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5" name="Рисунок 2">
            <a:extLst>
              <a:ext uri="{FF2B5EF4-FFF2-40B4-BE49-F238E27FC236}">
                <a16:creationId xmlns="" xmlns:a16="http://schemas.microsoft.com/office/drawing/2014/main" id="{0B23976B-9479-3C42-BA3F-7706775AE4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90902" y="2094587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8" name="Рисунок 2">
            <a:extLst>
              <a:ext uri="{FF2B5EF4-FFF2-40B4-BE49-F238E27FC236}">
                <a16:creationId xmlns="" xmlns:a16="http://schemas.microsoft.com/office/drawing/2014/main" id="{262D9DA9-0571-BD41-893F-7BE5DF1911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90902" y="4284894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1" name="Рисунок 2">
            <a:extLst>
              <a:ext uri="{FF2B5EF4-FFF2-40B4-BE49-F238E27FC236}">
                <a16:creationId xmlns="" xmlns:a16="http://schemas.microsoft.com/office/drawing/2014/main" id="{EB6EE42D-D570-D94D-8C39-778D8B54AC1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25220" y="2094587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4" name="Рисунок 2">
            <a:extLst>
              <a:ext uri="{FF2B5EF4-FFF2-40B4-BE49-F238E27FC236}">
                <a16:creationId xmlns="" xmlns:a16="http://schemas.microsoft.com/office/drawing/2014/main" id="{C8B14C57-A896-EE4E-A72C-3E5A18AC2FF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425220" y="4284894"/>
            <a:ext cx="1919288" cy="595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960F9E-B90C-DC4B-A4FA-597C28B8C1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90975" y="2716931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66" name="Текст 7">
            <a:extLst>
              <a:ext uri="{FF2B5EF4-FFF2-40B4-BE49-F238E27FC236}">
                <a16:creationId xmlns="" xmlns:a16="http://schemas.microsoft.com/office/drawing/2014/main" id="{2904D885-5AFB-894A-81D6-5EEA4E7086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19975" y="2716931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67" name="Текст 7">
            <a:extLst>
              <a:ext uri="{FF2B5EF4-FFF2-40B4-BE49-F238E27FC236}">
                <a16:creationId xmlns="" xmlns:a16="http://schemas.microsoft.com/office/drawing/2014/main" id="{B62A16E4-F806-1D4A-AB2B-CA74243996F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976" y="2716931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69" name="Текст 7">
            <a:extLst>
              <a:ext uri="{FF2B5EF4-FFF2-40B4-BE49-F238E27FC236}">
                <a16:creationId xmlns="" xmlns:a16="http://schemas.microsoft.com/office/drawing/2014/main" id="{09A6488F-18A5-E341-AE81-A3A71E0F89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90975" y="4895354"/>
            <a:ext cx="2268538" cy="1286477"/>
          </a:xfrm>
        </p:spPr>
        <p:txBody>
          <a:bodyPr tIns="72000"/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70" name="Текст 7">
            <a:extLst>
              <a:ext uri="{FF2B5EF4-FFF2-40B4-BE49-F238E27FC236}">
                <a16:creationId xmlns="" xmlns:a16="http://schemas.microsoft.com/office/drawing/2014/main" id="{D9F61DFF-1A7F-A541-9C0F-60143EEC7A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19975" y="4895354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71" name="Текст 7">
            <a:extLst>
              <a:ext uri="{FF2B5EF4-FFF2-40B4-BE49-F238E27FC236}">
                <a16:creationId xmlns="" xmlns:a16="http://schemas.microsoft.com/office/drawing/2014/main" id="{CF6DF851-9B46-FA47-BFDE-F0252EBF28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976" y="4895354"/>
            <a:ext cx="2268538" cy="1039634"/>
          </a:xfrm>
        </p:spPr>
        <p:txBody>
          <a:bodyPr tIns="72000">
            <a:spAutoFit/>
          </a:bodyPr>
          <a:lstStyle>
            <a:lvl1pPr>
              <a:spcAft>
                <a:spcPts val="600"/>
              </a:spcAft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/>
              <a:t>Название награды</a:t>
            </a:r>
          </a:p>
          <a:p>
            <a:pPr lvl="1"/>
            <a:r>
              <a:rPr lang="ru-RU" dirty="0"/>
              <a:t>Расшифровка конкурса / номинации</a:t>
            </a:r>
          </a:p>
          <a:p>
            <a:pPr lvl="2"/>
            <a:r>
              <a:rPr lang="ru-RU" dirty="0"/>
              <a:t>Фестиваль, год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="" xmlns:a16="http://schemas.microsoft.com/office/drawing/2014/main" id="{0BEEC35F-12D7-684C-9FE5-03149878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7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екстовый. Красный текст на бежев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/>
          <p:cNvSpPr/>
          <p:nvPr userDrawn="1"/>
        </p:nvSpPr>
        <p:spPr>
          <a:xfrm>
            <a:off x="1" y="4907"/>
            <a:ext cx="12192000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7" name="bg object 17"/>
          <p:cNvSpPr/>
          <p:nvPr/>
        </p:nvSpPr>
        <p:spPr>
          <a:xfrm>
            <a:off x="3174" y="2528"/>
            <a:ext cx="12185839" cy="6853093"/>
          </a:xfrm>
          <a:custGeom>
            <a:avLst/>
            <a:gdLst/>
            <a:ahLst/>
            <a:cxnLst/>
            <a:rect l="l" t="t" r="r" b="b"/>
            <a:pathLst>
              <a:path w="20093940" h="14188440">
                <a:moveTo>
                  <a:pt x="0" y="14188049"/>
                </a:moveTo>
                <a:lnTo>
                  <a:pt x="20093629" y="14188049"/>
                </a:lnTo>
                <a:lnTo>
                  <a:pt x="20093629" y="0"/>
                </a:lnTo>
                <a:lnTo>
                  <a:pt x="0" y="0"/>
                </a:lnTo>
                <a:lnTo>
                  <a:pt x="0" y="1418804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3327203"/>
              </p:ext>
            </p:extLst>
          </p:nvPr>
        </p:nvGraphicFramePr>
        <p:xfrm>
          <a:off x="434340" y="5897880"/>
          <a:ext cx="11452860" cy="937260"/>
        </p:xfrm>
        <a:graphic>
          <a:graphicData uri="http://schemas.openxmlformats.org/drawingml/2006/table">
            <a:tbl>
              <a:tblPr/>
              <a:tblGrid>
                <a:gridCol w="11452860"/>
              </a:tblGrid>
              <a:tr h="9372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презентации</a:t>
                      </a:r>
                      <a:endParaRPr lang="en-US" dirty="0"/>
                    </a:p>
                  </a:txBody>
                  <a:tcPr anchor="ctr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0" name="Группа 9"/>
          <p:cNvGrpSpPr/>
          <p:nvPr userDrawn="1"/>
        </p:nvGrpSpPr>
        <p:grpSpPr>
          <a:xfrm>
            <a:off x="10148596" y="5994450"/>
            <a:ext cx="1738604" cy="698400"/>
            <a:chOff x="10079690" y="4813334"/>
            <a:chExt cx="1738604" cy="698400"/>
          </a:xfrm>
        </p:grpSpPr>
        <p:grpSp>
          <p:nvGrpSpPr>
            <p:cNvPr id="11" name="Группа 10"/>
            <p:cNvGrpSpPr>
              <a:grpSpLocks noChangeAspect="1"/>
            </p:cNvGrpSpPr>
            <p:nvPr userDrawn="1"/>
          </p:nvGrpSpPr>
          <p:grpSpPr>
            <a:xfrm>
              <a:off x="10079690" y="5011808"/>
              <a:ext cx="978448" cy="396000"/>
              <a:chOff x="10481348" y="2607259"/>
              <a:chExt cx="3646417" cy="1475787"/>
            </a:xfrm>
          </p:grpSpPr>
          <p:sp>
            <p:nvSpPr>
              <p:cNvPr id="16" name="object 43"/>
              <p:cNvSpPr/>
              <p:nvPr/>
            </p:nvSpPr>
            <p:spPr>
              <a:xfrm>
                <a:off x="10499700" y="2684903"/>
                <a:ext cx="1143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21944">
                    <a:moveTo>
                      <a:pt x="281584" y="4292"/>
                    </a:moveTo>
                    <a:lnTo>
                      <a:pt x="196278" y="4292"/>
                    </a:lnTo>
                    <a:lnTo>
                      <a:pt x="81622" y="129336"/>
                    </a:lnTo>
                    <a:lnTo>
                      <a:pt x="66167" y="129336"/>
                    </a:lnTo>
                    <a:lnTo>
                      <a:pt x="6616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67" y="317360"/>
                    </a:lnTo>
                    <a:lnTo>
                      <a:pt x="66167" y="183908"/>
                    </a:lnTo>
                    <a:lnTo>
                      <a:pt x="86372" y="183908"/>
                    </a:lnTo>
                    <a:lnTo>
                      <a:pt x="188163" y="317360"/>
                    </a:lnTo>
                    <a:lnTo>
                      <a:pt x="270891" y="317360"/>
                    </a:lnTo>
                    <a:lnTo>
                      <a:pt x="144754" y="153657"/>
                    </a:lnTo>
                    <a:lnTo>
                      <a:pt x="281584" y="4292"/>
                    </a:lnTo>
                    <a:close/>
                  </a:path>
                  <a:path w="1143000" h="321944">
                    <a:moveTo>
                      <a:pt x="552145" y="110388"/>
                    </a:moveTo>
                    <a:lnTo>
                      <a:pt x="544703" y="67691"/>
                    </a:lnTo>
                    <a:lnTo>
                      <a:pt x="522744" y="33959"/>
                    </a:lnTo>
                    <a:lnTo>
                      <a:pt x="487438" y="11899"/>
                    </a:lnTo>
                    <a:lnTo>
                      <a:pt x="483971" y="10896"/>
                    </a:lnTo>
                    <a:lnTo>
                      <a:pt x="483971" y="110388"/>
                    </a:lnTo>
                    <a:lnTo>
                      <a:pt x="483590" y="117881"/>
                    </a:lnTo>
                    <a:lnTo>
                      <a:pt x="464959" y="152527"/>
                    </a:lnTo>
                    <a:lnTo>
                      <a:pt x="427558" y="162814"/>
                    </a:lnTo>
                    <a:lnTo>
                      <a:pt x="382600" y="162814"/>
                    </a:lnTo>
                    <a:lnTo>
                      <a:pt x="382600" y="58420"/>
                    </a:lnTo>
                    <a:lnTo>
                      <a:pt x="427253" y="58420"/>
                    </a:lnTo>
                    <a:lnTo>
                      <a:pt x="464908" y="68478"/>
                    </a:lnTo>
                    <a:lnTo>
                      <a:pt x="483590" y="102831"/>
                    </a:lnTo>
                    <a:lnTo>
                      <a:pt x="483971" y="110388"/>
                    </a:lnTo>
                    <a:lnTo>
                      <a:pt x="483971" y="10896"/>
                    </a:lnTo>
                    <a:lnTo>
                      <a:pt x="472922" y="7670"/>
                    </a:lnTo>
                    <a:lnTo>
                      <a:pt x="457085" y="5143"/>
                    </a:lnTo>
                    <a:lnTo>
                      <a:pt x="439928" y="4292"/>
                    </a:lnTo>
                    <a:lnTo>
                      <a:pt x="316420" y="4292"/>
                    </a:lnTo>
                    <a:lnTo>
                      <a:pt x="316420" y="317360"/>
                    </a:lnTo>
                    <a:lnTo>
                      <a:pt x="382600" y="317360"/>
                    </a:lnTo>
                    <a:lnTo>
                      <a:pt x="382600" y="215874"/>
                    </a:lnTo>
                    <a:lnTo>
                      <a:pt x="438264" y="215874"/>
                    </a:lnTo>
                    <a:lnTo>
                      <a:pt x="486397" y="208394"/>
                    </a:lnTo>
                    <a:lnTo>
                      <a:pt x="522236" y="186639"/>
                    </a:lnTo>
                    <a:lnTo>
                      <a:pt x="544576" y="153035"/>
                    </a:lnTo>
                    <a:lnTo>
                      <a:pt x="551307" y="125526"/>
                    </a:lnTo>
                    <a:lnTo>
                      <a:pt x="552145" y="110388"/>
                    </a:lnTo>
                    <a:close/>
                  </a:path>
                  <a:path w="1143000" h="321944">
                    <a:moveTo>
                      <a:pt x="843356" y="317360"/>
                    </a:moveTo>
                    <a:lnTo>
                      <a:pt x="818756" y="245986"/>
                    </a:lnTo>
                    <a:lnTo>
                      <a:pt x="800938" y="194310"/>
                    </a:lnTo>
                    <a:lnTo>
                      <a:pt x="760095" y="75831"/>
                    </a:lnTo>
                    <a:lnTo>
                      <a:pt x="735431" y="4292"/>
                    </a:lnTo>
                    <a:lnTo>
                      <a:pt x="732459" y="4292"/>
                    </a:lnTo>
                    <a:lnTo>
                      <a:pt x="732459" y="194310"/>
                    </a:lnTo>
                    <a:lnTo>
                      <a:pt x="653008" y="194310"/>
                    </a:lnTo>
                    <a:lnTo>
                      <a:pt x="691553" y="75831"/>
                    </a:lnTo>
                    <a:lnTo>
                      <a:pt x="694004" y="75831"/>
                    </a:lnTo>
                    <a:lnTo>
                      <a:pt x="732459" y="194310"/>
                    </a:lnTo>
                    <a:lnTo>
                      <a:pt x="732459" y="4292"/>
                    </a:lnTo>
                    <a:lnTo>
                      <a:pt x="650138" y="4292"/>
                    </a:lnTo>
                    <a:lnTo>
                      <a:pt x="542048" y="317360"/>
                    </a:lnTo>
                    <a:lnTo>
                      <a:pt x="612978" y="317360"/>
                    </a:lnTo>
                    <a:lnTo>
                      <a:pt x="636206" y="245986"/>
                    </a:lnTo>
                    <a:lnTo>
                      <a:pt x="749223" y="245986"/>
                    </a:lnTo>
                    <a:lnTo>
                      <a:pt x="772401" y="317360"/>
                    </a:lnTo>
                    <a:lnTo>
                      <a:pt x="843356" y="317360"/>
                    </a:lnTo>
                    <a:close/>
                  </a:path>
                  <a:path w="1143000" h="321944">
                    <a:moveTo>
                      <a:pt x="1142517" y="113893"/>
                    </a:moveTo>
                    <a:lnTo>
                      <a:pt x="1133094" y="76530"/>
                    </a:lnTo>
                    <a:lnTo>
                      <a:pt x="1107084" y="37617"/>
                    </a:lnTo>
                    <a:lnTo>
                      <a:pt x="1068463" y="11925"/>
                    </a:lnTo>
                    <a:lnTo>
                      <a:pt x="1019987" y="482"/>
                    </a:lnTo>
                    <a:lnTo>
                      <a:pt x="1006614" y="0"/>
                    </a:lnTo>
                    <a:lnTo>
                      <a:pt x="986485" y="1181"/>
                    </a:lnTo>
                    <a:lnTo>
                      <a:pt x="949325" y="10629"/>
                    </a:lnTo>
                    <a:lnTo>
                      <a:pt x="902741" y="42024"/>
                    </a:lnTo>
                    <a:lnTo>
                      <a:pt x="880033" y="73685"/>
                    </a:lnTo>
                    <a:lnTo>
                      <a:pt x="865593" y="113436"/>
                    </a:lnTo>
                    <a:lnTo>
                      <a:pt x="860780" y="160820"/>
                    </a:lnTo>
                    <a:lnTo>
                      <a:pt x="861974" y="185407"/>
                    </a:lnTo>
                    <a:lnTo>
                      <a:pt x="871474" y="228892"/>
                    </a:lnTo>
                    <a:lnTo>
                      <a:pt x="890181" y="264718"/>
                    </a:lnTo>
                    <a:lnTo>
                      <a:pt x="931799" y="302704"/>
                    </a:lnTo>
                    <a:lnTo>
                      <a:pt x="986231" y="320471"/>
                    </a:lnTo>
                    <a:lnTo>
                      <a:pt x="1006614" y="321652"/>
                    </a:lnTo>
                    <a:lnTo>
                      <a:pt x="1021283" y="321081"/>
                    </a:lnTo>
                    <a:lnTo>
                      <a:pt x="1060653" y="312559"/>
                    </a:lnTo>
                    <a:lnTo>
                      <a:pt x="1101915" y="287794"/>
                    </a:lnTo>
                    <a:lnTo>
                      <a:pt x="1129576" y="252183"/>
                    </a:lnTo>
                    <a:lnTo>
                      <a:pt x="1142517" y="210680"/>
                    </a:lnTo>
                    <a:lnTo>
                      <a:pt x="1075550" y="210375"/>
                    </a:lnTo>
                    <a:lnTo>
                      <a:pt x="1074013" y="218719"/>
                    </a:lnTo>
                    <a:lnTo>
                      <a:pt x="1071283" y="226148"/>
                    </a:lnTo>
                    <a:lnTo>
                      <a:pt x="1039964" y="257225"/>
                    </a:lnTo>
                    <a:lnTo>
                      <a:pt x="1016533" y="263093"/>
                    </a:lnTo>
                    <a:lnTo>
                      <a:pt x="1007681" y="263093"/>
                    </a:lnTo>
                    <a:lnTo>
                      <a:pt x="965962" y="251485"/>
                    </a:lnTo>
                    <a:lnTo>
                      <a:pt x="937895" y="217081"/>
                    </a:lnTo>
                    <a:lnTo>
                      <a:pt x="928509" y="176898"/>
                    </a:lnTo>
                    <a:lnTo>
                      <a:pt x="927887" y="160820"/>
                    </a:lnTo>
                    <a:lnTo>
                      <a:pt x="928509" y="145148"/>
                    </a:lnTo>
                    <a:lnTo>
                      <a:pt x="937806" y="105435"/>
                    </a:lnTo>
                    <a:lnTo>
                      <a:pt x="965809" y="70561"/>
                    </a:lnTo>
                    <a:lnTo>
                      <a:pt x="1008138" y="58559"/>
                    </a:lnTo>
                    <a:lnTo>
                      <a:pt x="1017104" y="58559"/>
                    </a:lnTo>
                    <a:lnTo>
                      <a:pt x="1059434" y="78193"/>
                    </a:lnTo>
                    <a:lnTo>
                      <a:pt x="1075550" y="113893"/>
                    </a:lnTo>
                    <a:lnTo>
                      <a:pt x="1142517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4"/>
              <p:cNvSpPr/>
              <p:nvPr/>
            </p:nvSpPr>
            <p:spPr>
              <a:xfrm>
                <a:off x="11689753" y="2688573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58" y="0"/>
                    </a:lnTo>
                    <a:lnTo>
                      <a:pt x="200558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58" y="184150"/>
                    </a:lnTo>
                    <a:lnTo>
                      <a:pt x="200558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5"/>
              <p:cNvSpPr/>
              <p:nvPr/>
            </p:nvSpPr>
            <p:spPr>
              <a:xfrm>
                <a:off x="12005412" y="2684915"/>
                <a:ext cx="57023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321944">
                    <a:moveTo>
                      <a:pt x="293204" y="160807"/>
                    </a:moveTo>
                    <a:lnTo>
                      <a:pt x="288378" y="113423"/>
                    </a:lnTo>
                    <a:lnTo>
                      <a:pt x="273862" y="73672"/>
                    </a:lnTo>
                    <a:lnTo>
                      <a:pt x="251053" y="42011"/>
                    </a:lnTo>
                    <a:lnTo>
                      <a:pt x="226085" y="22098"/>
                    </a:lnTo>
                    <a:lnTo>
                      <a:pt x="226085" y="160807"/>
                    </a:lnTo>
                    <a:lnTo>
                      <a:pt x="225475" y="176745"/>
                    </a:lnTo>
                    <a:lnTo>
                      <a:pt x="216242" y="216763"/>
                    </a:lnTo>
                    <a:lnTo>
                      <a:pt x="188480" y="251333"/>
                    </a:lnTo>
                    <a:lnTo>
                      <a:pt x="146608" y="263080"/>
                    </a:lnTo>
                    <a:lnTo>
                      <a:pt x="134988" y="262343"/>
                    </a:lnTo>
                    <a:lnTo>
                      <a:pt x="96266" y="244741"/>
                    </a:lnTo>
                    <a:lnTo>
                      <a:pt x="72656" y="204724"/>
                    </a:lnTo>
                    <a:lnTo>
                      <a:pt x="67119" y="160807"/>
                    </a:lnTo>
                    <a:lnTo>
                      <a:pt x="67741" y="144881"/>
                    </a:lnTo>
                    <a:lnTo>
                      <a:pt x="76974" y="104876"/>
                    </a:lnTo>
                    <a:lnTo>
                      <a:pt x="104698" y="70319"/>
                    </a:lnTo>
                    <a:lnTo>
                      <a:pt x="146608" y="58559"/>
                    </a:lnTo>
                    <a:lnTo>
                      <a:pt x="158216" y="59296"/>
                    </a:lnTo>
                    <a:lnTo>
                      <a:pt x="196926" y="76898"/>
                    </a:lnTo>
                    <a:lnTo>
                      <a:pt x="220548" y="116903"/>
                    </a:lnTo>
                    <a:lnTo>
                      <a:pt x="226085" y="160807"/>
                    </a:lnTo>
                    <a:lnTo>
                      <a:pt x="226085" y="22098"/>
                    </a:lnTo>
                    <a:lnTo>
                      <a:pt x="185978" y="4711"/>
                    </a:lnTo>
                    <a:lnTo>
                      <a:pt x="146608" y="0"/>
                    </a:lnTo>
                    <a:lnTo>
                      <a:pt x="126276" y="1168"/>
                    </a:lnTo>
                    <a:lnTo>
                      <a:pt x="88823" y="10617"/>
                    </a:lnTo>
                    <a:lnTo>
                      <a:pt x="41998" y="42011"/>
                    </a:lnTo>
                    <a:lnTo>
                      <a:pt x="19265" y="73672"/>
                    </a:lnTo>
                    <a:lnTo>
                      <a:pt x="4813" y="113423"/>
                    </a:lnTo>
                    <a:lnTo>
                      <a:pt x="0" y="160807"/>
                    </a:lnTo>
                    <a:lnTo>
                      <a:pt x="1219" y="185470"/>
                    </a:lnTo>
                    <a:lnTo>
                      <a:pt x="10833" y="228879"/>
                    </a:lnTo>
                    <a:lnTo>
                      <a:pt x="29768" y="264706"/>
                    </a:lnTo>
                    <a:lnTo>
                      <a:pt x="71691" y="302691"/>
                    </a:lnTo>
                    <a:lnTo>
                      <a:pt x="107061" y="316915"/>
                    </a:lnTo>
                    <a:lnTo>
                      <a:pt x="146608" y="321652"/>
                    </a:lnTo>
                    <a:lnTo>
                      <a:pt x="166801" y="320459"/>
                    </a:lnTo>
                    <a:lnTo>
                      <a:pt x="204203" y="310984"/>
                    </a:lnTo>
                    <a:lnTo>
                      <a:pt x="251053" y="279615"/>
                    </a:lnTo>
                    <a:lnTo>
                      <a:pt x="273862" y="247929"/>
                    </a:lnTo>
                    <a:lnTo>
                      <a:pt x="288378" y="208203"/>
                    </a:lnTo>
                    <a:lnTo>
                      <a:pt x="292011" y="185394"/>
                    </a:lnTo>
                    <a:lnTo>
                      <a:pt x="293204" y="160807"/>
                    </a:lnTo>
                    <a:close/>
                  </a:path>
                  <a:path w="570229" h="321944">
                    <a:moveTo>
                      <a:pt x="570204" y="4279"/>
                    </a:moveTo>
                    <a:lnTo>
                      <a:pt x="504024" y="4279"/>
                    </a:lnTo>
                    <a:lnTo>
                      <a:pt x="504024" y="58407"/>
                    </a:lnTo>
                    <a:lnTo>
                      <a:pt x="504024" y="153187"/>
                    </a:lnTo>
                    <a:lnTo>
                      <a:pt x="459066" y="153187"/>
                    </a:lnTo>
                    <a:lnTo>
                      <a:pt x="449986" y="152857"/>
                    </a:lnTo>
                    <a:lnTo>
                      <a:pt x="412991" y="139306"/>
                    </a:lnTo>
                    <a:lnTo>
                      <a:pt x="402653" y="106527"/>
                    </a:lnTo>
                    <a:lnTo>
                      <a:pt x="403034" y="99060"/>
                    </a:lnTo>
                    <a:lnTo>
                      <a:pt x="427659" y="63969"/>
                    </a:lnTo>
                    <a:lnTo>
                      <a:pt x="459371" y="58407"/>
                    </a:lnTo>
                    <a:lnTo>
                      <a:pt x="504024" y="58407"/>
                    </a:lnTo>
                    <a:lnTo>
                      <a:pt x="504024" y="4279"/>
                    </a:lnTo>
                    <a:lnTo>
                      <a:pt x="446671" y="4279"/>
                    </a:lnTo>
                    <a:lnTo>
                      <a:pt x="429590" y="5067"/>
                    </a:lnTo>
                    <a:lnTo>
                      <a:pt x="386080" y="16891"/>
                    </a:lnTo>
                    <a:lnTo>
                      <a:pt x="355066" y="41656"/>
                    </a:lnTo>
                    <a:lnTo>
                      <a:pt x="337781" y="77520"/>
                    </a:lnTo>
                    <a:lnTo>
                      <a:pt x="334467" y="106527"/>
                    </a:lnTo>
                    <a:lnTo>
                      <a:pt x="335318" y="121589"/>
                    </a:lnTo>
                    <a:lnTo>
                      <a:pt x="347929" y="160134"/>
                    </a:lnTo>
                    <a:lnTo>
                      <a:pt x="374891" y="187833"/>
                    </a:lnTo>
                    <a:lnTo>
                      <a:pt x="389839" y="195592"/>
                    </a:lnTo>
                    <a:lnTo>
                      <a:pt x="323316" y="317347"/>
                    </a:lnTo>
                    <a:lnTo>
                      <a:pt x="396392" y="317347"/>
                    </a:lnTo>
                    <a:lnTo>
                      <a:pt x="455701" y="206375"/>
                    </a:lnTo>
                    <a:lnTo>
                      <a:pt x="504024" y="206375"/>
                    </a:lnTo>
                    <a:lnTo>
                      <a:pt x="504024" y="317347"/>
                    </a:lnTo>
                    <a:lnTo>
                      <a:pt x="570204" y="317347"/>
                    </a:lnTo>
                    <a:lnTo>
                      <a:pt x="570204" y="206375"/>
                    </a:lnTo>
                    <a:lnTo>
                      <a:pt x="570204" y="153187"/>
                    </a:lnTo>
                    <a:lnTo>
                      <a:pt x="570204" y="58407"/>
                    </a:lnTo>
                    <a:lnTo>
                      <a:pt x="570204" y="4279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6"/>
              <p:cNvSpPr/>
              <p:nvPr/>
            </p:nvSpPr>
            <p:spPr>
              <a:xfrm>
                <a:off x="12630036" y="2684903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4">
                    <a:moveTo>
                      <a:pt x="235737" y="110388"/>
                    </a:moveTo>
                    <a:lnTo>
                      <a:pt x="228282" y="67691"/>
                    </a:lnTo>
                    <a:lnTo>
                      <a:pt x="206324" y="33959"/>
                    </a:lnTo>
                    <a:lnTo>
                      <a:pt x="171018" y="11899"/>
                    </a:lnTo>
                    <a:lnTo>
                      <a:pt x="167563" y="10896"/>
                    </a:lnTo>
                    <a:lnTo>
                      <a:pt x="167563" y="110388"/>
                    </a:lnTo>
                    <a:lnTo>
                      <a:pt x="167170" y="117881"/>
                    </a:lnTo>
                    <a:lnTo>
                      <a:pt x="148551" y="152527"/>
                    </a:lnTo>
                    <a:lnTo>
                      <a:pt x="111137" y="162814"/>
                    </a:lnTo>
                    <a:lnTo>
                      <a:pt x="66192" y="162814"/>
                    </a:lnTo>
                    <a:lnTo>
                      <a:pt x="66192" y="58420"/>
                    </a:lnTo>
                    <a:lnTo>
                      <a:pt x="110832" y="58420"/>
                    </a:lnTo>
                    <a:lnTo>
                      <a:pt x="148501" y="68478"/>
                    </a:lnTo>
                    <a:lnTo>
                      <a:pt x="167170" y="102831"/>
                    </a:lnTo>
                    <a:lnTo>
                      <a:pt x="167563" y="110388"/>
                    </a:lnTo>
                    <a:lnTo>
                      <a:pt x="167563" y="10896"/>
                    </a:lnTo>
                    <a:lnTo>
                      <a:pt x="156502" y="7670"/>
                    </a:lnTo>
                    <a:lnTo>
                      <a:pt x="140665" y="5143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92" y="317360"/>
                    </a:lnTo>
                    <a:lnTo>
                      <a:pt x="66192" y="215874"/>
                    </a:lnTo>
                    <a:lnTo>
                      <a:pt x="121843" y="215874"/>
                    </a:lnTo>
                    <a:lnTo>
                      <a:pt x="169976" y="208394"/>
                    </a:lnTo>
                    <a:lnTo>
                      <a:pt x="205816" y="186639"/>
                    </a:lnTo>
                    <a:lnTo>
                      <a:pt x="228155" y="153035"/>
                    </a:lnTo>
                    <a:lnTo>
                      <a:pt x="234886" y="125526"/>
                    </a:lnTo>
                    <a:lnTo>
                      <a:pt x="235737" y="110388"/>
                    </a:lnTo>
                    <a:close/>
                  </a:path>
                  <a:path w="555625" h="321944">
                    <a:moveTo>
                      <a:pt x="555066" y="113893"/>
                    </a:moveTo>
                    <a:lnTo>
                      <a:pt x="545642" y="76530"/>
                    </a:lnTo>
                    <a:lnTo>
                      <a:pt x="519620" y="37617"/>
                    </a:lnTo>
                    <a:lnTo>
                      <a:pt x="481012" y="11925"/>
                    </a:lnTo>
                    <a:lnTo>
                      <a:pt x="432523" y="482"/>
                    </a:lnTo>
                    <a:lnTo>
                      <a:pt x="419163" y="0"/>
                    </a:lnTo>
                    <a:lnTo>
                      <a:pt x="399021" y="1181"/>
                    </a:lnTo>
                    <a:lnTo>
                      <a:pt x="361873" y="10629"/>
                    </a:lnTo>
                    <a:lnTo>
                      <a:pt x="315277" y="42024"/>
                    </a:lnTo>
                    <a:lnTo>
                      <a:pt x="292582" y="73685"/>
                    </a:lnTo>
                    <a:lnTo>
                      <a:pt x="278130" y="113436"/>
                    </a:lnTo>
                    <a:lnTo>
                      <a:pt x="273316" y="160820"/>
                    </a:lnTo>
                    <a:lnTo>
                      <a:pt x="274497" y="185407"/>
                    </a:lnTo>
                    <a:lnTo>
                      <a:pt x="284010" y="228892"/>
                    </a:lnTo>
                    <a:lnTo>
                      <a:pt x="302717" y="264718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63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24" y="252183"/>
                    </a:lnTo>
                    <a:lnTo>
                      <a:pt x="555066" y="210680"/>
                    </a:lnTo>
                    <a:lnTo>
                      <a:pt x="488086" y="210375"/>
                    </a:lnTo>
                    <a:lnTo>
                      <a:pt x="486549" y="218719"/>
                    </a:lnTo>
                    <a:lnTo>
                      <a:pt x="483831" y="226148"/>
                    </a:lnTo>
                    <a:lnTo>
                      <a:pt x="452513" y="257225"/>
                    </a:lnTo>
                    <a:lnTo>
                      <a:pt x="429082" y="263093"/>
                    </a:lnTo>
                    <a:lnTo>
                      <a:pt x="420217" y="263093"/>
                    </a:lnTo>
                    <a:lnTo>
                      <a:pt x="378498" y="251485"/>
                    </a:lnTo>
                    <a:lnTo>
                      <a:pt x="350443" y="217081"/>
                    </a:lnTo>
                    <a:lnTo>
                      <a:pt x="341058" y="176898"/>
                    </a:lnTo>
                    <a:lnTo>
                      <a:pt x="340436" y="160820"/>
                    </a:lnTo>
                    <a:lnTo>
                      <a:pt x="341045" y="145148"/>
                    </a:lnTo>
                    <a:lnTo>
                      <a:pt x="350342" y="105435"/>
                    </a:lnTo>
                    <a:lnTo>
                      <a:pt x="378345" y="70561"/>
                    </a:lnTo>
                    <a:lnTo>
                      <a:pt x="420674" y="58559"/>
                    </a:lnTo>
                    <a:lnTo>
                      <a:pt x="429653" y="58559"/>
                    </a:lnTo>
                    <a:lnTo>
                      <a:pt x="471970" y="78193"/>
                    </a:lnTo>
                    <a:lnTo>
                      <a:pt x="488086" y="113893"/>
                    </a:lnTo>
                    <a:lnTo>
                      <a:pt x="555066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7"/>
              <p:cNvSpPr/>
              <p:nvPr/>
            </p:nvSpPr>
            <p:spPr>
              <a:xfrm>
                <a:off x="13232626" y="2689195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97" y="0"/>
                    </a:moveTo>
                    <a:lnTo>
                      <a:pt x="196278" y="0"/>
                    </a:lnTo>
                    <a:lnTo>
                      <a:pt x="81635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75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97" y="0"/>
                    </a:lnTo>
                    <a:close/>
                  </a:path>
                  <a:path w="578484" h="313689">
                    <a:moveTo>
                      <a:pt x="578307" y="0"/>
                    </a:moveTo>
                    <a:lnTo>
                      <a:pt x="520369" y="0"/>
                    </a:lnTo>
                    <a:lnTo>
                      <a:pt x="385076" y="196888"/>
                    </a:lnTo>
                    <a:lnTo>
                      <a:pt x="382485" y="196888"/>
                    </a:lnTo>
                    <a:lnTo>
                      <a:pt x="382485" y="0"/>
                    </a:lnTo>
                    <a:lnTo>
                      <a:pt x="316458" y="0"/>
                    </a:lnTo>
                    <a:lnTo>
                      <a:pt x="316458" y="313067"/>
                    </a:lnTo>
                    <a:lnTo>
                      <a:pt x="373773" y="313067"/>
                    </a:lnTo>
                    <a:lnTo>
                      <a:pt x="509828" y="116039"/>
                    </a:lnTo>
                    <a:lnTo>
                      <a:pt x="512127" y="116039"/>
                    </a:lnTo>
                    <a:lnTo>
                      <a:pt x="512127" y="313067"/>
                    </a:lnTo>
                    <a:lnTo>
                      <a:pt x="578307" y="313067"/>
                    </a:lnTo>
                    <a:lnTo>
                      <a:pt x="57830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8"/>
              <p:cNvSpPr/>
              <p:nvPr/>
            </p:nvSpPr>
            <p:spPr>
              <a:xfrm>
                <a:off x="13865510" y="2607259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5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17" y="395003"/>
                    </a:lnTo>
                    <a:lnTo>
                      <a:pt x="137548" y="278818"/>
                    </a:lnTo>
                    <a:lnTo>
                      <a:pt x="66029" y="278818"/>
                    </a:lnTo>
                    <a:lnTo>
                      <a:pt x="66029" y="81934"/>
                    </a:lnTo>
                    <a:close/>
                  </a:path>
                  <a:path w="262255" h="395605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5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18"/>
                    </a:lnTo>
                    <a:lnTo>
                      <a:pt x="137548" y="27881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5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5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06" y="60676"/>
                    </a:lnTo>
                    <a:lnTo>
                      <a:pt x="185962" y="44773"/>
                    </a:lnTo>
                    <a:lnTo>
                      <a:pt x="199937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3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5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12"/>
                    </a:lnTo>
                    <a:lnTo>
                      <a:pt x="149409" y="24617"/>
                    </a:lnTo>
                    <a:lnTo>
                      <a:pt x="141639" y="27360"/>
                    </a:lnTo>
                    <a:lnTo>
                      <a:pt x="199937" y="27360"/>
                    </a:lnTo>
                    <a:lnTo>
                      <a:pt x="201314" y="25100"/>
                    </a:lnTo>
                    <a:lnTo>
                      <a:pt x="205188" y="13225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9"/>
              <p:cNvSpPr/>
              <p:nvPr/>
            </p:nvSpPr>
            <p:spPr>
              <a:xfrm>
                <a:off x="10499700" y="3227292"/>
                <a:ext cx="33972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313689">
                    <a:moveTo>
                      <a:pt x="339371" y="0"/>
                    </a:moveTo>
                    <a:lnTo>
                      <a:pt x="257740" y="0"/>
                    </a:lnTo>
                    <a:lnTo>
                      <a:pt x="171513" y="210328"/>
                    </a:lnTo>
                    <a:lnTo>
                      <a:pt x="167858" y="210328"/>
                    </a:lnTo>
                    <a:lnTo>
                      <a:pt x="81631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64217" y="313069"/>
                    </a:lnTo>
                    <a:lnTo>
                      <a:pt x="64217" y="108541"/>
                    </a:lnTo>
                    <a:lnTo>
                      <a:pt x="66814" y="108541"/>
                    </a:lnTo>
                    <a:lnTo>
                      <a:pt x="147807" y="311529"/>
                    </a:lnTo>
                    <a:lnTo>
                      <a:pt x="191533" y="311529"/>
                    </a:lnTo>
                    <a:lnTo>
                      <a:pt x="272557" y="109295"/>
                    </a:lnTo>
                    <a:lnTo>
                      <a:pt x="275153" y="109295"/>
                    </a:lnTo>
                    <a:lnTo>
                      <a:pt x="275153" y="313069"/>
                    </a:lnTo>
                    <a:lnTo>
                      <a:pt x="339371" y="313069"/>
                    </a:lnTo>
                    <a:lnTo>
                      <a:pt x="33937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50"/>
              <p:cNvSpPr/>
              <p:nvPr/>
            </p:nvSpPr>
            <p:spPr>
              <a:xfrm>
                <a:off x="10893489" y="3226672"/>
                <a:ext cx="864869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864870" h="389254">
                    <a:moveTo>
                      <a:pt x="211569" y="259080"/>
                    </a:moveTo>
                    <a:lnTo>
                      <a:pt x="66179" y="259080"/>
                    </a:lnTo>
                    <a:lnTo>
                      <a:pt x="66179" y="184150"/>
                    </a:lnTo>
                    <a:lnTo>
                      <a:pt x="200113" y="184150"/>
                    </a:lnTo>
                    <a:lnTo>
                      <a:pt x="200113" y="129540"/>
                    </a:lnTo>
                    <a:lnTo>
                      <a:pt x="66179" y="129540"/>
                    </a:lnTo>
                    <a:lnTo>
                      <a:pt x="66179" y="54610"/>
                    </a:lnTo>
                    <a:lnTo>
                      <a:pt x="210972" y="54610"/>
                    </a:lnTo>
                    <a:lnTo>
                      <a:pt x="210972" y="0"/>
                    </a:lnTo>
                    <a:lnTo>
                      <a:pt x="0" y="0"/>
                    </a:lnTo>
                    <a:lnTo>
                      <a:pt x="0" y="5461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259080"/>
                    </a:lnTo>
                    <a:lnTo>
                      <a:pt x="0" y="313690"/>
                    </a:lnTo>
                    <a:lnTo>
                      <a:pt x="211569" y="313690"/>
                    </a:lnTo>
                    <a:lnTo>
                      <a:pt x="211569" y="259080"/>
                    </a:lnTo>
                    <a:close/>
                  </a:path>
                  <a:path w="864870" h="389254">
                    <a:moveTo>
                      <a:pt x="562698" y="260972"/>
                    </a:moveTo>
                    <a:lnTo>
                      <a:pt x="528459" y="260972"/>
                    </a:lnTo>
                    <a:lnTo>
                      <a:pt x="528459" y="55194"/>
                    </a:lnTo>
                    <a:lnTo>
                      <a:pt x="528459" y="635"/>
                    </a:lnTo>
                    <a:lnTo>
                      <a:pt x="464870" y="635"/>
                    </a:lnTo>
                    <a:lnTo>
                      <a:pt x="464870" y="55194"/>
                    </a:lnTo>
                    <a:lnTo>
                      <a:pt x="464870" y="260972"/>
                    </a:lnTo>
                    <a:lnTo>
                      <a:pt x="344411" y="260972"/>
                    </a:lnTo>
                    <a:lnTo>
                      <a:pt x="348284" y="254152"/>
                    </a:lnTo>
                    <a:lnTo>
                      <a:pt x="351967" y="246722"/>
                    </a:lnTo>
                    <a:lnTo>
                      <a:pt x="364578" y="210527"/>
                    </a:lnTo>
                    <a:lnTo>
                      <a:pt x="373430" y="162280"/>
                    </a:lnTo>
                    <a:lnTo>
                      <a:pt x="380936" y="55194"/>
                    </a:lnTo>
                    <a:lnTo>
                      <a:pt x="464870" y="55194"/>
                    </a:lnTo>
                    <a:lnTo>
                      <a:pt x="464870" y="635"/>
                    </a:lnTo>
                    <a:lnTo>
                      <a:pt x="321322" y="635"/>
                    </a:lnTo>
                    <a:lnTo>
                      <a:pt x="312458" y="133019"/>
                    </a:lnTo>
                    <a:lnTo>
                      <a:pt x="310845" y="152514"/>
                    </a:lnTo>
                    <a:lnTo>
                      <a:pt x="303301" y="199263"/>
                    </a:lnTo>
                    <a:lnTo>
                      <a:pt x="287858" y="238861"/>
                    </a:lnTo>
                    <a:lnTo>
                      <a:pt x="267995" y="260972"/>
                    </a:lnTo>
                    <a:lnTo>
                      <a:pt x="246735" y="260972"/>
                    </a:lnTo>
                    <a:lnTo>
                      <a:pt x="246735" y="389216"/>
                    </a:lnTo>
                    <a:lnTo>
                      <a:pt x="310311" y="389216"/>
                    </a:lnTo>
                    <a:lnTo>
                      <a:pt x="310311" y="313690"/>
                    </a:lnTo>
                    <a:lnTo>
                      <a:pt x="499122" y="313690"/>
                    </a:lnTo>
                    <a:lnTo>
                      <a:pt x="499122" y="388912"/>
                    </a:lnTo>
                    <a:lnTo>
                      <a:pt x="562698" y="388912"/>
                    </a:lnTo>
                    <a:lnTo>
                      <a:pt x="562698" y="313690"/>
                    </a:lnTo>
                    <a:lnTo>
                      <a:pt x="562698" y="260972"/>
                    </a:lnTo>
                    <a:close/>
                  </a:path>
                  <a:path w="864870" h="389254">
                    <a:moveTo>
                      <a:pt x="864743" y="622"/>
                    </a:moveTo>
                    <a:lnTo>
                      <a:pt x="806805" y="622"/>
                    </a:lnTo>
                    <a:lnTo>
                      <a:pt x="671512" y="197497"/>
                    </a:lnTo>
                    <a:lnTo>
                      <a:pt x="668909" y="197497"/>
                    </a:lnTo>
                    <a:lnTo>
                      <a:pt x="668909" y="622"/>
                    </a:lnTo>
                    <a:lnTo>
                      <a:pt x="602881" y="622"/>
                    </a:lnTo>
                    <a:lnTo>
                      <a:pt x="602881" y="313690"/>
                    </a:lnTo>
                    <a:lnTo>
                      <a:pt x="660196" y="313690"/>
                    </a:lnTo>
                    <a:lnTo>
                      <a:pt x="796264" y="116662"/>
                    </a:lnTo>
                    <a:lnTo>
                      <a:pt x="798550" y="116662"/>
                    </a:lnTo>
                    <a:lnTo>
                      <a:pt x="798550" y="313690"/>
                    </a:lnTo>
                    <a:lnTo>
                      <a:pt x="864743" y="313690"/>
                    </a:lnTo>
                    <a:lnTo>
                      <a:pt x="864743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51"/>
              <p:cNvSpPr/>
              <p:nvPr/>
            </p:nvSpPr>
            <p:spPr>
              <a:xfrm>
                <a:off x="11812803" y="3226672"/>
                <a:ext cx="603885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603884" h="387350">
                    <a:moveTo>
                      <a:pt x="300812" y="260350"/>
                    </a:moveTo>
                    <a:lnTo>
                      <a:pt x="258191" y="260350"/>
                    </a:lnTo>
                    <a:lnTo>
                      <a:pt x="258191" y="260477"/>
                    </a:lnTo>
                    <a:lnTo>
                      <a:pt x="258191" y="260819"/>
                    </a:lnTo>
                    <a:lnTo>
                      <a:pt x="212775" y="260819"/>
                    </a:lnTo>
                    <a:lnTo>
                      <a:pt x="212775" y="260477"/>
                    </a:lnTo>
                    <a:lnTo>
                      <a:pt x="258191" y="260477"/>
                    </a:lnTo>
                    <a:lnTo>
                      <a:pt x="258191" y="260350"/>
                    </a:lnTo>
                    <a:lnTo>
                      <a:pt x="258191" y="622"/>
                    </a:lnTo>
                    <a:lnTo>
                      <a:pt x="193827" y="622"/>
                    </a:lnTo>
                    <a:lnTo>
                      <a:pt x="193827" y="260350"/>
                    </a:lnTo>
                    <a:lnTo>
                      <a:pt x="63576" y="260350"/>
                    </a:lnTo>
                    <a:lnTo>
                      <a:pt x="63576" y="0"/>
                    </a:lnTo>
                    <a:lnTo>
                      <a:pt x="0" y="0"/>
                    </a:lnTo>
                    <a:lnTo>
                      <a:pt x="0" y="260350"/>
                    </a:lnTo>
                    <a:lnTo>
                      <a:pt x="0" y="313690"/>
                    </a:lnTo>
                    <a:lnTo>
                      <a:pt x="212775" y="313690"/>
                    </a:lnTo>
                    <a:lnTo>
                      <a:pt x="234784" y="313690"/>
                    </a:lnTo>
                    <a:lnTo>
                      <a:pt x="234784" y="387350"/>
                    </a:lnTo>
                    <a:lnTo>
                      <a:pt x="298907" y="387350"/>
                    </a:lnTo>
                    <a:lnTo>
                      <a:pt x="298907" y="313690"/>
                    </a:lnTo>
                    <a:lnTo>
                      <a:pt x="300812" y="313690"/>
                    </a:lnTo>
                    <a:lnTo>
                      <a:pt x="300812" y="260350"/>
                    </a:lnTo>
                    <a:close/>
                  </a:path>
                  <a:path w="603884" h="387350">
                    <a:moveTo>
                      <a:pt x="603669" y="622"/>
                    </a:moveTo>
                    <a:lnTo>
                      <a:pt x="545731" y="622"/>
                    </a:lnTo>
                    <a:lnTo>
                      <a:pt x="410438" y="197497"/>
                    </a:lnTo>
                    <a:lnTo>
                      <a:pt x="407847" y="197497"/>
                    </a:lnTo>
                    <a:lnTo>
                      <a:pt x="407847" y="622"/>
                    </a:lnTo>
                    <a:lnTo>
                      <a:pt x="341820" y="622"/>
                    </a:lnTo>
                    <a:lnTo>
                      <a:pt x="341820" y="313690"/>
                    </a:lnTo>
                    <a:lnTo>
                      <a:pt x="399135" y="313690"/>
                    </a:lnTo>
                    <a:lnTo>
                      <a:pt x="535190" y="116662"/>
                    </a:lnTo>
                    <a:lnTo>
                      <a:pt x="537489" y="116662"/>
                    </a:lnTo>
                    <a:lnTo>
                      <a:pt x="537489" y="313690"/>
                    </a:lnTo>
                    <a:lnTo>
                      <a:pt x="603669" y="313690"/>
                    </a:lnTo>
                    <a:lnTo>
                      <a:pt x="603669" y="622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52"/>
              <p:cNvSpPr/>
              <p:nvPr/>
            </p:nvSpPr>
            <p:spPr>
              <a:xfrm>
                <a:off x="12471044" y="3226672"/>
                <a:ext cx="26670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313689">
                    <a:moveTo>
                      <a:pt x="266598" y="0"/>
                    </a:moveTo>
                    <a:lnTo>
                      <a:pt x="200571" y="0"/>
                    </a:lnTo>
                    <a:lnTo>
                      <a:pt x="200571" y="129540"/>
                    </a:lnTo>
                    <a:lnTo>
                      <a:pt x="66179" y="129540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129540"/>
                    </a:lnTo>
                    <a:lnTo>
                      <a:pt x="0" y="184150"/>
                    </a:lnTo>
                    <a:lnTo>
                      <a:pt x="0" y="313690"/>
                    </a:lnTo>
                    <a:lnTo>
                      <a:pt x="66179" y="313690"/>
                    </a:lnTo>
                    <a:lnTo>
                      <a:pt x="66179" y="184150"/>
                    </a:lnTo>
                    <a:lnTo>
                      <a:pt x="200571" y="184150"/>
                    </a:lnTo>
                    <a:lnTo>
                      <a:pt x="200571" y="313690"/>
                    </a:lnTo>
                    <a:lnTo>
                      <a:pt x="266598" y="313690"/>
                    </a:lnTo>
                    <a:lnTo>
                      <a:pt x="266598" y="184150"/>
                    </a:lnTo>
                    <a:lnTo>
                      <a:pt x="266598" y="129540"/>
                    </a:lnTo>
                    <a:lnTo>
                      <a:pt x="26659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3"/>
              <p:cNvSpPr/>
              <p:nvPr/>
            </p:nvSpPr>
            <p:spPr>
              <a:xfrm>
                <a:off x="12786722" y="3222996"/>
                <a:ext cx="2819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321945">
                    <a:moveTo>
                      <a:pt x="145838" y="0"/>
                    </a:moveTo>
                    <a:lnTo>
                      <a:pt x="106609" y="4722"/>
                    </a:lnTo>
                    <a:lnTo>
                      <a:pt x="55880" y="29397"/>
                    </a:lnTo>
                    <a:lnTo>
                      <a:pt x="19255" y="73683"/>
                    </a:lnTo>
                    <a:lnTo>
                      <a:pt x="4810" y="113442"/>
                    </a:lnTo>
                    <a:lnTo>
                      <a:pt x="0" y="160811"/>
                    </a:lnTo>
                    <a:lnTo>
                      <a:pt x="1189" y="185397"/>
                    </a:lnTo>
                    <a:lnTo>
                      <a:pt x="10698" y="228891"/>
                    </a:lnTo>
                    <a:lnTo>
                      <a:pt x="29403" y="264711"/>
                    </a:lnTo>
                    <a:lnTo>
                      <a:pt x="71013" y="302702"/>
                    </a:lnTo>
                    <a:lnTo>
                      <a:pt x="125447" y="320471"/>
                    </a:lnTo>
                    <a:lnTo>
                      <a:pt x="145838" y="321655"/>
                    </a:lnTo>
                    <a:lnTo>
                      <a:pt x="160503" y="321084"/>
                    </a:lnTo>
                    <a:lnTo>
                      <a:pt x="199868" y="312555"/>
                    </a:lnTo>
                    <a:lnTo>
                      <a:pt x="241134" y="287792"/>
                    </a:lnTo>
                    <a:lnTo>
                      <a:pt x="268798" y="252180"/>
                    </a:lnTo>
                    <a:lnTo>
                      <a:pt x="281740" y="210674"/>
                    </a:lnTo>
                    <a:lnTo>
                      <a:pt x="214768" y="210370"/>
                    </a:lnTo>
                    <a:lnTo>
                      <a:pt x="213229" y="218705"/>
                    </a:lnTo>
                    <a:lnTo>
                      <a:pt x="210506" y="226150"/>
                    </a:lnTo>
                    <a:lnTo>
                      <a:pt x="179188" y="257227"/>
                    </a:lnTo>
                    <a:lnTo>
                      <a:pt x="155754" y="263091"/>
                    </a:lnTo>
                    <a:lnTo>
                      <a:pt x="146896" y="263091"/>
                    </a:lnTo>
                    <a:lnTo>
                      <a:pt x="105180" y="251489"/>
                    </a:lnTo>
                    <a:lnTo>
                      <a:pt x="77118" y="217082"/>
                    </a:lnTo>
                    <a:lnTo>
                      <a:pt x="67732" y="176895"/>
                    </a:lnTo>
                    <a:lnTo>
                      <a:pt x="67107" y="160811"/>
                    </a:lnTo>
                    <a:lnTo>
                      <a:pt x="67726" y="145143"/>
                    </a:lnTo>
                    <a:lnTo>
                      <a:pt x="77023" y="105431"/>
                    </a:lnTo>
                    <a:lnTo>
                      <a:pt x="105022" y="70573"/>
                    </a:lnTo>
                    <a:lnTo>
                      <a:pt x="147356" y="58563"/>
                    </a:lnTo>
                    <a:lnTo>
                      <a:pt x="156330" y="58563"/>
                    </a:lnTo>
                    <a:lnTo>
                      <a:pt x="198653" y="78186"/>
                    </a:lnTo>
                    <a:lnTo>
                      <a:pt x="214768" y="113891"/>
                    </a:lnTo>
                    <a:lnTo>
                      <a:pt x="281740" y="113891"/>
                    </a:lnTo>
                    <a:lnTo>
                      <a:pt x="272316" y="76519"/>
                    </a:lnTo>
                    <a:lnTo>
                      <a:pt x="246299" y="37609"/>
                    </a:lnTo>
                    <a:lnTo>
                      <a:pt x="207686" y="11917"/>
                    </a:lnTo>
                    <a:lnTo>
                      <a:pt x="159202" y="481"/>
                    </a:lnTo>
                    <a:lnTo>
                      <a:pt x="14583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4"/>
              <p:cNvSpPr/>
              <p:nvPr/>
            </p:nvSpPr>
            <p:spPr>
              <a:xfrm>
                <a:off x="13115988" y="3227294"/>
                <a:ext cx="57848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578484" h="313689">
                    <a:moveTo>
                      <a:pt x="281584" y="0"/>
                    </a:moveTo>
                    <a:lnTo>
                      <a:pt x="196265" y="0"/>
                    </a:lnTo>
                    <a:lnTo>
                      <a:pt x="81622" y="125044"/>
                    </a:lnTo>
                    <a:lnTo>
                      <a:pt x="66179" y="125044"/>
                    </a:lnTo>
                    <a:lnTo>
                      <a:pt x="66179" y="0"/>
                    </a:lnTo>
                    <a:lnTo>
                      <a:pt x="0" y="0"/>
                    </a:lnTo>
                    <a:lnTo>
                      <a:pt x="0" y="313067"/>
                    </a:lnTo>
                    <a:lnTo>
                      <a:pt x="66179" y="313067"/>
                    </a:lnTo>
                    <a:lnTo>
                      <a:pt x="66179" y="179616"/>
                    </a:lnTo>
                    <a:lnTo>
                      <a:pt x="86372" y="179616"/>
                    </a:lnTo>
                    <a:lnTo>
                      <a:pt x="188163" y="313067"/>
                    </a:lnTo>
                    <a:lnTo>
                      <a:pt x="270891" y="313067"/>
                    </a:lnTo>
                    <a:lnTo>
                      <a:pt x="144754" y="149364"/>
                    </a:lnTo>
                    <a:lnTo>
                      <a:pt x="281584" y="0"/>
                    </a:lnTo>
                    <a:close/>
                  </a:path>
                  <a:path w="578484" h="313689">
                    <a:moveTo>
                      <a:pt x="578281" y="0"/>
                    </a:moveTo>
                    <a:lnTo>
                      <a:pt x="520344" y="0"/>
                    </a:lnTo>
                    <a:lnTo>
                      <a:pt x="385051" y="196875"/>
                    </a:lnTo>
                    <a:lnTo>
                      <a:pt x="382447" y="196875"/>
                    </a:lnTo>
                    <a:lnTo>
                      <a:pt x="382447" y="0"/>
                    </a:lnTo>
                    <a:lnTo>
                      <a:pt x="316420" y="0"/>
                    </a:lnTo>
                    <a:lnTo>
                      <a:pt x="316420" y="313067"/>
                    </a:lnTo>
                    <a:lnTo>
                      <a:pt x="373735" y="313067"/>
                    </a:lnTo>
                    <a:lnTo>
                      <a:pt x="509790" y="116039"/>
                    </a:lnTo>
                    <a:lnTo>
                      <a:pt x="512089" y="116039"/>
                    </a:lnTo>
                    <a:lnTo>
                      <a:pt x="512089" y="313067"/>
                    </a:lnTo>
                    <a:lnTo>
                      <a:pt x="578281" y="313067"/>
                    </a:lnTo>
                    <a:lnTo>
                      <a:pt x="578281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5"/>
              <p:cNvSpPr/>
              <p:nvPr/>
            </p:nvSpPr>
            <p:spPr>
              <a:xfrm>
                <a:off x="13748867" y="3145357"/>
                <a:ext cx="262255" cy="39560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395604">
                    <a:moveTo>
                      <a:pt x="66029" y="81934"/>
                    </a:moveTo>
                    <a:lnTo>
                      <a:pt x="0" y="81934"/>
                    </a:lnTo>
                    <a:lnTo>
                      <a:pt x="0" y="395003"/>
                    </a:lnTo>
                    <a:lnTo>
                      <a:pt x="57328" y="395003"/>
                    </a:lnTo>
                    <a:lnTo>
                      <a:pt x="137560" y="278808"/>
                    </a:lnTo>
                    <a:lnTo>
                      <a:pt x="66029" y="278808"/>
                    </a:lnTo>
                    <a:lnTo>
                      <a:pt x="66029" y="81934"/>
                    </a:lnTo>
                    <a:close/>
                  </a:path>
                  <a:path w="262255" h="395604">
                    <a:moveTo>
                      <a:pt x="261855" y="197973"/>
                    </a:moveTo>
                    <a:lnTo>
                      <a:pt x="195669" y="197973"/>
                    </a:lnTo>
                    <a:lnTo>
                      <a:pt x="195669" y="395003"/>
                    </a:lnTo>
                    <a:lnTo>
                      <a:pt x="261855" y="395003"/>
                    </a:lnTo>
                    <a:lnTo>
                      <a:pt x="261855" y="197973"/>
                    </a:lnTo>
                    <a:close/>
                  </a:path>
                  <a:path w="262255" h="395604">
                    <a:moveTo>
                      <a:pt x="261855" y="81934"/>
                    </a:moveTo>
                    <a:lnTo>
                      <a:pt x="203920" y="81934"/>
                    </a:lnTo>
                    <a:lnTo>
                      <a:pt x="68626" y="278808"/>
                    </a:lnTo>
                    <a:lnTo>
                      <a:pt x="137560" y="278808"/>
                    </a:lnTo>
                    <a:lnTo>
                      <a:pt x="193376" y="197973"/>
                    </a:lnTo>
                    <a:lnTo>
                      <a:pt x="261855" y="197973"/>
                    </a:lnTo>
                    <a:lnTo>
                      <a:pt x="261855" y="81934"/>
                    </a:lnTo>
                    <a:close/>
                  </a:path>
                  <a:path w="262255" h="395604">
                    <a:moveTo>
                      <a:pt x="100436" y="0"/>
                    </a:moveTo>
                    <a:lnTo>
                      <a:pt x="55328" y="0"/>
                    </a:lnTo>
                    <a:lnTo>
                      <a:pt x="56598" y="13224"/>
                    </a:lnTo>
                    <a:lnTo>
                      <a:pt x="86745" y="52194"/>
                    </a:lnTo>
                    <a:lnTo>
                      <a:pt x="130854" y="61736"/>
                    </a:lnTo>
                    <a:lnTo>
                      <a:pt x="147310" y="60676"/>
                    </a:lnTo>
                    <a:lnTo>
                      <a:pt x="185962" y="44773"/>
                    </a:lnTo>
                    <a:lnTo>
                      <a:pt x="199934" y="27360"/>
                    </a:lnTo>
                    <a:lnTo>
                      <a:pt x="119755" y="27360"/>
                    </a:lnTo>
                    <a:lnTo>
                      <a:pt x="111860" y="24554"/>
                    </a:lnTo>
                    <a:lnTo>
                      <a:pt x="102614" y="13329"/>
                    </a:lnTo>
                    <a:lnTo>
                      <a:pt x="100417" y="7224"/>
                    </a:lnTo>
                    <a:lnTo>
                      <a:pt x="100436" y="0"/>
                    </a:lnTo>
                    <a:close/>
                  </a:path>
                  <a:path w="262255" h="395604">
                    <a:moveTo>
                      <a:pt x="206527" y="0"/>
                    </a:moveTo>
                    <a:lnTo>
                      <a:pt x="161115" y="0"/>
                    </a:lnTo>
                    <a:lnTo>
                      <a:pt x="161115" y="7224"/>
                    </a:lnTo>
                    <a:lnTo>
                      <a:pt x="158790" y="13601"/>
                    </a:lnTo>
                    <a:lnTo>
                      <a:pt x="149419" y="24606"/>
                    </a:lnTo>
                    <a:lnTo>
                      <a:pt x="141639" y="27360"/>
                    </a:lnTo>
                    <a:lnTo>
                      <a:pt x="199934" y="27360"/>
                    </a:lnTo>
                    <a:lnTo>
                      <a:pt x="201314" y="25096"/>
                    </a:lnTo>
                    <a:lnTo>
                      <a:pt x="205188" y="13224"/>
                    </a:lnTo>
                    <a:lnTo>
                      <a:pt x="206527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6"/>
              <p:cNvSpPr/>
              <p:nvPr/>
            </p:nvSpPr>
            <p:spPr>
              <a:xfrm>
                <a:off x="10481348" y="3764771"/>
                <a:ext cx="574040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574040" h="318135">
                    <a:moveTo>
                      <a:pt x="271348" y="622"/>
                    </a:moveTo>
                    <a:lnTo>
                      <a:pt x="203771" y="622"/>
                    </a:lnTo>
                    <a:lnTo>
                      <a:pt x="142189" y="154724"/>
                    </a:lnTo>
                    <a:lnTo>
                      <a:pt x="68478" y="622"/>
                    </a:lnTo>
                    <a:lnTo>
                      <a:pt x="0" y="622"/>
                    </a:lnTo>
                    <a:lnTo>
                      <a:pt x="113741" y="225958"/>
                    </a:lnTo>
                    <a:lnTo>
                      <a:pt x="107784" y="242392"/>
                    </a:lnTo>
                    <a:lnTo>
                      <a:pt x="77546" y="264160"/>
                    </a:lnTo>
                    <a:lnTo>
                      <a:pt x="52120" y="264160"/>
                    </a:lnTo>
                    <a:lnTo>
                      <a:pt x="52120" y="317982"/>
                    </a:lnTo>
                    <a:lnTo>
                      <a:pt x="75666" y="317982"/>
                    </a:lnTo>
                    <a:lnTo>
                      <a:pt x="87934" y="317411"/>
                    </a:lnTo>
                    <a:lnTo>
                      <a:pt x="125755" y="303847"/>
                    </a:lnTo>
                    <a:lnTo>
                      <a:pt x="154901" y="269062"/>
                    </a:lnTo>
                    <a:lnTo>
                      <a:pt x="163398" y="252222"/>
                    </a:lnTo>
                    <a:lnTo>
                      <a:pt x="271348" y="622"/>
                    </a:lnTo>
                    <a:close/>
                  </a:path>
                  <a:path w="574040" h="318135">
                    <a:moveTo>
                      <a:pt x="573862" y="0"/>
                    </a:moveTo>
                    <a:lnTo>
                      <a:pt x="507834" y="0"/>
                    </a:lnTo>
                    <a:lnTo>
                      <a:pt x="507834" y="129540"/>
                    </a:lnTo>
                    <a:lnTo>
                      <a:pt x="373430" y="129540"/>
                    </a:lnTo>
                    <a:lnTo>
                      <a:pt x="373430" y="0"/>
                    </a:lnTo>
                    <a:lnTo>
                      <a:pt x="307263" y="0"/>
                    </a:lnTo>
                    <a:lnTo>
                      <a:pt x="307263" y="129540"/>
                    </a:lnTo>
                    <a:lnTo>
                      <a:pt x="307263" y="184150"/>
                    </a:lnTo>
                    <a:lnTo>
                      <a:pt x="307263" y="313690"/>
                    </a:lnTo>
                    <a:lnTo>
                      <a:pt x="373430" y="313690"/>
                    </a:lnTo>
                    <a:lnTo>
                      <a:pt x="373430" y="184150"/>
                    </a:lnTo>
                    <a:lnTo>
                      <a:pt x="507834" y="184150"/>
                    </a:lnTo>
                    <a:lnTo>
                      <a:pt x="507834" y="313690"/>
                    </a:lnTo>
                    <a:lnTo>
                      <a:pt x="573862" y="313690"/>
                    </a:lnTo>
                    <a:lnTo>
                      <a:pt x="573862" y="184150"/>
                    </a:lnTo>
                    <a:lnTo>
                      <a:pt x="573862" y="129540"/>
                    </a:lnTo>
                    <a:lnTo>
                      <a:pt x="573862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7"/>
              <p:cNvSpPr/>
              <p:nvPr/>
            </p:nvSpPr>
            <p:spPr>
              <a:xfrm>
                <a:off x="11109783" y="3765387"/>
                <a:ext cx="262255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313689">
                    <a:moveTo>
                      <a:pt x="261855" y="0"/>
                    </a:moveTo>
                    <a:lnTo>
                      <a:pt x="203930" y="0"/>
                    </a:lnTo>
                    <a:lnTo>
                      <a:pt x="68626" y="196884"/>
                    </a:lnTo>
                    <a:lnTo>
                      <a:pt x="66029" y="196884"/>
                    </a:lnTo>
                    <a:lnTo>
                      <a:pt x="66029" y="0"/>
                    </a:lnTo>
                    <a:lnTo>
                      <a:pt x="0" y="0"/>
                    </a:lnTo>
                    <a:lnTo>
                      <a:pt x="0" y="313069"/>
                    </a:lnTo>
                    <a:lnTo>
                      <a:pt x="57328" y="313069"/>
                    </a:lnTo>
                    <a:lnTo>
                      <a:pt x="193376" y="116038"/>
                    </a:lnTo>
                    <a:lnTo>
                      <a:pt x="195669" y="116038"/>
                    </a:lnTo>
                    <a:lnTo>
                      <a:pt x="195669" y="313069"/>
                    </a:lnTo>
                    <a:lnTo>
                      <a:pt x="261855" y="313069"/>
                    </a:lnTo>
                    <a:lnTo>
                      <a:pt x="261855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58"/>
              <p:cNvSpPr/>
              <p:nvPr/>
            </p:nvSpPr>
            <p:spPr>
              <a:xfrm>
                <a:off x="11426203" y="3764771"/>
                <a:ext cx="49657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96570" h="313689">
                    <a:moveTo>
                      <a:pt x="241528" y="227164"/>
                    </a:moveTo>
                    <a:lnTo>
                      <a:pt x="231736" y="187350"/>
                    </a:lnTo>
                    <a:lnTo>
                      <a:pt x="223888" y="176428"/>
                    </a:lnTo>
                    <a:lnTo>
                      <a:pt x="220484" y="172466"/>
                    </a:lnTo>
                    <a:lnTo>
                      <a:pt x="181559" y="152095"/>
                    </a:lnTo>
                    <a:lnTo>
                      <a:pt x="173202" y="151231"/>
                    </a:lnTo>
                    <a:lnTo>
                      <a:pt x="173202" y="211924"/>
                    </a:lnTo>
                    <a:lnTo>
                      <a:pt x="173202" y="220599"/>
                    </a:lnTo>
                    <a:lnTo>
                      <a:pt x="153225" y="253606"/>
                    </a:lnTo>
                    <a:lnTo>
                      <a:pt x="120154" y="259575"/>
                    </a:lnTo>
                    <a:lnTo>
                      <a:pt x="66179" y="259575"/>
                    </a:lnTo>
                    <a:lnTo>
                      <a:pt x="66179" y="176428"/>
                    </a:lnTo>
                    <a:lnTo>
                      <a:pt x="121691" y="176428"/>
                    </a:lnTo>
                    <a:lnTo>
                      <a:pt x="162750" y="191033"/>
                    </a:lnTo>
                    <a:lnTo>
                      <a:pt x="166916" y="197650"/>
                    </a:lnTo>
                    <a:lnTo>
                      <a:pt x="171119" y="204279"/>
                    </a:lnTo>
                    <a:lnTo>
                      <a:pt x="173202" y="211924"/>
                    </a:lnTo>
                    <a:lnTo>
                      <a:pt x="173202" y="151231"/>
                    </a:lnTo>
                    <a:lnTo>
                      <a:pt x="172758" y="151180"/>
                    </a:lnTo>
                    <a:lnTo>
                      <a:pt x="172758" y="148132"/>
                    </a:lnTo>
                    <a:lnTo>
                      <a:pt x="207060" y="131622"/>
                    </a:lnTo>
                    <a:lnTo>
                      <a:pt x="207911" y="130962"/>
                    </a:lnTo>
                    <a:lnTo>
                      <a:pt x="227457" y="98094"/>
                    </a:lnTo>
                    <a:lnTo>
                      <a:pt x="229285" y="80860"/>
                    </a:lnTo>
                    <a:lnTo>
                      <a:pt x="228561" y="69430"/>
                    </a:lnTo>
                    <a:lnTo>
                      <a:pt x="211150" y="30657"/>
                    </a:lnTo>
                    <a:lnTo>
                      <a:pt x="170713" y="6388"/>
                    </a:lnTo>
                    <a:lnTo>
                      <a:pt x="162509" y="4470"/>
                    </a:lnTo>
                    <a:lnTo>
                      <a:pt x="162509" y="91859"/>
                    </a:lnTo>
                    <a:lnTo>
                      <a:pt x="162509" y="100126"/>
                    </a:lnTo>
                    <a:lnTo>
                      <a:pt x="132397" y="130022"/>
                    </a:lnTo>
                    <a:lnTo>
                      <a:pt x="124320" y="131622"/>
                    </a:lnTo>
                    <a:lnTo>
                      <a:pt x="66179" y="131622"/>
                    </a:lnTo>
                    <a:lnTo>
                      <a:pt x="66179" y="54140"/>
                    </a:lnTo>
                    <a:lnTo>
                      <a:pt x="116484" y="54140"/>
                    </a:lnTo>
                    <a:lnTo>
                      <a:pt x="155752" y="70116"/>
                    </a:lnTo>
                    <a:lnTo>
                      <a:pt x="162509" y="91859"/>
                    </a:lnTo>
                    <a:lnTo>
                      <a:pt x="162509" y="4470"/>
                    </a:lnTo>
                    <a:lnTo>
                      <a:pt x="157022" y="3187"/>
                    </a:lnTo>
                    <a:lnTo>
                      <a:pt x="141909" y="1257"/>
                    </a:lnTo>
                    <a:lnTo>
                      <a:pt x="125349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133756" y="313690"/>
                    </a:lnTo>
                    <a:lnTo>
                      <a:pt x="180225" y="307327"/>
                    </a:lnTo>
                    <a:lnTo>
                      <a:pt x="213995" y="289013"/>
                    </a:lnTo>
                    <a:lnTo>
                      <a:pt x="238455" y="250723"/>
                    </a:lnTo>
                    <a:lnTo>
                      <a:pt x="240766" y="239280"/>
                    </a:lnTo>
                    <a:lnTo>
                      <a:pt x="241528" y="227164"/>
                    </a:lnTo>
                    <a:close/>
                  </a:path>
                  <a:path w="496570" h="313689">
                    <a:moveTo>
                      <a:pt x="496074" y="259080"/>
                    </a:moveTo>
                    <a:lnTo>
                      <a:pt x="350672" y="259080"/>
                    </a:lnTo>
                    <a:lnTo>
                      <a:pt x="350672" y="184150"/>
                    </a:lnTo>
                    <a:lnTo>
                      <a:pt x="484619" y="184150"/>
                    </a:lnTo>
                    <a:lnTo>
                      <a:pt x="484619" y="129540"/>
                    </a:lnTo>
                    <a:lnTo>
                      <a:pt x="350672" y="129540"/>
                    </a:lnTo>
                    <a:lnTo>
                      <a:pt x="350672" y="54610"/>
                    </a:lnTo>
                    <a:lnTo>
                      <a:pt x="495465" y="54610"/>
                    </a:lnTo>
                    <a:lnTo>
                      <a:pt x="495465" y="0"/>
                    </a:lnTo>
                    <a:lnTo>
                      <a:pt x="284492" y="0"/>
                    </a:lnTo>
                    <a:lnTo>
                      <a:pt x="284492" y="54610"/>
                    </a:lnTo>
                    <a:lnTo>
                      <a:pt x="284492" y="129540"/>
                    </a:lnTo>
                    <a:lnTo>
                      <a:pt x="284492" y="184150"/>
                    </a:lnTo>
                    <a:lnTo>
                      <a:pt x="284492" y="259080"/>
                    </a:lnTo>
                    <a:lnTo>
                      <a:pt x="284492" y="313690"/>
                    </a:lnTo>
                    <a:lnTo>
                      <a:pt x="496074" y="313690"/>
                    </a:lnTo>
                    <a:lnTo>
                      <a:pt x="496074" y="25908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9"/>
              <p:cNvSpPr/>
              <p:nvPr/>
            </p:nvSpPr>
            <p:spPr>
              <a:xfrm>
                <a:off x="11974398" y="3761101"/>
                <a:ext cx="55562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555625" h="321945">
                    <a:moveTo>
                      <a:pt x="235724" y="110388"/>
                    </a:moveTo>
                    <a:lnTo>
                      <a:pt x="234899" y="95237"/>
                    </a:lnTo>
                    <a:lnTo>
                      <a:pt x="232422" y="81013"/>
                    </a:lnTo>
                    <a:lnTo>
                      <a:pt x="228282" y="67691"/>
                    </a:lnTo>
                    <a:lnTo>
                      <a:pt x="223951" y="58420"/>
                    </a:lnTo>
                    <a:lnTo>
                      <a:pt x="222478" y="55257"/>
                    </a:lnTo>
                    <a:lnTo>
                      <a:pt x="196011" y="25234"/>
                    </a:lnTo>
                    <a:lnTo>
                      <a:pt x="167551" y="10896"/>
                    </a:lnTo>
                    <a:lnTo>
                      <a:pt x="167551" y="110388"/>
                    </a:lnTo>
                    <a:lnTo>
                      <a:pt x="167157" y="117868"/>
                    </a:lnTo>
                    <a:lnTo>
                      <a:pt x="148539" y="152514"/>
                    </a:lnTo>
                    <a:lnTo>
                      <a:pt x="111137" y="162814"/>
                    </a:lnTo>
                    <a:lnTo>
                      <a:pt x="66179" y="162814"/>
                    </a:lnTo>
                    <a:lnTo>
                      <a:pt x="66179" y="58420"/>
                    </a:lnTo>
                    <a:lnTo>
                      <a:pt x="110832" y="58420"/>
                    </a:lnTo>
                    <a:lnTo>
                      <a:pt x="148488" y="68478"/>
                    </a:lnTo>
                    <a:lnTo>
                      <a:pt x="167157" y="102831"/>
                    </a:lnTo>
                    <a:lnTo>
                      <a:pt x="167551" y="110388"/>
                    </a:lnTo>
                    <a:lnTo>
                      <a:pt x="167551" y="10896"/>
                    </a:lnTo>
                    <a:lnTo>
                      <a:pt x="156502" y="7670"/>
                    </a:lnTo>
                    <a:lnTo>
                      <a:pt x="140665" y="5130"/>
                    </a:lnTo>
                    <a:lnTo>
                      <a:pt x="123507" y="4292"/>
                    </a:lnTo>
                    <a:lnTo>
                      <a:pt x="0" y="4292"/>
                    </a:lnTo>
                    <a:lnTo>
                      <a:pt x="0" y="317360"/>
                    </a:lnTo>
                    <a:lnTo>
                      <a:pt x="66179" y="317360"/>
                    </a:lnTo>
                    <a:lnTo>
                      <a:pt x="66179" y="215861"/>
                    </a:lnTo>
                    <a:lnTo>
                      <a:pt x="121843" y="215861"/>
                    </a:lnTo>
                    <a:lnTo>
                      <a:pt x="169976" y="208381"/>
                    </a:lnTo>
                    <a:lnTo>
                      <a:pt x="205816" y="186626"/>
                    </a:lnTo>
                    <a:lnTo>
                      <a:pt x="228155" y="153022"/>
                    </a:lnTo>
                    <a:lnTo>
                      <a:pt x="234886" y="125526"/>
                    </a:lnTo>
                    <a:lnTo>
                      <a:pt x="235724" y="110388"/>
                    </a:lnTo>
                    <a:close/>
                  </a:path>
                  <a:path w="555625" h="321945">
                    <a:moveTo>
                      <a:pt x="555053" y="113893"/>
                    </a:moveTo>
                    <a:lnTo>
                      <a:pt x="545630" y="76517"/>
                    </a:lnTo>
                    <a:lnTo>
                      <a:pt x="519620" y="37604"/>
                    </a:lnTo>
                    <a:lnTo>
                      <a:pt x="480999" y="11912"/>
                    </a:lnTo>
                    <a:lnTo>
                      <a:pt x="432523" y="482"/>
                    </a:lnTo>
                    <a:lnTo>
                      <a:pt x="419150" y="0"/>
                    </a:lnTo>
                    <a:lnTo>
                      <a:pt x="399021" y="1181"/>
                    </a:lnTo>
                    <a:lnTo>
                      <a:pt x="361861" y="10629"/>
                    </a:lnTo>
                    <a:lnTo>
                      <a:pt x="315277" y="42024"/>
                    </a:lnTo>
                    <a:lnTo>
                      <a:pt x="292569" y="73685"/>
                    </a:lnTo>
                    <a:lnTo>
                      <a:pt x="278117" y="113436"/>
                    </a:lnTo>
                    <a:lnTo>
                      <a:pt x="273304" y="160807"/>
                    </a:lnTo>
                    <a:lnTo>
                      <a:pt x="274497" y="185394"/>
                    </a:lnTo>
                    <a:lnTo>
                      <a:pt x="284010" y="228879"/>
                    </a:lnTo>
                    <a:lnTo>
                      <a:pt x="302717" y="264706"/>
                    </a:lnTo>
                    <a:lnTo>
                      <a:pt x="344335" y="302704"/>
                    </a:lnTo>
                    <a:lnTo>
                      <a:pt x="398767" y="320471"/>
                    </a:lnTo>
                    <a:lnTo>
                      <a:pt x="419150" y="321652"/>
                    </a:lnTo>
                    <a:lnTo>
                      <a:pt x="433819" y="321081"/>
                    </a:lnTo>
                    <a:lnTo>
                      <a:pt x="473189" y="312559"/>
                    </a:lnTo>
                    <a:lnTo>
                      <a:pt x="514451" y="287794"/>
                    </a:lnTo>
                    <a:lnTo>
                      <a:pt x="542112" y="252183"/>
                    </a:lnTo>
                    <a:lnTo>
                      <a:pt x="555053" y="210667"/>
                    </a:lnTo>
                    <a:lnTo>
                      <a:pt x="488086" y="210362"/>
                    </a:lnTo>
                    <a:lnTo>
                      <a:pt x="486549" y="218706"/>
                    </a:lnTo>
                    <a:lnTo>
                      <a:pt x="483819" y="226148"/>
                    </a:lnTo>
                    <a:lnTo>
                      <a:pt x="452501" y="257225"/>
                    </a:lnTo>
                    <a:lnTo>
                      <a:pt x="429069" y="263093"/>
                    </a:lnTo>
                    <a:lnTo>
                      <a:pt x="420217" y="263093"/>
                    </a:lnTo>
                    <a:lnTo>
                      <a:pt x="378498" y="251472"/>
                    </a:lnTo>
                    <a:lnTo>
                      <a:pt x="350431" y="217081"/>
                    </a:lnTo>
                    <a:lnTo>
                      <a:pt x="341045" y="176898"/>
                    </a:lnTo>
                    <a:lnTo>
                      <a:pt x="340423" y="160807"/>
                    </a:lnTo>
                    <a:lnTo>
                      <a:pt x="341045" y="145148"/>
                    </a:lnTo>
                    <a:lnTo>
                      <a:pt x="350342" y="105422"/>
                    </a:lnTo>
                    <a:lnTo>
                      <a:pt x="378333" y="70561"/>
                    </a:lnTo>
                    <a:lnTo>
                      <a:pt x="420674" y="58559"/>
                    </a:lnTo>
                    <a:lnTo>
                      <a:pt x="429641" y="58559"/>
                    </a:lnTo>
                    <a:lnTo>
                      <a:pt x="471970" y="78181"/>
                    </a:lnTo>
                    <a:lnTo>
                      <a:pt x="488086" y="113893"/>
                    </a:lnTo>
                    <a:lnTo>
                      <a:pt x="555053" y="113893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60"/>
              <p:cNvSpPr/>
              <p:nvPr/>
            </p:nvSpPr>
            <p:spPr>
              <a:xfrm>
                <a:off x="12576975" y="3764771"/>
                <a:ext cx="1113155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113155" h="314325">
                    <a:moveTo>
                      <a:pt x="261861" y="622"/>
                    </a:moveTo>
                    <a:lnTo>
                      <a:pt x="203923" y="622"/>
                    </a:lnTo>
                    <a:lnTo>
                      <a:pt x="68630" y="197510"/>
                    </a:lnTo>
                    <a:lnTo>
                      <a:pt x="66040" y="197510"/>
                    </a:lnTo>
                    <a:lnTo>
                      <a:pt x="66040" y="622"/>
                    </a:lnTo>
                    <a:lnTo>
                      <a:pt x="0" y="622"/>
                    </a:lnTo>
                    <a:lnTo>
                      <a:pt x="0" y="313690"/>
                    </a:lnTo>
                    <a:lnTo>
                      <a:pt x="57327" y="313690"/>
                    </a:lnTo>
                    <a:lnTo>
                      <a:pt x="193382" y="116662"/>
                    </a:lnTo>
                    <a:lnTo>
                      <a:pt x="195681" y="116662"/>
                    </a:lnTo>
                    <a:lnTo>
                      <a:pt x="195681" y="313690"/>
                    </a:lnTo>
                    <a:lnTo>
                      <a:pt x="261861" y="313690"/>
                    </a:lnTo>
                    <a:lnTo>
                      <a:pt x="261861" y="622"/>
                    </a:lnTo>
                    <a:close/>
                  </a:path>
                  <a:path w="1113155" h="314325">
                    <a:moveTo>
                      <a:pt x="561619" y="584"/>
                    </a:moveTo>
                    <a:lnTo>
                      <a:pt x="304520" y="584"/>
                    </a:lnTo>
                    <a:lnTo>
                      <a:pt x="304520" y="55194"/>
                    </a:lnTo>
                    <a:lnTo>
                      <a:pt x="400354" y="55194"/>
                    </a:lnTo>
                    <a:lnTo>
                      <a:pt x="400354" y="314274"/>
                    </a:lnTo>
                    <a:lnTo>
                      <a:pt x="465785" y="314274"/>
                    </a:lnTo>
                    <a:lnTo>
                      <a:pt x="465785" y="55194"/>
                    </a:lnTo>
                    <a:lnTo>
                      <a:pt x="561619" y="55194"/>
                    </a:lnTo>
                    <a:lnTo>
                      <a:pt x="561619" y="584"/>
                    </a:lnTo>
                    <a:close/>
                  </a:path>
                  <a:path w="1113155" h="314325">
                    <a:moveTo>
                      <a:pt x="815708" y="259080"/>
                    </a:moveTo>
                    <a:lnTo>
                      <a:pt x="670306" y="259080"/>
                    </a:lnTo>
                    <a:lnTo>
                      <a:pt x="670306" y="184150"/>
                    </a:lnTo>
                    <a:lnTo>
                      <a:pt x="804252" y="184150"/>
                    </a:lnTo>
                    <a:lnTo>
                      <a:pt x="804252" y="129540"/>
                    </a:lnTo>
                    <a:lnTo>
                      <a:pt x="670306" y="129540"/>
                    </a:lnTo>
                    <a:lnTo>
                      <a:pt x="670306" y="54610"/>
                    </a:lnTo>
                    <a:lnTo>
                      <a:pt x="815098" y="54610"/>
                    </a:lnTo>
                    <a:lnTo>
                      <a:pt x="815098" y="0"/>
                    </a:lnTo>
                    <a:lnTo>
                      <a:pt x="604126" y="0"/>
                    </a:lnTo>
                    <a:lnTo>
                      <a:pt x="604126" y="54610"/>
                    </a:lnTo>
                    <a:lnTo>
                      <a:pt x="604126" y="129540"/>
                    </a:lnTo>
                    <a:lnTo>
                      <a:pt x="604126" y="184150"/>
                    </a:lnTo>
                    <a:lnTo>
                      <a:pt x="604126" y="259080"/>
                    </a:lnTo>
                    <a:lnTo>
                      <a:pt x="604126" y="313690"/>
                    </a:lnTo>
                    <a:lnTo>
                      <a:pt x="815708" y="313690"/>
                    </a:lnTo>
                    <a:lnTo>
                      <a:pt x="815708" y="259080"/>
                    </a:lnTo>
                    <a:close/>
                  </a:path>
                  <a:path w="1113155" h="314325">
                    <a:moveTo>
                      <a:pt x="1113015" y="584"/>
                    </a:moveTo>
                    <a:lnTo>
                      <a:pt x="855916" y="584"/>
                    </a:lnTo>
                    <a:lnTo>
                      <a:pt x="855916" y="55194"/>
                    </a:lnTo>
                    <a:lnTo>
                      <a:pt x="951763" y="55194"/>
                    </a:lnTo>
                    <a:lnTo>
                      <a:pt x="951763" y="314274"/>
                    </a:lnTo>
                    <a:lnTo>
                      <a:pt x="1017181" y="314274"/>
                    </a:lnTo>
                    <a:lnTo>
                      <a:pt x="1017181" y="55194"/>
                    </a:lnTo>
                    <a:lnTo>
                      <a:pt x="1113015" y="55194"/>
                    </a:lnTo>
                    <a:lnTo>
                      <a:pt x="1113015" y="584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" name="Группа 11"/>
            <p:cNvGrpSpPr>
              <a:grpSpLocks noChangeAspect="1"/>
            </p:cNvGrpSpPr>
            <p:nvPr userDrawn="1"/>
          </p:nvGrpSpPr>
          <p:grpSpPr>
            <a:xfrm>
              <a:off x="11120059" y="4813334"/>
              <a:ext cx="698235" cy="698400"/>
              <a:chOff x="7624191" y="2387361"/>
              <a:chExt cx="2481160" cy="2481745"/>
            </a:xfrm>
          </p:grpSpPr>
          <p:pic>
            <p:nvPicPr>
              <p:cNvPr id="13" name="object 6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4191" y="2387361"/>
                <a:ext cx="2481160" cy="2161280"/>
              </a:xfrm>
              <a:prstGeom prst="rect">
                <a:avLst/>
              </a:prstGeom>
            </p:spPr>
          </p:pic>
          <p:sp>
            <p:nvSpPr>
              <p:cNvPr id="14" name="object 70"/>
              <p:cNvSpPr/>
              <p:nvPr/>
            </p:nvSpPr>
            <p:spPr>
              <a:xfrm>
                <a:off x="8423974" y="4788461"/>
                <a:ext cx="88138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0645">
                    <a:moveTo>
                      <a:pt x="880894" y="0"/>
                    </a:moveTo>
                    <a:lnTo>
                      <a:pt x="0" y="0"/>
                    </a:lnTo>
                    <a:lnTo>
                      <a:pt x="46044" y="16472"/>
                    </a:lnTo>
                    <a:lnTo>
                      <a:pt x="92918" y="31155"/>
                    </a:lnTo>
                    <a:lnTo>
                      <a:pt x="140579" y="44008"/>
                    </a:lnTo>
                    <a:lnTo>
                      <a:pt x="188981" y="54993"/>
                    </a:lnTo>
                    <a:lnTo>
                      <a:pt x="238080" y="64070"/>
                    </a:lnTo>
                    <a:lnTo>
                      <a:pt x="287833" y="71198"/>
                    </a:lnTo>
                    <a:lnTo>
                      <a:pt x="338196" y="76339"/>
                    </a:lnTo>
                    <a:lnTo>
                      <a:pt x="389124" y="79453"/>
                    </a:lnTo>
                    <a:lnTo>
                      <a:pt x="440572" y="80500"/>
                    </a:lnTo>
                    <a:lnTo>
                      <a:pt x="492016" y="79453"/>
                    </a:lnTo>
                    <a:lnTo>
                      <a:pt x="542922" y="76339"/>
                    </a:lnTo>
                    <a:lnTo>
                      <a:pt x="593251" y="71198"/>
                    </a:lnTo>
                    <a:lnTo>
                      <a:pt x="642964" y="64070"/>
                    </a:lnTo>
                    <a:lnTo>
                      <a:pt x="692021" y="54993"/>
                    </a:lnTo>
                    <a:lnTo>
                      <a:pt x="740383" y="44008"/>
                    </a:lnTo>
                    <a:lnTo>
                      <a:pt x="788008" y="31155"/>
                    </a:lnTo>
                    <a:lnTo>
                      <a:pt x="834859" y="16472"/>
                    </a:lnTo>
                    <a:lnTo>
                      <a:pt x="88089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71"/>
              <p:cNvSpPr/>
              <p:nvPr/>
            </p:nvSpPr>
            <p:spPr>
              <a:xfrm>
                <a:off x="8128558" y="4627209"/>
                <a:ext cx="1471930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1471929" h="80645">
                    <a:moveTo>
                      <a:pt x="1471724" y="0"/>
                    </a:moveTo>
                    <a:lnTo>
                      <a:pt x="0" y="0"/>
                    </a:lnTo>
                    <a:lnTo>
                      <a:pt x="30080" y="21480"/>
                    </a:lnTo>
                    <a:lnTo>
                      <a:pt x="60763" y="42056"/>
                    </a:lnTo>
                    <a:lnTo>
                      <a:pt x="92054" y="61728"/>
                    </a:lnTo>
                    <a:lnTo>
                      <a:pt x="123954" y="80500"/>
                    </a:lnTo>
                    <a:lnTo>
                      <a:pt x="1347760" y="80500"/>
                    </a:lnTo>
                    <a:lnTo>
                      <a:pt x="1379694" y="61728"/>
                    </a:lnTo>
                    <a:lnTo>
                      <a:pt x="1411049" y="42056"/>
                    </a:lnTo>
                    <a:lnTo>
                      <a:pt x="1441752" y="21480"/>
                    </a:lnTo>
                    <a:lnTo>
                      <a:pt x="1471724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43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438B420-9DC9-E443-AF01-AE987B03A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287" y="430213"/>
            <a:ext cx="6516687" cy="5591175"/>
          </a:xfrm>
          <a:prstGeom prst="roundRect">
            <a:avLst>
              <a:gd name="adj" fmla="val 6512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38C9E4E5-FAED-9F4E-81C2-7B502F60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1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02B107D5-A876-8949-8FB0-38F61646E9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1268414"/>
            <a:ext cx="6516688" cy="30851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26FA3BEA-1B37-0C4F-8F65-0F1A3B8B8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5065709"/>
            <a:ext cx="6505575" cy="955678"/>
          </a:xfrm>
        </p:spPr>
        <p:txBody>
          <a:bodyPr lIns="251999" bIns="251999" anchor="b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="" xmlns:a16="http://schemas.microsoft.com/office/drawing/2014/main" id="{3CE4F029-7202-2842-9DD3-4E8D9888B3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1128" y="13917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0" name="Текст 4">
            <a:extLst>
              <a:ext uri="{FF2B5EF4-FFF2-40B4-BE49-F238E27FC236}">
                <a16:creationId xmlns="" xmlns:a16="http://schemas.microsoft.com/office/drawing/2014/main" id="{816C3DF8-BF68-6944-AAAA-55E33E442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01128" y="42783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1" name="Текст 16">
            <a:extLst>
              <a:ext uri="{FF2B5EF4-FFF2-40B4-BE49-F238E27FC236}">
                <a16:creationId xmlns="" xmlns:a16="http://schemas.microsoft.com/office/drawing/2014/main" id="{6CE601A4-09E1-B141-94CF-362F4C6AD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01128" y="52398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2" name="Текст 4">
            <a:extLst>
              <a:ext uri="{FF2B5EF4-FFF2-40B4-BE49-F238E27FC236}">
                <a16:creationId xmlns="" xmlns:a16="http://schemas.microsoft.com/office/drawing/2014/main" id="{70533D8D-E135-4D4A-903E-CA77B63AD5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1128" y="23479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3" name="Текст 16">
            <a:extLst>
              <a:ext uri="{FF2B5EF4-FFF2-40B4-BE49-F238E27FC236}">
                <a16:creationId xmlns="" xmlns:a16="http://schemas.microsoft.com/office/drawing/2014/main" id="{760831F7-62D9-8C45-A89C-C8E76E25F3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01128" y="33094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4" name="Текст 4">
            <a:extLst>
              <a:ext uri="{FF2B5EF4-FFF2-40B4-BE49-F238E27FC236}">
                <a16:creationId xmlns="" xmlns:a16="http://schemas.microsoft.com/office/drawing/2014/main" id="{A79BA24C-0F2B-B940-8A2B-BC4E79324F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5" name="Текст 16">
            <a:extLst>
              <a:ext uri="{FF2B5EF4-FFF2-40B4-BE49-F238E27FC236}">
                <a16:creationId xmlns="" xmlns:a16="http://schemas.microsoft.com/office/drawing/2014/main" id="{44E27919-44F8-8545-87C0-BCEE375423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5128" y="1391748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="" xmlns:a16="http://schemas.microsoft.com/office/drawing/2014/main" id="{1F836421-08C6-3642-97AA-861AEF800A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1391" y="2347914"/>
            <a:ext cx="2156346" cy="3681410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9" name="Текст 16">
            <a:extLst>
              <a:ext uri="{FF2B5EF4-FFF2-40B4-BE49-F238E27FC236}">
                <a16:creationId xmlns="" xmlns:a16="http://schemas.microsoft.com/office/drawing/2014/main" id="{FA3E199C-D2B2-784C-896B-AF76FAB41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391" y="5231910"/>
            <a:ext cx="2153735" cy="789478"/>
          </a:xfrm>
        </p:spPr>
        <p:txBody>
          <a:bodyPr lIns="251999" bIns="251999" anchor="b" anchorCtr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описание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96D089AD-1CDB-B949-8828-6BC9796A1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438B420-9DC9-E443-AF01-AE987B03A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287" y="430213"/>
            <a:ext cx="6516687" cy="5591175"/>
          </a:xfrm>
          <a:prstGeom prst="roundRect">
            <a:avLst>
              <a:gd name="adj" fmla="val 6512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5400" b="0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Топ-5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38C9E4E5-FAED-9F4E-81C2-7B502F60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1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26FA3BEA-1B37-0C4F-8F65-0F1A3B8B8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5323729"/>
            <a:ext cx="6505575" cy="697658"/>
          </a:xfrm>
        </p:spPr>
        <p:txBody>
          <a:bodyPr lIns="251999" bIns="251999" anchor="b" anchorCtr="0">
            <a:spAutoFit/>
          </a:bodyPr>
          <a:lstStyle>
            <a:lvl1pPr marL="7938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Название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="" xmlns:a16="http://schemas.microsoft.com/office/drawing/2014/main" id="{3CE4F029-7202-2842-9DD3-4E8D9888B3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1128" y="17051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0" name="Текст 4">
            <a:extLst>
              <a:ext uri="{FF2B5EF4-FFF2-40B4-BE49-F238E27FC236}">
                <a16:creationId xmlns="" xmlns:a16="http://schemas.microsoft.com/office/drawing/2014/main" id="{816C3DF8-BF68-6944-AAAA-55E33E442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01128" y="42783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1" name="Текст 16">
            <a:extLst>
              <a:ext uri="{FF2B5EF4-FFF2-40B4-BE49-F238E27FC236}">
                <a16:creationId xmlns="" xmlns:a16="http://schemas.microsoft.com/office/drawing/2014/main" id="{6CE601A4-09E1-B141-94CF-362F4C6AD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01128" y="55532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2" name="Текст 4">
            <a:extLst>
              <a:ext uri="{FF2B5EF4-FFF2-40B4-BE49-F238E27FC236}">
                <a16:creationId xmlns="" xmlns:a16="http://schemas.microsoft.com/office/drawing/2014/main" id="{70533D8D-E135-4D4A-903E-CA77B63AD5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01128" y="23479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3" name="Текст 16">
            <a:extLst>
              <a:ext uri="{FF2B5EF4-FFF2-40B4-BE49-F238E27FC236}">
                <a16:creationId xmlns="" xmlns:a16="http://schemas.microsoft.com/office/drawing/2014/main" id="{760831F7-62D9-8C45-A89C-C8E76E25F3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01128" y="36228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4" name="Текст 4">
            <a:extLst>
              <a:ext uri="{FF2B5EF4-FFF2-40B4-BE49-F238E27FC236}">
                <a16:creationId xmlns="" xmlns:a16="http://schemas.microsoft.com/office/drawing/2014/main" id="{A79BA24C-0F2B-B940-8A2B-BC4E79324F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128" y="430214"/>
            <a:ext cx="2156346" cy="1751011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5" name="Текст 16">
            <a:extLst>
              <a:ext uri="{FF2B5EF4-FFF2-40B4-BE49-F238E27FC236}">
                <a16:creationId xmlns="" xmlns:a16="http://schemas.microsoft.com/office/drawing/2014/main" id="{44E27919-44F8-8545-87C0-BCEE375423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5128" y="1705167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="" xmlns:a16="http://schemas.microsoft.com/office/drawing/2014/main" id="{1F836421-08C6-3642-97AA-861AEF800A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1391" y="2347914"/>
            <a:ext cx="2156346" cy="3681410"/>
          </a:xfrm>
          <a:prstGeom prst="roundRect">
            <a:avLst>
              <a:gd name="adj" fmla="val 15670"/>
            </a:avLst>
          </a:prstGeom>
          <a:solidFill>
            <a:schemeClr val="accent1"/>
          </a:solidFill>
        </p:spPr>
        <p:txBody>
          <a:bodyPr lIns="144000" tIns="144000" rIns="144000" bIns="144000">
            <a:normAutofit/>
          </a:bodyPr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79" name="Текст 16">
            <a:extLst>
              <a:ext uri="{FF2B5EF4-FFF2-40B4-BE49-F238E27FC236}">
                <a16:creationId xmlns="" xmlns:a16="http://schemas.microsoft.com/office/drawing/2014/main" id="{FA3E199C-D2B2-784C-896B-AF76FAB415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391" y="5545329"/>
            <a:ext cx="2153735" cy="476059"/>
          </a:xfrm>
        </p:spPr>
        <p:txBody>
          <a:bodyPr lIns="251999" bIns="251999" anchor="b" anchorCtr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6EB54634-C27C-E246-A6BD-D405964B8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8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2B8E617B-BDBF-BA4F-9CBB-3854284DC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287" y="1253557"/>
            <a:ext cx="11095914" cy="1309973"/>
          </a:xfrm>
          <a:prstGeom prst="roundRect">
            <a:avLst>
              <a:gd name="adj" fmla="val 20563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8F189DE9-6EF0-7940-B847-BA60AF2B98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9287" y="1260543"/>
            <a:ext cx="4259349" cy="1296000"/>
          </a:xfrm>
          <a:custGeom>
            <a:avLst/>
            <a:gdLst>
              <a:gd name="connsiteX0" fmla="*/ 281792 w 4244975"/>
              <a:gd name="connsiteY0" fmla="*/ 0 h 1309687"/>
              <a:gd name="connsiteX1" fmla="*/ 4244975 w 4244975"/>
              <a:gd name="connsiteY1" fmla="*/ 0 h 1309687"/>
              <a:gd name="connsiteX2" fmla="*/ 4244975 w 4244975"/>
              <a:gd name="connsiteY2" fmla="*/ 1309687 h 1309687"/>
              <a:gd name="connsiteX3" fmla="*/ 281792 w 4244975"/>
              <a:gd name="connsiteY3" fmla="*/ 1309687 h 1309687"/>
              <a:gd name="connsiteX4" fmla="*/ 0 w 4244975"/>
              <a:gd name="connsiteY4" fmla="*/ 1027895 h 1309687"/>
              <a:gd name="connsiteX5" fmla="*/ 0 w 4244975"/>
              <a:gd name="connsiteY5" fmla="*/ 281792 h 1309687"/>
              <a:gd name="connsiteX6" fmla="*/ 281792 w 4244975"/>
              <a:gd name="connsiteY6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975" h="1309687">
                <a:moveTo>
                  <a:pt x="281792" y="0"/>
                </a:moveTo>
                <a:lnTo>
                  <a:pt x="4244975" y="0"/>
                </a:lnTo>
                <a:lnTo>
                  <a:pt x="4244975" y="1309687"/>
                </a:lnTo>
                <a:lnTo>
                  <a:pt x="281792" y="1309687"/>
                </a:lnTo>
                <a:cubicBezTo>
                  <a:pt x="126163" y="1309687"/>
                  <a:pt x="0" y="1183524"/>
                  <a:pt x="0" y="1027895"/>
                </a:cubicBezTo>
                <a:lnTo>
                  <a:pt x="0" y="281792"/>
                </a:lnTo>
                <a:cubicBezTo>
                  <a:pt x="0" y="126163"/>
                  <a:pt x="126163" y="0"/>
                  <a:pt x="2817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438B420-9DC9-E443-AF01-AE987B03A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287" y="2704011"/>
            <a:ext cx="4327885" cy="3317375"/>
          </a:xfrm>
          <a:prstGeom prst="roundRect">
            <a:avLst>
              <a:gd name="adj" fmla="val 9455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A5D7FBA2-FDC4-7647-A5E4-319BDBB1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0" y="430213"/>
            <a:ext cx="8803485" cy="4064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CF0400DD-CA70-4C45-A381-860BDB110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1841" y="2704011"/>
            <a:ext cx="3239346" cy="3317375"/>
          </a:xfrm>
          <a:prstGeom prst="roundRect">
            <a:avLst>
              <a:gd name="adj" fmla="val 8649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Текст 4">
            <a:extLst>
              <a:ext uri="{FF2B5EF4-FFF2-40B4-BE49-F238E27FC236}">
                <a16:creationId xmlns="" xmlns:a16="http://schemas.microsoft.com/office/drawing/2014/main" id="{47254C5C-2A16-5F49-9326-EA4FDF06E9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6309" y="2704011"/>
            <a:ext cx="3239346" cy="3317375"/>
          </a:xfrm>
          <a:prstGeom prst="roundRect">
            <a:avLst>
              <a:gd name="adj" fmla="val 9092"/>
            </a:avLst>
          </a:prstGeom>
          <a:noFill/>
          <a:ln w="19050">
            <a:solidFill>
              <a:schemeClr val="accent1"/>
            </a:solidFill>
          </a:ln>
        </p:spPr>
        <p:txBody>
          <a:bodyPr lIns="144000" tIns="144000" rIns="144000" bIns="144000">
            <a:normAutofit/>
          </a:bodyPr>
          <a:lstStyle>
            <a:lvl1pPr>
              <a:defRPr sz="8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D9F531-14F0-9144-95A0-10932F0866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590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663F9BF4-84E5-0542-A552-5463EA2A3F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67025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7" name="Текст 6">
            <a:extLst>
              <a:ext uri="{FF2B5EF4-FFF2-40B4-BE49-F238E27FC236}">
                <a16:creationId xmlns="" xmlns:a16="http://schemas.microsoft.com/office/drawing/2014/main" id="{81940ABA-48ED-8646-9F35-4A6C36BD16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615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58" name="Рисунок 12">
            <a:extLst>
              <a:ext uri="{FF2B5EF4-FFF2-40B4-BE49-F238E27FC236}">
                <a16:creationId xmlns="" xmlns:a16="http://schemas.microsoft.com/office/drawing/2014/main" id="{86A86432-B213-E141-B185-AEB2AF2AE45E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8834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9" name="Текст 6">
            <a:extLst>
              <a:ext uri="{FF2B5EF4-FFF2-40B4-BE49-F238E27FC236}">
                <a16:creationId xmlns="" xmlns:a16="http://schemas.microsoft.com/office/drawing/2014/main" id="{7A262374-BFF1-4645-AF7B-473F8B1C30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616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60" name="Рисунок 12">
            <a:extLst>
              <a:ext uri="{FF2B5EF4-FFF2-40B4-BE49-F238E27FC236}">
                <a16:creationId xmlns="" xmlns:a16="http://schemas.microsoft.com/office/drawing/2014/main" id="{6CF0DD26-93C8-D044-B43B-7E310F52504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968674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1" name="Текст 6">
            <a:extLst>
              <a:ext uri="{FF2B5EF4-FFF2-40B4-BE49-F238E27FC236}">
                <a16:creationId xmlns="" xmlns:a16="http://schemas.microsoft.com/office/drawing/2014/main" id="{D68D1FB3-57CD-AC4F-A7E3-2517265C76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9743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62" name="Рисунок 12">
            <a:extLst>
              <a:ext uri="{FF2B5EF4-FFF2-40B4-BE49-F238E27FC236}">
                <a16:creationId xmlns="" xmlns:a16="http://schemas.microsoft.com/office/drawing/2014/main" id="{551C5D0D-F7A8-6046-99CB-AD9CB76BEB5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0685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3" name="Текст 6">
            <a:extLst>
              <a:ext uri="{FF2B5EF4-FFF2-40B4-BE49-F238E27FC236}">
                <a16:creationId xmlns="" xmlns:a16="http://schemas.microsoft.com/office/drawing/2014/main" id="{42D48D4B-201F-0D49-8F64-EF96FED90C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1388" y="1559678"/>
            <a:ext cx="4685061" cy="697728"/>
          </a:xfrm>
        </p:spPr>
        <p:txBody>
          <a:bodyPr lIns="144000" tIns="72000" rIns="144000" bIns="144000" anchor="ctr" anchorCtr="0">
            <a:spAutoFit/>
          </a:bodyPr>
          <a:lstStyle>
            <a:lvl1pPr algn="l"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 в пару строк</a:t>
            </a:r>
          </a:p>
        </p:txBody>
      </p:sp>
      <p:sp>
        <p:nvSpPr>
          <p:cNvPr id="64" name="Текст 6">
            <a:extLst>
              <a:ext uri="{FF2B5EF4-FFF2-40B4-BE49-F238E27FC236}">
                <a16:creationId xmlns="" xmlns:a16="http://schemas.microsoft.com/office/drawing/2014/main" id="{9618FEE5-3BF2-3A49-B69D-00179F8A6A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71400" y="3780783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65" name="Рисунок 12">
            <a:extLst>
              <a:ext uri="{FF2B5EF4-FFF2-40B4-BE49-F238E27FC236}">
                <a16:creationId xmlns="" xmlns:a16="http://schemas.microsoft.com/office/drawing/2014/main" id="{3DF761B9-73BD-ED45-B9B7-3BC9D93586FE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2414776" y="3196429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0" name="Текст 6">
            <a:extLst>
              <a:ext uri="{FF2B5EF4-FFF2-40B4-BE49-F238E27FC236}">
                <a16:creationId xmlns="" xmlns:a16="http://schemas.microsoft.com/office/drawing/2014/main" id="{69D76933-45BE-2648-88A0-C9048881F8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9990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1" name="Рисунок 12">
            <a:extLst>
              <a:ext uri="{FF2B5EF4-FFF2-40B4-BE49-F238E27FC236}">
                <a16:creationId xmlns="" xmlns:a16="http://schemas.microsoft.com/office/drawing/2014/main" id="{9FB37606-57CF-2249-B378-4F4596BE0A3D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237425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2" name="Текст 6">
            <a:extLst>
              <a:ext uri="{FF2B5EF4-FFF2-40B4-BE49-F238E27FC236}">
                <a16:creationId xmlns="" xmlns:a16="http://schemas.microsoft.com/office/drawing/2014/main" id="{76FCF33C-CFA9-9848-A4AA-CF66A0D768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2655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3" name="Рисунок 12">
            <a:extLst>
              <a:ext uri="{FF2B5EF4-FFF2-40B4-BE49-F238E27FC236}">
                <a16:creationId xmlns="" xmlns:a16="http://schemas.microsoft.com/office/drawing/2014/main" id="{433092A9-BCE6-354D-88FD-31145B729941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3538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4" name="Текст 6">
            <a:extLst>
              <a:ext uri="{FF2B5EF4-FFF2-40B4-BE49-F238E27FC236}">
                <a16:creationId xmlns="" xmlns:a16="http://schemas.microsoft.com/office/drawing/2014/main" id="{1FD42D43-6ADB-FF42-B1C4-D7700D0035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656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5" name="Рисунок 12">
            <a:extLst>
              <a:ext uri="{FF2B5EF4-FFF2-40B4-BE49-F238E27FC236}">
                <a16:creationId xmlns="" xmlns:a16="http://schemas.microsoft.com/office/drawing/2014/main" id="{F70BB9EA-3CC1-F448-9EB9-35A665C6C4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7439074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6" name="Текст 6">
            <a:extLst>
              <a:ext uri="{FF2B5EF4-FFF2-40B4-BE49-F238E27FC236}">
                <a16:creationId xmlns="" xmlns:a16="http://schemas.microsoft.com/office/drawing/2014/main" id="{3587AAAF-F25F-6744-840C-462DD2CCA6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29990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7" name="Рисунок 12">
            <a:extLst>
              <a:ext uri="{FF2B5EF4-FFF2-40B4-BE49-F238E27FC236}">
                <a16:creationId xmlns="" xmlns:a16="http://schemas.microsoft.com/office/drawing/2014/main" id="{85260000-14A7-6B4F-9184-6755B0C2653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5237425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8" name="Текст 6">
            <a:extLst>
              <a:ext uri="{FF2B5EF4-FFF2-40B4-BE49-F238E27FC236}">
                <a16:creationId xmlns="" xmlns:a16="http://schemas.microsoft.com/office/drawing/2014/main" id="{E0D05665-A8C8-B94F-8A44-771790F086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2655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89" name="Рисунок 12">
            <a:extLst>
              <a:ext uri="{FF2B5EF4-FFF2-40B4-BE49-F238E27FC236}">
                <a16:creationId xmlns="" xmlns:a16="http://schemas.microsoft.com/office/drawing/2014/main" id="{C3276E81-919B-094D-A055-36E41E7C7EC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6353800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0" name="Текст 6">
            <a:extLst>
              <a:ext uri="{FF2B5EF4-FFF2-40B4-BE49-F238E27FC236}">
                <a16:creationId xmlns="" xmlns:a16="http://schemas.microsoft.com/office/drawing/2014/main" id="{6F592618-5521-954D-83FC-E43A5E95151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1656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1" name="Рисунок 12">
            <a:extLst>
              <a:ext uri="{FF2B5EF4-FFF2-40B4-BE49-F238E27FC236}">
                <a16:creationId xmlns="" xmlns:a16="http://schemas.microsoft.com/office/drawing/2014/main" id="{32F2DE6F-08CE-EF4A-BFC9-8D67AB5FCF62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7439074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2" name="Текст 6">
            <a:extLst>
              <a:ext uri="{FF2B5EF4-FFF2-40B4-BE49-F238E27FC236}">
                <a16:creationId xmlns="" xmlns:a16="http://schemas.microsoft.com/office/drawing/2014/main" id="{9C1E6870-B7D7-5A41-B2BA-375EA88DBB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08190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3" name="Рисунок 12">
            <a:extLst>
              <a:ext uri="{FF2B5EF4-FFF2-40B4-BE49-F238E27FC236}">
                <a16:creationId xmlns="" xmlns:a16="http://schemas.microsoft.com/office/drawing/2014/main" id="{9028DFE8-5A85-CC48-B2CC-F4CFEACC9829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8615625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4" name="Текст 6">
            <a:extLst>
              <a:ext uri="{FF2B5EF4-FFF2-40B4-BE49-F238E27FC236}">
                <a16:creationId xmlns="" xmlns:a16="http://schemas.microsoft.com/office/drawing/2014/main" id="{1FB32E6E-097F-0C46-A60D-ECE8A55070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0475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5" name="Рисунок 12">
            <a:extLst>
              <a:ext uri="{FF2B5EF4-FFF2-40B4-BE49-F238E27FC236}">
                <a16:creationId xmlns="" xmlns:a16="http://schemas.microsoft.com/office/drawing/2014/main" id="{CF5BA973-4EAD-7A4C-9BEA-B800D1BFBEFF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732000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6" name="Текст 6">
            <a:extLst>
              <a:ext uri="{FF2B5EF4-FFF2-40B4-BE49-F238E27FC236}">
                <a16:creationId xmlns="" xmlns:a16="http://schemas.microsoft.com/office/drawing/2014/main" id="{AE365D09-AEB0-6747-8B8C-03A6935CFD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594766" y="51938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7" name="Рисунок 12">
            <a:extLst>
              <a:ext uri="{FF2B5EF4-FFF2-40B4-BE49-F238E27FC236}">
                <a16:creationId xmlns="" xmlns:a16="http://schemas.microsoft.com/office/drawing/2014/main" id="{206C1546-19C9-CF46-8323-6C113CDF3A69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0817274" y="46167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8" name="Текст 6">
            <a:extLst>
              <a:ext uri="{FF2B5EF4-FFF2-40B4-BE49-F238E27FC236}">
                <a16:creationId xmlns="" xmlns:a16="http://schemas.microsoft.com/office/drawing/2014/main" id="{2ACA7CF7-6E43-404C-AB96-98D8060F2BD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08190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99" name="Рисунок 12">
            <a:extLst>
              <a:ext uri="{FF2B5EF4-FFF2-40B4-BE49-F238E27FC236}">
                <a16:creationId xmlns="" xmlns:a16="http://schemas.microsoft.com/office/drawing/2014/main" id="{EC401191-B1D8-C844-AC1A-5275A7F35704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8615625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0" name="Текст 6">
            <a:extLst>
              <a:ext uri="{FF2B5EF4-FFF2-40B4-BE49-F238E27FC236}">
                <a16:creationId xmlns="" xmlns:a16="http://schemas.microsoft.com/office/drawing/2014/main" id="{7B6E4CD9-8BB6-1342-B9A1-9716947FEA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0475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101" name="Рисунок 12">
            <a:extLst>
              <a:ext uri="{FF2B5EF4-FFF2-40B4-BE49-F238E27FC236}">
                <a16:creationId xmlns="" xmlns:a16="http://schemas.microsoft.com/office/drawing/2014/main" id="{1CF0A78A-A157-F947-B243-1564EE683CCC}"/>
              </a:ext>
            </a:extLst>
          </p:cNvPr>
          <p:cNvSpPr>
            <a:spLocks noGrp="1" noChangeAspect="1"/>
          </p:cNvSpPr>
          <p:nvPr>
            <p:ph type="pic" sz="quarter" idx="54"/>
          </p:nvPr>
        </p:nvSpPr>
        <p:spPr>
          <a:xfrm>
            <a:off x="9732000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2" name="Текст 6">
            <a:extLst>
              <a:ext uri="{FF2B5EF4-FFF2-40B4-BE49-F238E27FC236}">
                <a16:creationId xmlns="" xmlns:a16="http://schemas.microsoft.com/office/drawing/2014/main" id="{BE119B7E-51AF-5F4B-97BA-B4893B938C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594766" y="3771410"/>
            <a:ext cx="1021016" cy="1002427"/>
          </a:xfrm>
        </p:spPr>
        <p:txBody>
          <a:bodyPr lIns="144000" tIns="72000" rIns="144000" bIns="144000" anchor="t" anchorCtr="0">
            <a:spAutoFit/>
          </a:bodyPr>
          <a:lstStyle>
            <a:lvl1pPr algn="ctr">
              <a:defRPr sz="11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Имя Фамилия</a:t>
            </a:r>
          </a:p>
          <a:p>
            <a:pPr lvl="1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в пару строк</a:t>
            </a:r>
          </a:p>
        </p:txBody>
      </p:sp>
      <p:sp>
        <p:nvSpPr>
          <p:cNvPr id="103" name="Рисунок 12">
            <a:extLst>
              <a:ext uri="{FF2B5EF4-FFF2-40B4-BE49-F238E27FC236}">
                <a16:creationId xmlns="" xmlns:a16="http://schemas.microsoft.com/office/drawing/2014/main" id="{08608A2D-9D48-464B-92DA-6BEE61116A3E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10817274" y="3194313"/>
            <a:ext cx="576000" cy="576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1" name="Текст 50">
            <a:extLst>
              <a:ext uri="{FF2B5EF4-FFF2-40B4-BE49-F238E27FC236}">
                <a16:creationId xmlns="" xmlns:a16="http://schemas.microsoft.com/office/drawing/2014/main" id="{55351C89-4780-AD45-A312-864350EE3D8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35998" y="2697024"/>
            <a:ext cx="4327885" cy="358925"/>
          </a:xfrm>
          <a:custGeom>
            <a:avLst/>
            <a:gdLst>
              <a:gd name="connsiteX0" fmla="*/ 313658 w 4327885"/>
              <a:gd name="connsiteY0" fmla="*/ 0 h 358925"/>
              <a:gd name="connsiteX1" fmla="*/ 4014227 w 4327885"/>
              <a:gd name="connsiteY1" fmla="*/ 0 h 358925"/>
              <a:gd name="connsiteX2" fmla="*/ 4327885 w 4327885"/>
              <a:gd name="connsiteY2" fmla="*/ 313658 h 358925"/>
              <a:gd name="connsiteX3" fmla="*/ 4327885 w 4327885"/>
              <a:gd name="connsiteY3" fmla="*/ 358925 h 358925"/>
              <a:gd name="connsiteX4" fmla="*/ 0 w 4327885"/>
              <a:gd name="connsiteY4" fmla="*/ 358925 h 358925"/>
              <a:gd name="connsiteX5" fmla="*/ 0 w 4327885"/>
              <a:gd name="connsiteY5" fmla="*/ 313658 h 358925"/>
              <a:gd name="connsiteX6" fmla="*/ 313658 w 4327885"/>
              <a:gd name="connsiteY6" fmla="*/ 0 h 3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7885" h="358925">
                <a:moveTo>
                  <a:pt x="313658" y="0"/>
                </a:moveTo>
                <a:lnTo>
                  <a:pt x="4014227" y="0"/>
                </a:lnTo>
                <a:cubicBezTo>
                  <a:pt x="4187456" y="0"/>
                  <a:pt x="4327885" y="140429"/>
                  <a:pt x="4327885" y="313658"/>
                </a:cubicBezTo>
                <a:lnTo>
                  <a:pt x="4327885" y="358925"/>
                </a:lnTo>
                <a:lnTo>
                  <a:pt x="0" y="358925"/>
                </a:lnTo>
                <a:lnTo>
                  <a:pt x="0" y="313658"/>
                </a:lnTo>
                <a:cubicBezTo>
                  <a:pt x="0" y="140429"/>
                  <a:pt x="140429" y="0"/>
                  <a:pt x="313658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lIns="144000" tIns="108000" rIns="144000" bIns="36000" anchor="t" anchorCtr="0">
            <a:noAutofit/>
          </a:bodyPr>
          <a:lstStyle>
            <a:lvl1pPr algn="ctr">
              <a:defRPr sz="1400" b="0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4" name="Текст 53">
            <a:extLst>
              <a:ext uri="{FF2B5EF4-FFF2-40B4-BE49-F238E27FC236}">
                <a16:creationId xmlns="" xmlns:a16="http://schemas.microsoft.com/office/drawing/2014/main" id="{EB572C03-E1B9-EC4A-8596-CE2025BC7AF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5566" y="2704929"/>
            <a:ext cx="3239346" cy="351020"/>
          </a:xfrm>
          <a:custGeom>
            <a:avLst/>
            <a:gdLst>
              <a:gd name="connsiteX0" fmla="*/ 280171 w 3239346"/>
              <a:gd name="connsiteY0" fmla="*/ 0 h 351020"/>
              <a:gd name="connsiteX1" fmla="*/ 2959175 w 3239346"/>
              <a:gd name="connsiteY1" fmla="*/ 0 h 351020"/>
              <a:gd name="connsiteX2" fmla="*/ 3239346 w 3239346"/>
              <a:gd name="connsiteY2" fmla="*/ 280171 h 351020"/>
              <a:gd name="connsiteX3" fmla="*/ 3239346 w 3239346"/>
              <a:gd name="connsiteY3" fmla="*/ 351020 h 351020"/>
              <a:gd name="connsiteX4" fmla="*/ 0 w 3239346"/>
              <a:gd name="connsiteY4" fmla="*/ 351020 h 351020"/>
              <a:gd name="connsiteX5" fmla="*/ 0 w 3239346"/>
              <a:gd name="connsiteY5" fmla="*/ 280171 h 351020"/>
              <a:gd name="connsiteX6" fmla="*/ 280171 w 3239346"/>
              <a:gd name="connsiteY6" fmla="*/ 0 h 35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346" h="351020">
                <a:moveTo>
                  <a:pt x="280171" y="0"/>
                </a:moveTo>
                <a:lnTo>
                  <a:pt x="2959175" y="0"/>
                </a:lnTo>
                <a:cubicBezTo>
                  <a:pt x="3113909" y="0"/>
                  <a:pt x="3239346" y="125437"/>
                  <a:pt x="3239346" y="280171"/>
                </a:cubicBezTo>
                <a:lnTo>
                  <a:pt x="3239346" y="351020"/>
                </a:lnTo>
                <a:lnTo>
                  <a:pt x="0" y="351020"/>
                </a:lnTo>
                <a:lnTo>
                  <a:pt x="0" y="280171"/>
                </a:lnTo>
                <a:cubicBezTo>
                  <a:pt x="0" y="125437"/>
                  <a:pt x="125437" y="0"/>
                  <a:pt x="280171" y="0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</a:ln>
        </p:spPr>
        <p:txBody>
          <a:bodyPr wrap="square" lIns="144000" tIns="108000" rIns="144000" bIns="144000">
            <a:noAutofit/>
          </a:bodyPr>
          <a:lstStyle>
            <a:lvl1pPr algn="ctr">
              <a:defRPr sz="1400" b="0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="" xmlns:a16="http://schemas.microsoft.com/office/drawing/2014/main" id="{C205FC02-6E59-2546-9C44-C8A9DB1F1DA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90451" y="2704929"/>
            <a:ext cx="3239346" cy="351020"/>
          </a:xfrm>
          <a:custGeom>
            <a:avLst/>
            <a:gdLst>
              <a:gd name="connsiteX0" fmla="*/ 280171 w 3239346"/>
              <a:gd name="connsiteY0" fmla="*/ 0 h 351020"/>
              <a:gd name="connsiteX1" fmla="*/ 2959175 w 3239346"/>
              <a:gd name="connsiteY1" fmla="*/ 0 h 351020"/>
              <a:gd name="connsiteX2" fmla="*/ 3239346 w 3239346"/>
              <a:gd name="connsiteY2" fmla="*/ 280171 h 351020"/>
              <a:gd name="connsiteX3" fmla="*/ 3239346 w 3239346"/>
              <a:gd name="connsiteY3" fmla="*/ 351020 h 351020"/>
              <a:gd name="connsiteX4" fmla="*/ 0 w 3239346"/>
              <a:gd name="connsiteY4" fmla="*/ 351020 h 351020"/>
              <a:gd name="connsiteX5" fmla="*/ 0 w 3239346"/>
              <a:gd name="connsiteY5" fmla="*/ 280171 h 351020"/>
              <a:gd name="connsiteX6" fmla="*/ 280171 w 3239346"/>
              <a:gd name="connsiteY6" fmla="*/ 0 h 35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346" h="351020">
                <a:moveTo>
                  <a:pt x="280171" y="0"/>
                </a:moveTo>
                <a:lnTo>
                  <a:pt x="2959175" y="0"/>
                </a:lnTo>
                <a:cubicBezTo>
                  <a:pt x="3113909" y="0"/>
                  <a:pt x="3239346" y="125437"/>
                  <a:pt x="3239346" y="280171"/>
                </a:cubicBezTo>
                <a:lnTo>
                  <a:pt x="3239346" y="351020"/>
                </a:lnTo>
                <a:lnTo>
                  <a:pt x="0" y="351020"/>
                </a:lnTo>
                <a:lnTo>
                  <a:pt x="0" y="280171"/>
                </a:lnTo>
                <a:cubicBezTo>
                  <a:pt x="0" y="125437"/>
                  <a:pt x="125437" y="0"/>
                  <a:pt x="280171" y="0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</a:ln>
        </p:spPr>
        <p:txBody>
          <a:bodyPr wrap="square" lIns="144000" tIns="108000" rIns="144000" bIns="144000">
            <a:noAutofit/>
          </a:bodyPr>
          <a:lstStyle>
            <a:lvl1pPr algn="ctr">
              <a:defRPr sz="1400" b="0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0" name="Номер слайда 5">
            <a:extLst>
              <a:ext uri="{FF2B5EF4-FFF2-40B4-BE49-F238E27FC236}">
                <a16:creationId xmlns="" xmlns:a16="http://schemas.microsoft.com/office/drawing/2014/main" id="{F616E2CA-3C0B-CE48-92F1-C03463359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A387904-E0DF-E847-8EA2-ED05B6DCD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3991926"/>
            <a:ext cx="1946275" cy="3816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2"/>
            <a:r>
              <a:rPr lang="ru-RU" dirty="0"/>
              <a:t>→</a:t>
            </a:r>
            <a:endParaRPr lang="en-US" dirty="0"/>
          </a:p>
          <a:p>
            <a:pPr lvl="2"/>
            <a:r>
              <a:rPr lang="ru-RU" dirty="0"/>
              <a:t>Четвертый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A92202-E71C-0B43-8F02-FB084B03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411812"/>
            <a:ext cx="7669210" cy="393954"/>
          </a:xfrm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3FCB01-1AE6-C548-9B9E-0B733BFB9B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30213"/>
            <a:ext cx="2082800" cy="193899"/>
          </a:xfrm>
        </p:spPr>
        <p:txBody>
          <a:bodyPr>
            <a:spAutoFit/>
          </a:bodyPr>
          <a:lstStyle>
            <a:lvl1pPr>
              <a:defRPr b="0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4EF51E95-197B-7243-AA1E-510046274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BDA733B5-20A4-1C42-B5D2-5E0282BEB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A387904-E0DF-E847-8EA2-ED05B6DCD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513" y="4337667"/>
            <a:ext cx="4222748" cy="55399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>
              <a:spcBef>
                <a:spcPts val="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A92202-E71C-0B43-8F02-FB084B039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9513" y="1564637"/>
            <a:ext cx="3798887" cy="1477328"/>
          </a:xfrm>
        </p:spPr>
        <p:txBody>
          <a:bodyPr lIns="0" tIns="0" rIns="0" bIns="0" anchor="t" anchorCtr="0">
            <a:sp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Возможное название лекции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="" xmlns:a16="http://schemas.microsoft.com/office/drawing/2014/main" id="{7E6664D9-F2F8-0738-87E0-021D74DED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6388" y="1624012"/>
            <a:ext cx="3070224" cy="3184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7CB23BB-FBD3-5F47-99DA-AE15CC022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</a:rPr>
              <a:pPr/>
              <a:t>‹#›</a:t>
            </a:fld>
            <a:endParaRPr lang="ru-RU" dirty="0">
              <a:solidFill>
                <a:srgbClr val="010034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AC1A3861-D289-274A-9AA9-CEC2F98C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5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E780D2D-C5F4-7C48-86BA-9C6328B58B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3845265" cy="6858000"/>
          </a:xfrm>
          <a:solidFill>
            <a:schemeClr val="bg1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58" name="Объект 5">
            <a:extLst>
              <a:ext uri="{FF2B5EF4-FFF2-40B4-BE49-F238E27FC236}">
                <a16:creationId xmlns="" xmlns:a16="http://schemas.microsoft.com/office/drawing/2014/main" id="{6B24BF56-5914-244C-8A67-ED5DB3AA09A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4748" y="0"/>
            <a:ext cx="3845265" cy="6858000"/>
          </a:xfrm>
          <a:solidFill>
            <a:schemeClr val="tx1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59" name="Объект 5">
            <a:extLst>
              <a:ext uri="{FF2B5EF4-FFF2-40B4-BE49-F238E27FC236}">
                <a16:creationId xmlns="" xmlns:a16="http://schemas.microsoft.com/office/drawing/2014/main" id="{4BFE6E54-E5A0-D94D-99C2-46F5D2E7D3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95688" y="0"/>
            <a:ext cx="3954414" cy="6858000"/>
          </a:xfrm>
          <a:solidFill>
            <a:schemeClr val="bg2"/>
          </a:solidFill>
        </p:spPr>
        <p:txBody>
          <a:bodyPr lIns="503999" tIns="324000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latin typeface="Montserrat" pitchFamily="2" charset="0"/>
              </a:rPr>
              <a:t>2021</a:t>
            </a:r>
            <a:endParaRPr lang="ru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82BE233E-01F3-144B-BF53-74F9DCDF4F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1975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0F4996E4-37E0-AF47-A97B-1ED70FD519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0863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77" name="Текст 18">
            <a:extLst>
              <a:ext uri="{FF2B5EF4-FFF2-40B4-BE49-F238E27FC236}">
                <a16:creationId xmlns="" xmlns:a16="http://schemas.microsoft.com/office/drawing/2014/main" id="{13DE44B3-3299-0F4B-BF8D-B17CAF0CEA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1975" y="3968750"/>
            <a:ext cx="1213201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="" xmlns:a16="http://schemas.microsoft.com/office/drawing/2014/main" id="{8A425444-05B7-1846-BA7B-C9572B247DB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83784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79" name="Текст 18">
            <a:extLst>
              <a:ext uri="{FF2B5EF4-FFF2-40B4-BE49-F238E27FC236}">
                <a16:creationId xmlns="" xmlns:a16="http://schemas.microsoft.com/office/drawing/2014/main" id="{986EE1EF-69BA-6C4C-A5C8-D8CD3EC31D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02672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="" xmlns:a16="http://schemas.microsoft.com/office/drawing/2014/main" id="{664D96BD-2D01-2047-9572-37C4EB421B8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83784" y="3968750"/>
            <a:ext cx="1213201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="" xmlns:a16="http://schemas.microsoft.com/office/drawing/2014/main" id="{DD846A61-CC55-F54D-BF07-3FF8FA481F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70856" y="4477559"/>
            <a:ext cx="1756041" cy="597325"/>
          </a:xfrm>
          <a:noFill/>
        </p:spPr>
        <p:txBody>
          <a:bodyPr wrap="square" tIns="144000" bIns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 mar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82" name="Текст 18">
            <a:extLst>
              <a:ext uri="{FF2B5EF4-FFF2-40B4-BE49-F238E27FC236}">
                <a16:creationId xmlns="" xmlns:a16="http://schemas.microsoft.com/office/drawing/2014/main" id="{38B08990-95B7-A94B-A894-80FD1D634F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89744" y="3968750"/>
            <a:ext cx="371629" cy="249299"/>
          </a:xfrm>
        </p:spPr>
        <p:txBody>
          <a:bodyPr wrap="square" rIns="10800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3" name="Текст 18">
            <a:extLst>
              <a:ext uri="{FF2B5EF4-FFF2-40B4-BE49-F238E27FC236}">
                <a16:creationId xmlns="" xmlns:a16="http://schemas.microsoft.com/office/drawing/2014/main" id="{C28DF056-08E5-EC40-BE45-2A5BADEB6B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70856" y="3968750"/>
            <a:ext cx="1213201" cy="498598"/>
          </a:xfrm>
        </p:spPr>
        <p:txBody>
          <a:bodyPr wrap="square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шага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A555CE24-58CE-FD43-BC29-1332FAF57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3">
            <a:extLst>
              <a:ext uri="{FF2B5EF4-FFF2-40B4-BE49-F238E27FC236}">
                <a16:creationId xmlns="" xmlns:a16="http://schemas.microsoft.com/office/drawing/2014/main" id="{94DF1E01-625F-B54E-928E-09F35C985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587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7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  <p:sldLayoutId id="2147483675" r:id="rId4"/>
    <p:sldLayoutId id="2147483679" r:id="rId5"/>
    <p:sldLayoutId id="2147483661" r:id="rId6"/>
    <p:sldLayoutId id="2147483672" r:id="rId7"/>
    <p:sldLayoutId id="2147483676" r:id="rId8"/>
    <p:sldLayoutId id="2147483677" r:id="rId9"/>
    <p:sldLayoutId id="2147483680" r:id="rId10"/>
    <p:sldLayoutId id="2147483673" r:id="rId11"/>
    <p:sldLayoutId id="2147483669" r:id="rId12"/>
    <p:sldLayoutId id="2147483678" r:id="rId13"/>
    <p:sldLayoutId id="2147483681" r:id="rId14"/>
    <p:sldLayoutId id="2147483682" r:id="rId15"/>
    <p:sldLayoutId id="2147483683" r:id="rId16"/>
    <p:sldLayoutId id="2147483667" r:id="rId17"/>
    <p:sldLayoutId id="2147483773" r:id="rId18"/>
    <p:sldLayoutId id="2147483775" r:id="rId19"/>
    <p:sldLayoutId id="2147483776" r:id="rId20"/>
    <p:sldLayoutId id="2147483777" r:id="rId21"/>
    <p:sldLayoutId id="2147483779" r:id="rId22"/>
    <p:sldLayoutId id="2147483780" r:id="rId23"/>
    <p:sldLayoutId id="2147483781" r:id="rId24"/>
    <p:sldLayoutId id="2147483782" r:id="rId25"/>
    <p:sldLayoutId id="2147483783" r:id="rId26"/>
  </p:sldLayoutIdLst>
  <p:timing>
    <p:tnLst>
      <p:par>
        <p:cTn id="1" dur="indefinite" restart="never" nodeType="tmRoot"/>
      </p:par>
    </p:tnLst>
  </p:timing>
  <p:txStyles>
    <p:titleStyle>
      <a:lvl1pPr>
        <a:defRPr sz="4800" kern="0" spc="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220828">
        <a:defRPr>
          <a:latin typeface="+mn-lt"/>
          <a:ea typeface="+mn-ea"/>
          <a:cs typeface="+mn-cs"/>
        </a:defRPr>
      </a:lvl2pPr>
      <a:lvl3pPr marL="441655">
        <a:defRPr>
          <a:latin typeface="+mn-lt"/>
          <a:ea typeface="+mn-ea"/>
          <a:cs typeface="+mn-cs"/>
        </a:defRPr>
      </a:lvl3pPr>
      <a:lvl4pPr marL="662483">
        <a:defRPr>
          <a:latin typeface="+mn-lt"/>
          <a:ea typeface="+mn-ea"/>
          <a:cs typeface="+mn-cs"/>
        </a:defRPr>
      </a:lvl4pPr>
      <a:lvl5pPr marL="883310">
        <a:defRPr>
          <a:latin typeface="+mn-lt"/>
          <a:ea typeface="+mn-ea"/>
          <a:cs typeface="+mn-cs"/>
        </a:defRPr>
      </a:lvl5pPr>
      <a:lvl6pPr marL="1104138">
        <a:defRPr>
          <a:latin typeface="+mn-lt"/>
          <a:ea typeface="+mn-ea"/>
          <a:cs typeface="+mn-cs"/>
        </a:defRPr>
      </a:lvl6pPr>
      <a:lvl7pPr marL="1324966">
        <a:defRPr>
          <a:latin typeface="+mn-lt"/>
          <a:ea typeface="+mn-ea"/>
          <a:cs typeface="+mn-cs"/>
        </a:defRPr>
      </a:lvl7pPr>
      <a:lvl8pPr marL="1545793">
        <a:defRPr>
          <a:latin typeface="+mn-lt"/>
          <a:ea typeface="+mn-ea"/>
          <a:cs typeface="+mn-cs"/>
        </a:defRPr>
      </a:lvl8pPr>
      <a:lvl9pPr marL="176662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0828">
        <a:defRPr>
          <a:latin typeface="+mn-lt"/>
          <a:ea typeface="+mn-ea"/>
          <a:cs typeface="+mn-cs"/>
        </a:defRPr>
      </a:lvl2pPr>
      <a:lvl3pPr marL="441655">
        <a:defRPr>
          <a:latin typeface="+mn-lt"/>
          <a:ea typeface="+mn-ea"/>
          <a:cs typeface="+mn-cs"/>
        </a:defRPr>
      </a:lvl3pPr>
      <a:lvl4pPr marL="662483">
        <a:defRPr>
          <a:latin typeface="+mn-lt"/>
          <a:ea typeface="+mn-ea"/>
          <a:cs typeface="+mn-cs"/>
        </a:defRPr>
      </a:lvl4pPr>
      <a:lvl5pPr marL="883310">
        <a:defRPr>
          <a:latin typeface="+mn-lt"/>
          <a:ea typeface="+mn-ea"/>
          <a:cs typeface="+mn-cs"/>
        </a:defRPr>
      </a:lvl5pPr>
      <a:lvl6pPr marL="1104138">
        <a:defRPr>
          <a:latin typeface="+mn-lt"/>
          <a:ea typeface="+mn-ea"/>
          <a:cs typeface="+mn-cs"/>
        </a:defRPr>
      </a:lvl6pPr>
      <a:lvl7pPr marL="1324966">
        <a:defRPr>
          <a:latin typeface="+mn-lt"/>
          <a:ea typeface="+mn-ea"/>
          <a:cs typeface="+mn-cs"/>
        </a:defRPr>
      </a:lvl7pPr>
      <a:lvl8pPr marL="1545793">
        <a:defRPr>
          <a:latin typeface="+mn-lt"/>
          <a:ea typeface="+mn-ea"/>
          <a:cs typeface="+mn-cs"/>
        </a:defRPr>
      </a:lvl8pPr>
      <a:lvl9pPr marL="176662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06611A1-7D2B-F545-A16F-150ED29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56417"/>
            <a:ext cx="10515600" cy="877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0D7DE1B1-9879-DB48-80A3-409D26A86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8106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8859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Четвертый уровень</a:t>
            </a:r>
          </a:p>
          <a:p>
            <a:pPr marL="17716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пятый уровень</a:t>
            </a:r>
          </a:p>
          <a:p>
            <a:pPr marL="3257550" marR="0" lvl="6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18859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5523BC-1467-EB44-8162-8F435F6B7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</a:defRPr>
            </a:lvl1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2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 cap="all" normalizeH="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93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100" b="0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885950" marR="0" indent="-2857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716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000" b="0" i="0" kern="1200" cap="all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00350" indent="-27908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Montserrat Medium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7333">
          <p15:clr>
            <a:srgbClr val="F26B43"/>
          </p15:clr>
        </p15:guide>
        <p15:guide id="5" pos="846">
          <p15:clr>
            <a:srgbClr val="547EBF"/>
          </p15:clr>
        </p15:guide>
        <p15:guide id="6" pos="1063">
          <p15:clr>
            <a:srgbClr val="547EBF"/>
          </p15:clr>
        </p15:guide>
        <p15:guide id="7" pos="1573">
          <p15:clr>
            <a:srgbClr val="547EBF"/>
          </p15:clr>
        </p15:guide>
        <p15:guide id="8" pos="1799">
          <p15:clr>
            <a:srgbClr val="547EBF"/>
          </p15:clr>
        </p15:guide>
        <p15:guide id="9" pos="2298">
          <p15:clr>
            <a:srgbClr val="547EBF"/>
          </p15:clr>
        </p15:guide>
        <p15:guide id="10" pos="2502">
          <p15:clr>
            <a:srgbClr val="547EBF"/>
          </p15:clr>
        </p15:guide>
        <p15:guide id="11" pos="3228">
          <p15:clr>
            <a:srgbClr val="547EBF"/>
          </p15:clr>
        </p15:guide>
        <p15:guide id="12" pos="3013">
          <p15:clr>
            <a:srgbClr val="547EBF"/>
          </p15:clr>
        </p15:guide>
        <p15:guide id="13" pos="3727">
          <p15:clr>
            <a:srgbClr val="547EBF"/>
          </p15:clr>
        </p15:guide>
        <p15:guide id="14" pos="3943">
          <p15:clr>
            <a:srgbClr val="547EBF"/>
          </p15:clr>
        </p15:guide>
        <p15:guide id="15" pos="4452">
          <p15:clr>
            <a:srgbClr val="547EBF"/>
          </p15:clr>
        </p15:guide>
        <p15:guide id="16" pos="4669">
          <p15:clr>
            <a:srgbClr val="547EBF"/>
          </p15:clr>
        </p15:guide>
        <p15:guide id="17" pos="5167">
          <p15:clr>
            <a:srgbClr val="547EBF"/>
          </p15:clr>
        </p15:guide>
        <p15:guide id="18" pos="5382">
          <p15:clr>
            <a:srgbClr val="547EBF"/>
          </p15:clr>
        </p15:guide>
        <p15:guide id="19" pos="5898">
          <p15:clr>
            <a:srgbClr val="547EBF"/>
          </p15:clr>
        </p15:guide>
        <p15:guide id="20" pos="6108">
          <p15:clr>
            <a:srgbClr val="547EBF"/>
          </p15:clr>
        </p15:guide>
        <p15:guide id="21" pos="6613">
          <p15:clr>
            <a:srgbClr val="547EBF"/>
          </p15:clr>
        </p15:guide>
        <p15:guide id="22" pos="6834">
          <p15:clr>
            <a:srgbClr val="547EBF"/>
          </p15:clr>
        </p15:guide>
        <p15:guide id="23" orient="horz" pos="3262">
          <p15:clr>
            <a:srgbClr val="547EBF"/>
          </p15:clr>
        </p15:guide>
        <p15:guide id="24" orient="horz" pos="3029">
          <p15:clr>
            <a:srgbClr val="547EBF"/>
          </p15:clr>
        </p15:guide>
        <p15:guide id="25" orient="horz" pos="2500">
          <p15:clr>
            <a:srgbClr val="547EBF"/>
          </p15:clr>
        </p15:guide>
        <p15:guide id="26" orient="horz" pos="2296">
          <p15:clr>
            <a:srgbClr val="547EBF"/>
          </p15:clr>
        </p15:guide>
        <p15:guide id="27" orient="horz" pos="1767">
          <p15:clr>
            <a:srgbClr val="547EBF"/>
          </p15:clr>
        </p15:guide>
        <p15:guide id="28" orient="horz" pos="1547">
          <p15:clr>
            <a:srgbClr val="547EBF"/>
          </p15:clr>
        </p15:guide>
        <p15:guide id="29" orient="horz" pos="1023">
          <p15:clr>
            <a:srgbClr val="547EBF"/>
          </p15:clr>
        </p15:guide>
        <p15:guide id="30" orient="horz" pos="799">
          <p15:clr>
            <a:srgbClr val="547EBF"/>
          </p15:clr>
        </p15:guide>
        <p15:guide id="31" orient="horz" pos="4156">
          <p15:clr>
            <a:srgbClr val="F26B43"/>
          </p15:clr>
        </p15:guide>
        <p15:guide id="32" orient="horz" pos="398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19453F-E7BD-5C4B-8664-06E0693A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358106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5"/>
            <a:r>
              <a:rPr lang="ru-RU" dirty="0"/>
              <a:t>Заголовок</a:t>
            </a:r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marL="18859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  <a:p>
            <a:pPr marL="18859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Маркированный список</a:t>
            </a:r>
            <a:endParaRPr lang="en-US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06997E6D-2BBA-2741-A5C8-48E57692F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06611A1-7D2B-F545-A16F-150ED29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56417"/>
            <a:ext cx="10515600" cy="87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7D42A679-C96E-8444-A4FA-77FB01D77158}"/>
              </a:ext>
            </a:extLst>
          </p:cNvPr>
          <p:cNvSpPr txBox="1">
            <a:spLocks/>
          </p:cNvSpPr>
          <p:nvPr userDrawn="1"/>
        </p:nvSpPr>
        <p:spPr>
          <a:xfrm>
            <a:off x="703263" y="6481763"/>
            <a:ext cx="4114800" cy="2667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0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1" r:id="rId28"/>
    <p:sldLayoutId id="2147483742" r:id="rId29"/>
    <p:sldLayoutId id="2147483743" r:id="rId3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93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Source Sans Pro Light" panose="020B0403030403020204" pitchFamily="34" charset="0"/>
          <a:cs typeface="Arial" panose="020B0604020202020204" pitchFamily="34" charset="0"/>
        </a:defRPr>
      </a:lvl2pPr>
      <a:lvl3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>
          <a:solidFill>
            <a:schemeClr val="tx1"/>
          </a:solidFill>
          <a:latin typeface="Arial" panose="020B0604020202020204" pitchFamily="34" charset="0"/>
          <a:ea typeface="Source Sans Pro Light" panose="020B0403030403020204" pitchFamily="34" charset="0"/>
          <a:cs typeface="Arial" panose="020B0604020202020204" pitchFamily="34" charset="0"/>
        </a:defRPr>
      </a:lvl3pPr>
      <a:lvl4pPr marL="0" marR="0" indent="-180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100" b="0" i="0" kern="1200">
          <a:solidFill>
            <a:schemeClr val="accent1"/>
          </a:solidFill>
          <a:latin typeface="Source Sans Pro Light" panose="020F0302020204030204" pitchFamily="34" charset="0"/>
          <a:ea typeface="+mn-ea"/>
          <a:cs typeface="Source Sans Pro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7333">
          <p15:clr>
            <a:srgbClr val="F26B43"/>
          </p15:clr>
        </p15:guide>
        <p15:guide id="5" pos="846">
          <p15:clr>
            <a:srgbClr val="547EBF"/>
          </p15:clr>
        </p15:guide>
        <p15:guide id="6" pos="1063">
          <p15:clr>
            <a:srgbClr val="547EBF"/>
          </p15:clr>
        </p15:guide>
        <p15:guide id="7" pos="1573">
          <p15:clr>
            <a:srgbClr val="547EBF"/>
          </p15:clr>
        </p15:guide>
        <p15:guide id="8" pos="1799">
          <p15:clr>
            <a:srgbClr val="547EBF"/>
          </p15:clr>
        </p15:guide>
        <p15:guide id="9" pos="2287">
          <p15:clr>
            <a:srgbClr val="547EBF"/>
          </p15:clr>
        </p15:guide>
        <p15:guide id="10" pos="2502">
          <p15:clr>
            <a:srgbClr val="547EBF"/>
          </p15:clr>
        </p15:guide>
        <p15:guide id="11" pos="3228">
          <p15:clr>
            <a:srgbClr val="547EBF"/>
          </p15:clr>
        </p15:guide>
        <p15:guide id="12" pos="3013">
          <p15:clr>
            <a:srgbClr val="547EBF"/>
          </p15:clr>
        </p15:guide>
        <p15:guide id="13" pos="3727">
          <p15:clr>
            <a:srgbClr val="547EBF"/>
          </p15:clr>
        </p15:guide>
        <p15:guide id="14" pos="3943">
          <p15:clr>
            <a:srgbClr val="547EBF"/>
          </p15:clr>
        </p15:guide>
        <p15:guide id="15" pos="4452">
          <p15:clr>
            <a:srgbClr val="547EBF"/>
          </p15:clr>
        </p15:guide>
        <p15:guide id="16" pos="4669">
          <p15:clr>
            <a:srgbClr val="547EBF"/>
          </p15:clr>
        </p15:guide>
        <p15:guide id="17" pos="5167">
          <p15:clr>
            <a:srgbClr val="547EBF"/>
          </p15:clr>
        </p15:guide>
        <p15:guide id="18" pos="5382">
          <p15:clr>
            <a:srgbClr val="547EBF"/>
          </p15:clr>
        </p15:guide>
        <p15:guide id="19" pos="5898">
          <p15:clr>
            <a:srgbClr val="547EBF"/>
          </p15:clr>
        </p15:guide>
        <p15:guide id="20" pos="6108">
          <p15:clr>
            <a:srgbClr val="547EBF"/>
          </p15:clr>
        </p15:guide>
        <p15:guide id="21" pos="6613">
          <p15:clr>
            <a:srgbClr val="547EBF"/>
          </p15:clr>
        </p15:guide>
        <p15:guide id="22" pos="6834">
          <p15:clr>
            <a:srgbClr val="547EBF"/>
          </p15:clr>
        </p15:guide>
        <p15:guide id="23" orient="horz" pos="3271">
          <p15:clr>
            <a:srgbClr val="547EBF"/>
          </p15:clr>
        </p15:guide>
        <p15:guide id="24" orient="horz" pos="3022">
          <p15:clr>
            <a:srgbClr val="547EBF"/>
          </p15:clr>
        </p15:guide>
        <p15:guide id="25" orient="horz" pos="2500">
          <p15:clr>
            <a:srgbClr val="547EBF"/>
          </p15:clr>
        </p15:guide>
        <p15:guide id="26" orient="horz" pos="2296">
          <p15:clr>
            <a:srgbClr val="547EBF"/>
          </p15:clr>
        </p15:guide>
        <p15:guide id="27" orient="horz" pos="1774">
          <p15:clr>
            <a:srgbClr val="547EBF"/>
          </p15:clr>
        </p15:guide>
        <p15:guide id="28" orient="horz" pos="1548">
          <p15:clr>
            <a:srgbClr val="547EBF"/>
          </p15:clr>
        </p15:guide>
        <p15:guide id="29" orient="horz" pos="1023">
          <p15:clr>
            <a:srgbClr val="547EBF"/>
          </p15:clr>
        </p15:guide>
        <p15:guide id="30" orient="horz" pos="799">
          <p15:clr>
            <a:srgbClr val="547EBF"/>
          </p15:clr>
        </p15:guide>
        <p15:guide id="31" orient="horz" pos="4155">
          <p15:clr>
            <a:srgbClr val="F26B43"/>
          </p15:clr>
        </p15:guide>
        <p15:guide id="32" orient="horz" pos="39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19453F-E7BD-5C4B-8664-06E0693A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358106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5"/>
            <a:r>
              <a:rPr lang="ru-RU" dirty="0"/>
              <a:t>Заголовок</a:t>
            </a:r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marL="18859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  <a:p>
            <a:pPr marL="18859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Маркированный список</a:t>
            </a:r>
            <a:endParaRPr lang="en-US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06997E6D-2BBA-2741-A5C8-48E57692F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D3CFDF-FF82-144C-A3DB-EBD2D06CD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06611A1-7D2B-F545-A16F-150ED29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56417"/>
            <a:ext cx="10515600" cy="87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7D42A679-C96E-8444-A4FA-77FB01D77158}"/>
              </a:ext>
            </a:extLst>
          </p:cNvPr>
          <p:cNvSpPr txBox="1">
            <a:spLocks/>
          </p:cNvSpPr>
          <p:nvPr userDrawn="1"/>
        </p:nvSpPr>
        <p:spPr>
          <a:xfrm>
            <a:off x="703263" y="6481763"/>
            <a:ext cx="4114800" cy="2667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1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93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Source Sans Pro Light" panose="020B0403030403020204" pitchFamily="34" charset="0"/>
          <a:cs typeface="Arial" panose="020B0604020202020204" pitchFamily="34" charset="0"/>
        </a:defRPr>
      </a:lvl2pPr>
      <a:lvl3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>
          <a:solidFill>
            <a:schemeClr val="tx1"/>
          </a:solidFill>
          <a:latin typeface="Arial" panose="020B0604020202020204" pitchFamily="34" charset="0"/>
          <a:ea typeface="Source Sans Pro Light" panose="020B0403030403020204" pitchFamily="34" charset="0"/>
          <a:cs typeface="Arial" panose="020B0604020202020204" pitchFamily="34" charset="0"/>
        </a:defRPr>
      </a:lvl3pPr>
      <a:lvl4pPr marL="0" marR="0" indent="-180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100" b="0" i="0" kern="1200">
          <a:solidFill>
            <a:schemeClr val="accent1"/>
          </a:solidFill>
          <a:latin typeface="Source Sans Pro Light" panose="020F0302020204030204" pitchFamily="34" charset="0"/>
          <a:ea typeface="+mn-ea"/>
          <a:cs typeface="Source Sans Pro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7333">
          <p15:clr>
            <a:srgbClr val="F26B43"/>
          </p15:clr>
        </p15:guide>
        <p15:guide id="5" pos="846">
          <p15:clr>
            <a:srgbClr val="547EBF"/>
          </p15:clr>
        </p15:guide>
        <p15:guide id="6" pos="1063">
          <p15:clr>
            <a:srgbClr val="547EBF"/>
          </p15:clr>
        </p15:guide>
        <p15:guide id="7" pos="1573">
          <p15:clr>
            <a:srgbClr val="547EBF"/>
          </p15:clr>
        </p15:guide>
        <p15:guide id="8" pos="1799">
          <p15:clr>
            <a:srgbClr val="547EBF"/>
          </p15:clr>
        </p15:guide>
        <p15:guide id="9" pos="2287">
          <p15:clr>
            <a:srgbClr val="547EBF"/>
          </p15:clr>
        </p15:guide>
        <p15:guide id="10" pos="2502">
          <p15:clr>
            <a:srgbClr val="547EBF"/>
          </p15:clr>
        </p15:guide>
        <p15:guide id="11" pos="3228">
          <p15:clr>
            <a:srgbClr val="547EBF"/>
          </p15:clr>
        </p15:guide>
        <p15:guide id="12" pos="3013">
          <p15:clr>
            <a:srgbClr val="547EBF"/>
          </p15:clr>
        </p15:guide>
        <p15:guide id="13" pos="3727">
          <p15:clr>
            <a:srgbClr val="547EBF"/>
          </p15:clr>
        </p15:guide>
        <p15:guide id="14" pos="3943">
          <p15:clr>
            <a:srgbClr val="547EBF"/>
          </p15:clr>
        </p15:guide>
        <p15:guide id="15" pos="4452">
          <p15:clr>
            <a:srgbClr val="547EBF"/>
          </p15:clr>
        </p15:guide>
        <p15:guide id="16" pos="4669">
          <p15:clr>
            <a:srgbClr val="547EBF"/>
          </p15:clr>
        </p15:guide>
        <p15:guide id="17" pos="5167">
          <p15:clr>
            <a:srgbClr val="547EBF"/>
          </p15:clr>
        </p15:guide>
        <p15:guide id="18" pos="5382">
          <p15:clr>
            <a:srgbClr val="547EBF"/>
          </p15:clr>
        </p15:guide>
        <p15:guide id="19" pos="5898">
          <p15:clr>
            <a:srgbClr val="547EBF"/>
          </p15:clr>
        </p15:guide>
        <p15:guide id="20" pos="6108">
          <p15:clr>
            <a:srgbClr val="547EBF"/>
          </p15:clr>
        </p15:guide>
        <p15:guide id="21" pos="6613">
          <p15:clr>
            <a:srgbClr val="547EBF"/>
          </p15:clr>
        </p15:guide>
        <p15:guide id="22" pos="6834">
          <p15:clr>
            <a:srgbClr val="547EBF"/>
          </p15:clr>
        </p15:guide>
        <p15:guide id="23" orient="horz" pos="3271">
          <p15:clr>
            <a:srgbClr val="547EBF"/>
          </p15:clr>
        </p15:guide>
        <p15:guide id="24" orient="horz" pos="3022">
          <p15:clr>
            <a:srgbClr val="547EBF"/>
          </p15:clr>
        </p15:guide>
        <p15:guide id="25" orient="horz" pos="2500">
          <p15:clr>
            <a:srgbClr val="547EBF"/>
          </p15:clr>
        </p15:guide>
        <p15:guide id="26" orient="horz" pos="2296">
          <p15:clr>
            <a:srgbClr val="547EBF"/>
          </p15:clr>
        </p15:guide>
        <p15:guide id="27" orient="horz" pos="1774">
          <p15:clr>
            <a:srgbClr val="547EBF"/>
          </p15:clr>
        </p15:guide>
        <p15:guide id="28" orient="horz" pos="1548">
          <p15:clr>
            <a:srgbClr val="547EBF"/>
          </p15:clr>
        </p15:guide>
        <p15:guide id="29" orient="horz" pos="1023">
          <p15:clr>
            <a:srgbClr val="547EBF"/>
          </p15:clr>
        </p15:guide>
        <p15:guide id="30" orient="horz" pos="799">
          <p15:clr>
            <a:srgbClr val="547EBF"/>
          </p15:clr>
        </p15:guide>
        <p15:guide id="31" orient="horz" pos="4155">
          <p15:clr>
            <a:srgbClr val="F26B43"/>
          </p15:clr>
        </p15:guide>
        <p15:guide id="32" orient="horz" pos="39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29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28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23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8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29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28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23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8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8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/>
          <p:cNvPicPr/>
          <p:nvPr/>
        </p:nvPicPr>
        <p:blipFill rotWithShape="1">
          <a:blip r:embed="rId2" cstate="print"/>
          <a:srcRect t="11143" r="35902"/>
          <a:stretch/>
        </p:blipFill>
        <p:spPr>
          <a:xfrm>
            <a:off x="-1423476" y="0"/>
            <a:ext cx="7814821" cy="6858000"/>
          </a:xfrm>
          <a:prstGeom prst="rect">
            <a:avLst/>
          </a:prstGeom>
        </p:spPr>
      </p:pic>
      <p:sp>
        <p:nvSpPr>
          <p:cNvPr id="3" name="object 3"/>
          <p:cNvSpPr>
            <a:spLocks noChangeAspect="1"/>
          </p:cNvSpPr>
          <p:nvPr/>
        </p:nvSpPr>
        <p:spPr>
          <a:xfrm>
            <a:off x="6390777" y="-10077"/>
            <a:ext cx="8664015" cy="6873709"/>
          </a:xfrm>
          <a:custGeom>
            <a:avLst/>
            <a:gdLst/>
            <a:ahLst/>
            <a:cxnLst/>
            <a:rect l="l" t="t" r="r" b="b"/>
            <a:pathLst>
              <a:path w="9529445" h="7560309">
                <a:moveTo>
                  <a:pt x="744601" y="6820738"/>
                </a:moveTo>
                <a:lnTo>
                  <a:pt x="742988" y="6771284"/>
                </a:lnTo>
                <a:lnTo>
                  <a:pt x="738200" y="6722440"/>
                </a:lnTo>
                <a:lnTo>
                  <a:pt x="730300" y="6674345"/>
                </a:lnTo>
                <a:lnTo>
                  <a:pt x="719302" y="6627088"/>
                </a:lnTo>
                <a:lnTo>
                  <a:pt x="705281" y="6580822"/>
                </a:lnTo>
                <a:lnTo>
                  <a:pt x="688289" y="6535636"/>
                </a:lnTo>
                <a:lnTo>
                  <a:pt x="668362" y="6491668"/>
                </a:lnTo>
                <a:lnTo>
                  <a:pt x="645553" y="6449034"/>
                </a:lnTo>
                <a:lnTo>
                  <a:pt x="619912" y="6407861"/>
                </a:lnTo>
                <a:lnTo>
                  <a:pt x="591489" y="6368250"/>
                </a:lnTo>
                <a:lnTo>
                  <a:pt x="560336" y="6330328"/>
                </a:lnTo>
                <a:lnTo>
                  <a:pt x="526503" y="6294221"/>
                </a:lnTo>
                <a:lnTo>
                  <a:pt x="490397" y="6260389"/>
                </a:lnTo>
                <a:lnTo>
                  <a:pt x="452475" y="6229235"/>
                </a:lnTo>
                <a:lnTo>
                  <a:pt x="412864" y="6200826"/>
                </a:lnTo>
                <a:lnTo>
                  <a:pt x="371690" y="6175184"/>
                </a:lnTo>
                <a:lnTo>
                  <a:pt x="329057" y="6152375"/>
                </a:lnTo>
                <a:lnTo>
                  <a:pt x="285089" y="6132449"/>
                </a:lnTo>
                <a:lnTo>
                  <a:pt x="239903" y="6115443"/>
                </a:lnTo>
                <a:lnTo>
                  <a:pt x="193636" y="6101435"/>
                </a:lnTo>
                <a:lnTo>
                  <a:pt x="146380" y="6090437"/>
                </a:lnTo>
                <a:lnTo>
                  <a:pt x="98285" y="6082525"/>
                </a:lnTo>
                <a:lnTo>
                  <a:pt x="49441" y="6077750"/>
                </a:lnTo>
                <a:lnTo>
                  <a:pt x="0" y="6076137"/>
                </a:lnTo>
                <a:lnTo>
                  <a:pt x="0" y="6440475"/>
                </a:lnTo>
                <a:lnTo>
                  <a:pt x="47625" y="6443446"/>
                </a:lnTo>
                <a:lnTo>
                  <a:pt x="93510" y="6452108"/>
                </a:lnTo>
                <a:lnTo>
                  <a:pt x="137299" y="6466116"/>
                </a:lnTo>
                <a:lnTo>
                  <a:pt x="178612" y="6485102"/>
                </a:lnTo>
                <a:lnTo>
                  <a:pt x="217093" y="6508699"/>
                </a:lnTo>
                <a:lnTo>
                  <a:pt x="252412" y="6536563"/>
                </a:lnTo>
                <a:lnTo>
                  <a:pt x="284175" y="6568326"/>
                </a:lnTo>
                <a:lnTo>
                  <a:pt x="312039" y="6603632"/>
                </a:lnTo>
                <a:lnTo>
                  <a:pt x="335635" y="6642125"/>
                </a:lnTo>
                <a:lnTo>
                  <a:pt x="354622" y="6683438"/>
                </a:lnTo>
                <a:lnTo>
                  <a:pt x="368617" y="6727215"/>
                </a:lnTo>
                <a:lnTo>
                  <a:pt x="377291" y="6773113"/>
                </a:lnTo>
                <a:lnTo>
                  <a:pt x="380263" y="6820738"/>
                </a:lnTo>
                <a:lnTo>
                  <a:pt x="377291" y="6868376"/>
                </a:lnTo>
                <a:lnTo>
                  <a:pt x="368617" y="6914261"/>
                </a:lnTo>
                <a:lnTo>
                  <a:pt x="354622" y="6958038"/>
                </a:lnTo>
                <a:lnTo>
                  <a:pt x="335635" y="6999351"/>
                </a:lnTo>
                <a:lnTo>
                  <a:pt x="312039" y="7037845"/>
                </a:lnTo>
                <a:lnTo>
                  <a:pt x="284175" y="7073151"/>
                </a:lnTo>
                <a:lnTo>
                  <a:pt x="252412" y="7104913"/>
                </a:lnTo>
                <a:lnTo>
                  <a:pt x="217093" y="7132777"/>
                </a:lnTo>
                <a:lnTo>
                  <a:pt x="178612" y="7156386"/>
                </a:lnTo>
                <a:lnTo>
                  <a:pt x="137299" y="7175373"/>
                </a:lnTo>
                <a:lnTo>
                  <a:pt x="93510" y="7189368"/>
                </a:lnTo>
                <a:lnTo>
                  <a:pt x="47625" y="7198030"/>
                </a:lnTo>
                <a:lnTo>
                  <a:pt x="0" y="7201001"/>
                </a:lnTo>
                <a:lnTo>
                  <a:pt x="0" y="7559992"/>
                </a:lnTo>
                <a:lnTo>
                  <a:pt x="87604" y="7559992"/>
                </a:lnTo>
                <a:lnTo>
                  <a:pt x="98285" y="7558951"/>
                </a:lnTo>
                <a:lnTo>
                  <a:pt x="146380" y="7551039"/>
                </a:lnTo>
                <a:lnTo>
                  <a:pt x="193636" y="7540053"/>
                </a:lnTo>
                <a:lnTo>
                  <a:pt x="239903" y="7526033"/>
                </a:lnTo>
                <a:lnTo>
                  <a:pt x="285089" y="7509027"/>
                </a:lnTo>
                <a:lnTo>
                  <a:pt x="329057" y="7489101"/>
                </a:lnTo>
                <a:lnTo>
                  <a:pt x="371690" y="7466292"/>
                </a:lnTo>
                <a:lnTo>
                  <a:pt x="412864" y="7440650"/>
                </a:lnTo>
                <a:lnTo>
                  <a:pt x="452475" y="7412228"/>
                </a:lnTo>
                <a:lnTo>
                  <a:pt x="490397" y="7381075"/>
                </a:lnTo>
                <a:lnTo>
                  <a:pt x="526503" y="7347242"/>
                </a:lnTo>
                <a:lnTo>
                  <a:pt x="560336" y="7311136"/>
                </a:lnTo>
                <a:lnTo>
                  <a:pt x="591489" y="7273226"/>
                </a:lnTo>
                <a:lnTo>
                  <a:pt x="619912" y="7233615"/>
                </a:lnTo>
                <a:lnTo>
                  <a:pt x="645553" y="7192442"/>
                </a:lnTo>
                <a:lnTo>
                  <a:pt x="668362" y="7149808"/>
                </a:lnTo>
                <a:lnTo>
                  <a:pt x="688289" y="7105840"/>
                </a:lnTo>
                <a:lnTo>
                  <a:pt x="705281" y="7060654"/>
                </a:lnTo>
                <a:lnTo>
                  <a:pt x="719302" y="7014388"/>
                </a:lnTo>
                <a:lnTo>
                  <a:pt x="730300" y="6967131"/>
                </a:lnTo>
                <a:lnTo>
                  <a:pt x="738200" y="6919036"/>
                </a:lnTo>
                <a:lnTo>
                  <a:pt x="742988" y="6870192"/>
                </a:lnTo>
                <a:lnTo>
                  <a:pt x="744601" y="6820738"/>
                </a:lnTo>
                <a:close/>
              </a:path>
              <a:path w="9529445" h="7560309">
                <a:moveTo>
                  <a:pt x="1609293" y="6820738"/>
                </a:moveTo>
                <a:lnTo>
                  <a:pt x="1607680" y="6771284"/>
                </a:lnTo>
                <a:lnTo>
                  <a:pt x="1602905" y="6722453"/>
                </a:lnTo>
                <a:lnTo>
                  <a:pt x="1594993" y="6674345"/>
                </a:lnTo>
                <a:lnTo>
                  <a:pt x="1584007" y="6627101"/>
                </a:lnTo>
                <a:lnTo>
                  <a:pt x="1569986" y="6580822"/>
                </a:lnTo>
                <a:lnTo>
                  <a:pt x="1552981" y="6535636"/>
                </a:lnTo>
                <a:lnTo>
                  <a:pt x="1533055" y="6491668"/>
                </a:lnTo>
                <a:lnTo>
                  <a:pt x="1510245" y="6449034"/>
                </a:lnTo>
                <a:lnTo>
                  <a:pt x="1484604" y="6407861"/>
                </a:lnTo>
                <a:lnTo>
                  <a:pt x="1456194" y="6368250"/>
                </a:lnTo>
                <a:lnTo>
                  <a:pt x="1425041" y="6330328"/>
                </a:lnTo>
                <a:lnTo>
                  <a:pt x="1391208" y="6294221"/>
                </a:lnTo>
                <a:lnTo>
                  <a:pt x="1355102" y="6260389"/>
                </a:lnTo>
                <a:lnTo>
                  <a:pt x="1317180" y="6229235"/>
                </a:lnTo>
                <a:lnTo>
                  <a:pt x="1277581" y="6200826"/>
                </a:lnTo>
                <a:lnTo>
                  <a:pt x="1236395" y="6175184"/>
                </a:lnTo>
                <a:lnTo>
                  <a:pt x="1193761" y="6152375"/>
                </a:lnTo>
                <a:lnTo>
                  <a:pt x="1149794" y="6132449"/>
                </a:lnTo>
                <a:lnTo>
                  <a:pt x="1104620" y="6115443"/>
                </a:lnTo>
                <a:lnTo>
                  <a:pt x="1058341" y="6101423"/>
                </a:lnTo>
                <a:lnTo>
                  <a:pt x="1011085" y="6090437"/>
                </a:lnTo>
                <a:lnTo>
                  <a:pt x="962990" y="6082525"/>
                </a:lnTo>
                <a:lnTo>
                  <a:pt x="914146" y="6077750"/>
                </a:lnTo>
                <a:lnTo>
                  <a:pt x="864692" y="6076137"/>
                </a:lnTo>
                <a:lnTo>
                  <a:pt x="864692" y="6440475"/>
                </a:lnTo>
                <a:lnTo>
                  <a:pt x="912329" y="6443446"/>
                </a:lnTo>
                <a:lnTo>
                  <a:pt x="958215" y="6452108"/>
                </a:lnTo>
                <a:lnTo>
                  <a:pt x="1001991" y="6466116"/>
                </a:lnTo>
                <a:lnTo>
                  <a:pt x="1043305" y="6485090"/>
                </a:lnTo>
                <a:lnTo>
                  <a:pt x="1081798" y="6508699"/>
                </a:lnTo>
                <a:lnTo>
                  <a:pt x="1117104" y="6536563"/>
                </a:lnTo>
                <a:lnTo>
                  <a:pt x="1148867" y="6568326"/>
                </a:lnTo>
                <a:lnTo>
                  <a:pt x="1176731" y="6603632"/>
                </a:lnTo>
                <a:lnTo>
                  <a:pt x="1200340" y="6642125"/>
                </a:lnTo>
                <a:lnTo>
                  <a:pt x="1219314" y="6683438"/>
                </a:lnTo>
                <a:lnTo>
                  <a:pt x="1233322" y="6727215"/>
                </a:lnTo>
                <a:lnTo>
                  <a:pt x="1241983" y="6773100"/>
                </a:lnTo>
                <a:lnTo>
                  <a:pt x="1244955" y="6820738"/>
                </a:lnTo>
                <a:lnTo>
                  <a:pt x="1241983" y="6868376"/>
                </a:lnTo>
                <a:lnTo>
                  <a:pt x="1233322" y="6914261"/>
                </a:lnTo>
                <a:lnTo>
                  <a:pt x="1219314" y="6958038"/>
                </a:lnTo>
                <a:lnTo>
                  <a:pt x="1200340" y="6999351"/>
                </a:lnTo>
                <a:lnTo>
                  <a:pt x="1176731" y="7037845"/>
                </a:lnTo>
                <a:lnTo>
                  <a:pt x="1148867" y="7073151"/>
                </a:lnTo>
                <a:lnTo>
                  <a:pt x="1117104" y="7104913"/>
                </a:lnTo>
                <a:lnTo>
                  <a:pt x="1081798" y="7132777"/>
                </a:lnTo>
                <a:lnTo>
                  <a:pt x="1043305" y="7156386"/>
                </a:lnTo>
                <a:lnTo>
                  <a:pt x="1001991" y="7175360"/>
                </a:lnTo>
                <a:lnTo>
                  <a:pt x="958215" y="7189368"/>
                </a:lnTo>
                <a:lnTo>
                  <a:pt x="912329" y="7198030"/>
                </a:lnTo>
                <a:lnTo>
                  <a:pt x="864692" y="7201001"/>
                </a:lnTo>
                <a:lnTo>
                  <a:pt x="864692" y="7559992"/>
                </a:lnTo>
                <a:lnTo>
                  <a:pt x="952296" y="7559992"/>
                </a:lnTo>
                <a:lnTo>
                  <a:pt x="962990" y="7558951"/>
                </a:lnTo>
                <a:lnTo>
                  <a:pt x="1011085" y="7551039"/>
                </a:lnTo>
                <a:lnTo>
                  <a:pt x="1058341" y="7540053"/>
                </a:lnTo>
                <a:lnTo>
                  <a:pt x="1104620" y="7526033"/>
                </a:lnTo>
                <a:lnTo>
                  <a:pt x="1149794" y="7509027"/>
                </a:lnTo>
                <a:lnTo>
                  <a:pt x="1193761" y="7489101"/>
                </a:lnTo>
                <a:lnTo>
                  <a:pt x="1236395" y="7466292"/>
                </a:lnTo>
                <a:lnTo>
                  <a:pt x="1277581" y="7440663"/>
                </a:lnTo>
                <a:lnTo>
                  <a:pt x="1317180" y="7412241"/>
                </a:lnTo>
                <a:lnTo>
                  <a:pt x="1355102" y="7381087"/>
                </a:lnTo>
                <a:lnTo>
                  <a:pt x="1391208" y="7347255"/>
                </a:lnTo>
                <a:lnTo>
                  <a:pt x="1425041" y="7311149"/>
                </a:lnTo>
                <a:lnTo>
                  <a:pt x="1456194" y="7273239"/>
                </a:lnTo>
                <a:lnTo>
                  <a:pt x="1484604" y="7233628"/>
                </a:lnTo>
                <a:lnTo>
                  <a:pt x="1510245" y="7192442"/>
                </a:lnTo>
                <a:lnTo>
                  <a:pt x="1533055" y="7149808"/>
                </a:lnTo>
                <a:lnTo>
                  <a:pt x="1552981" y="7105840"/>
                </a:lnTo>
                <a:lnTo>
                  <a:pt x="1569986" y="7060666"/>
                </a:lnTo>
                <a:lnTo>
                  <a:pt x="1584007" y="7014388"/>
                </a:lnTo>
                <a:lnTo>
                  <a:pt x="1594993" y="6967144"/>
                </a:lnTo>
                <a:lnTo>
                  <a:pt x="1602905" y="6919036"/>
                </a:lnTo>
                <a:lnTo>
                  <a:pt x="1607680" y="6870192"/>
                </a:lnTo>
                <a:lnTo>
                  <a:pt x="1609293" y="6820738"/>
                </a:lnTo>
                <a:close/>
              </a:path>
              <a:path w="9529445" h="7560309">
                <a:moveTo>
                  <a:pt x="5298110" y="2144966"/>
                </a:moveTo>
                <a:lnTo>
                  <a:pt x="5293766" y="1218399"/>
                </a:lnTo>
                <a:lnTo>
                  <a:pt x="5279745" y="1149540"/>
                </a:lnTo>
                <a:lnTo>
                  <a:pt x="5240426" y="1091298"/>
                </a:lnTo>
                <a:lnTo>
                  <a:pt x="5182197" y="1052690"/>
                </a:lnTo>
                <a:lnTo>
                  <a:pt x="5113667" y="1039139"/>
                </a:lnTo>
                <a:lnTo>
                  <a:pt x="4175023" y="1043571"/>
                </a:lnTo>
                <a:lnTo>
                  <a:pt x="4176712" y="1403756"/>
                </a:lnTo>
                <a:lnTo>
                  <a:pt x="4934420" y="1400187"/>
                </a:lnTo>
                <a:lnTo>
                  <a:pt x="4937912" y="2146655"/>
                </a:lnTo>
                <a:lnTo>
                  <a:pt x="5298110" y="2144966"/>
                </a:lnTo>
                <a:close/>
              </a:path>
              <a:path w="9529445" h="7560309">
                <a:moveTo>
                  <a:pt x="6385268" y="1069886"/>
                </a:moveTo>
                <a:lnTo>
                  <a:pt x="6383629" y="713359"/>
                </a:lnTo>
                <a:lnTo>
                  <a:pt x="6383604" y="709688"/>
                </a:lnTo>
                <a:lnTo>
                  <a:pt x="5588025" y="713359"/>
                </a:lnTo>
                <a:lnTo>
                  <a:pt x="5594477" y="0"/>
                </a:lnTo>
                <a:lnTo>
                  <a:pt x="5234267" y="0"/>
                </a:lnTo>
                <a:lnTo>
                  <a:pt x="5226202" y="892670"/>
                </a:lnTo>
                <a:lnTo>
                  <a:pt x="5239512" y="962279"/>
                </a:lnTo>
                <a:lnTo>
                  <a:pt x="5278653" y="1021359"/>
                </a:lnTo>
                <a:lnTo>
                  <a:pt x="5337187" y="1060615"/>
                </a:lnTo>
                <a:lnTo>
                  <a:pt x="5406288" y="1074394"/>
                </a:lnTo>
                <a:lnTo>
                  <a:pt x="6385268" y="1069886"/>
                </a:lnTo>
                <a:close/>
              </a:path>
              <a:path w="9529445" h="7560309">
                <a:moveTo>
                  <a:pt x="7483678" y="4282237"/>
                </a:moveTo>
                <a:lnTo>
                  <a:pt x="7381253" y="4077944"/>
                </a:lnTo>
                <a:lnTo>
                  <a:pt x="7483246" y="3873423"/>
                </a:lnTo>
                <a:lnTo>
                  <a:pt x="7401496" y="3873512"/>
                </a:lnTo>
                <a:lnTo>
                  <a:pt x="7319924" y="4037177"/>
                </a:lnTo>
                <a:lnTo>
                  <a:pt x="7279005" y="4037228"/>
                </a:lnTo>
                <a:lnTo>
                  <a:pt x="7278840" y="3873639"/>
                </a:lnTo>
                <a:lnTo>
                  <a:pt x="7197090" y="3873728"/>
                </a:lnTo>
                <a:lnTo>
                  <a:pt x="7197522" y="4282541"/>
                </a:lnTo>
                <a:lnTo>
                  <a:pt x="7279259" y="4282452"/>
                </a:lnTo>
                <a:lnTo>
                  <a:pt x="7279094" y="4118965"/>
                </a:lnTo>
                <a:lnTo>
                  <a:pt x="7320013" y="4118927"/>
                </a:lnTo>
                <a:lnTo>
                  <a:pt x="7401928" y="4282325"/>
                </a:lnTo>
                <a:lnTo>
                  <a:pt x="7483678" y="4282237"/>
                </a:lnTo>
                <a:close/>
              </a:path>
              <a:path w="9529445" h="7560309">
                <a:moveTo>
                  <a:pt x="7810436" y="4036745"/>
                </a:moveTo>
                <a:lnTo>
                  <a:pt x="7810360" y="3955465"/>
                </a:lnTo>
                <a:lnTo>
                  <a:pt x="7810271" y="3872915"/>
                </a:lnTo>
                <a:lnTo>
                  <a:pt x="7728610" y="3872915"/>
                </a:lnTo>
                <a:lnTo>
                  <a:pt x="7728610" y="3955465"/>
                </a:lnTo>
                <a:lnTo>
                  <a:pt x="7728610" y="4036745"/>
                </a:lnTo>
                <a:lnTo>
                  <a:pt x="7605954" y="4036745"/>
                </a:lnTo>
                <a:lnTo>
                  <a:pt x="7605954" y="3955465"/>
                </a:lnTo>
                <a:lnTo>
                  <a:pt x="7728610" y="3955465"/>
                </a:lnTo>
                <a:lnTo>
                  <a:pt x="7728610" y="3872915"/>
                </a:lnTo>
                <a:lnTo>
                  <a:pt x="7524115" y="3872915"/>
                </a:lnTo>
                <a:lnTo>
                  <a:pt x="7524115" y="3955465"/>
                </a:lnTo>
                <a:lnTo>
                  <a:pt x="7524204" y="4036745"/>
                </a:lnTo>
                <a:lnTo>
                  <a:pt x="7524280" y="4118025"/>
                </a:lnTo>
                <a:lnTo>
                  <a:pt x="7524420" y="4118025"/>
                </a:lnTo>
                <a:lnTo>
                  <a:pt x="7524420" y="4281856"/>
                </a:lnTo>
                <a:lnTo>
                  <a:pt x="7606157" y="4281856"/>
                </a:lnTo>
                <a:lnTo>
                  <a:pt x="7606157" y="4118025"/>
                </a:lnTo>
                <a:lnTo>
                  <a:pt x="7810436" y="4118025"/>
                </a:lnTo>
                <a:lnTo>
                  <a:pt x="7810436" y="4036745"/>
                </a:lnTo>
                <a:close/>
              </a:path>
              <a:path w="9529445" h="7560309">
                <a:moveTo>
                  <a:pt x="7990548" y="3186341"/>
                </a:moveTo>
                <a:lnTo>
                  <a:pt x="7987576" y="3128822"/>
                </a:lnTo>
                <a:lnTo>
                  <a:pt x="7978673" y="3075444"/>
                </a:lnTo>
                <a:lnTo>
                  <a:pt x="7963852" y="3026219"/>
                </a:lnTo>
                <a:lnTo>
                  <a:pt x="7943101" y="2981121"/>
                </a:lnTo>
                <a:lnTo>
                  <a:pt x="7917408" y="2940710"/>
                </a:lnTo>
                <a:lnTo>
                  <a:pt x="7887792" y="2905404"/>
                </a:lnTo>
                <a:lnTo>
                  <a:pt x="7854264" y="2875229"/>
                </a:lnTo>
                <a:lnTo>
                  <a:pt x="7832903" y="2860941"/>
                </a:lnTo>
                <a:lnTo>
                  <a:pt x="7832903" y="3186341"/>
                </a:lnTo>
                <a:lnTo>
                  <a:pt x="7830693" y="3224161"/>
                </a:lnTo>
                <a:lnTo>
                  <a:pt x="7812989" y="3292081"/>
                </a:lnTo>
                <a:lnTo>
                  <a:pt x="7778305" y="3349371"/>
                </a:lnTo>
                <a:lnTo>
                  <a:pt x="7730845" y="3393833"/>
                </a:lnTo>
                <a:lnTo>
                  <a:pt x="7671917" y="3424796"/>
                </a:lnTo>
                <a:lnTo>
                  <a:pt x="7605154" y="3440430"/>
                </a:lnTo>
                <a:lnTo>
                  <a:pt x="7569073" y="3442373"/>
                </a:lnTo>
                <a:lnTo>
                  <a:pt x="7532929" y="3440430"/>
                </a:lnTo>
                <a:lnTo>
                  <a:pt x="7465758" y="3424796"/>
                </a:lnTo>
                <a:lnTo>
                  <a:pt x="7406132" y="3393833"/>
                </a:lnTo>
                <a:lnTo>
                  <a:pt x="7358278" y="3349371"/>
                </a:lnTo>
                <a:lnTo>
                  <a:pt x="7323544" y="3292081"/>
                </a:lnTo>
                <a:lnTo>
                  <a:pt x="7305840" y="3224161"/>
                </a:lnTo>
                <a:lnTo>
                  <a:pt x="7303630" y="3186341"/>
                </a:lnTo>
                <a:lnTo>
                  <a:pt x="7305840" y="3147809"/>
                </a:lnTo>
                <a:lnTo>
                  <a:pt x="7323544" y="3079889"/>
                </a:lnTo>
                <a:lnTo>
                  <a:pt x="7358278" y="3024251"/>
                </a:lnTo>
                <a:lnTo>
                  <a:pt x="7406132" y="2981261"/>
                </a:lnTo>
                <a:lnTo>
                  <a:pt x="7465758" y="2951264"/>
                </a:lnTo>
                <a:lnTo>
                  <a:pt x="7532929" y="2936125"/>
                </a:lnTo>
                <a:lnTo>
                  <a:pt x="7569073" y="2934220"/>
                </a:lnTo>
                <a:lnTo>
                  <a:pt x="7605154" y="2936125"/>
                </a:lnTo>
                <a:lnTo>
                  <a:pt x="7671917" y="2951264"/>
                </a:lnTo>
                <a:lnTo>
                  <a:pt x="7730845" y="2981261"/>
                </a:lnTo>
                <a:lnTo>
                  <a:pt x="7778305" y="3024251"/>
                </a:lnTo>
                <a:lnTo>
                  <a:pt x="7812989" y="3079889"/>
                </a:lnTo>
                <a:lnTo>
                  <a:pt x="7830693" y="3147809"/>
                </a:lnTo>
                <a:lnTo>
                  <a:pt x="7832903" y="3186341"/>
                </a:lnTo>
                <a:lnTo>
                  <a:pt x="7832903" y="2860941"/>
                </a:lnTo>
                <a:lnTo>
                  <a:pt x="7816812" y="2850172"/>
                </a:lnTo>
                <a:lnTo>
                  <a:pt x="7845755" y="2825927"/>
                </a:lnTo>
                <a:lnTo>
                  <a:pt x="7871498" y="2798140"/>
                </a:lnTo>
                <a:lnTo>
                  <a:pt x="7884668" y="2779814"/>
                </a:lnTo>
                <a:lnTo>
                  <a:pt x="7894028" y="2766809"/>
                </a:lnTo>
                <a:lnTo>
                  <a:pt x="7913332" y="2731935"/>
                </a:lnTo>
                <a:lnTo>
                  <a:pt x="7928813" y="2693644"/>
                </a:lnTo>
                <a:lnTo>
                  <a:pt x="7939875" y="2652039"/>
                </a:lnTo>
                <a:lnTo>
                  <a:pt x="7946517" y="2607157"/>
                </a:lnTo>
                <a:lnTo>
                  <a:pt x="7948727" y="2558961"/>
                </a:lnTo>
                <a:lnTo>
                  <a:pt x="7945755" y="2503386"/>
                </a:lnTo>
                <a:lnTo>
                  <a:pt x="7936852" y="2451963"/>
                </a:lnTo>
                <a:lnTo>
                  <a:pt x="7922019" y="2404681"/>
                </a:lnTo>
                <a:lnTo>
                  <a:pt x="7901267" y="2361552"/>
                </a:lnTo>
                <a:lnTo>
                  <a:pt x="7892008" y="2347874"/>
                </a:lnTo>
                <a:lnTo>
                  <a:pt x="7875117" y="2322893"/>
                </a:lnTo>
                <a:lnTo>
                  <a:pt x="7844142" y="2288997"/>
                </a:lnTo>
                <a:lnTo>
                  <a:pt x="7808354" y="2259863"/>
                </a:lnTo>
                <a:lnTo>
                  <a:pt x="7797508" y="2253361"/>
                </a:lnTo>
                <a:lnTo>
                  <a:pt x="7797508" y="2564828"/>
                </a:lnTo>
                <a:lnTo>
                  <a:pt x="7795552" y="2596845"/>
                </a:lnTo>
                <a:lnTo>
                  <a:pt x="7779867" y="2653512"/>
                </a:lnTo>
                <a:lnTo>
                  <a:pt x="7749146" y="2700413"/>
                </a:lnTo>
                <a:lnTo>
                  <a:pt x="7707312" y="2737561"/>
                </a:lnTo>
                <a:lnTo>
                  <a:pt x="7655788" y="2764434"/>
                </a:lnTo>
                <a:lnTo>
                  <a:pt x="7599083" y="2778112"/>
                </a:lnTo>
                <a:lnTo>
                  <a:pt x="7569073" y="2779814"/>
                </a:lnTo>
                <a:lnTo>
                  <a:pt x="7537640" y="2778226"/>
                </a:lnTo>
                <a:lnTo>
                  <a:pt x="7479322" y="2765526"/>
                </a:lnTo>
                <a:lnTo>
                  <a:pt x="7427646" y="2740317"/>
                </a:lnTo>
                <a:lnTo>
                  <a:pt x="7386218" y="2703665"/>
                </a:lnTo>
                <a:lnTo>
                  <a:pt x="7356221" y="2655900"/>
                </a:lnTo>
                <a:lnTo>
                  <a:pt x="7340930" y="2597759"/>
                </a:lnTo>
                <a:lnTo>
                  <a:pt x="7339025" y="2564828"/>
                </a:lnTo>
                <a:lnTo>
                  <a:pt x="7340930" y="2532710"/>
                </a:lnTo>
                <a:lnTo>
                  <a:pt x="7356221" y="2475052"/>
                </a:lnTo>
                <a:lnTo>
                  <a:pt x="7386218" y="2426500"/>
                </a:lnTo>
                <a:lnTo>
                  <a:pt x="7427646" y="2388870"/>
                </a:lnTo>
                <a:lnTo>
                  <a:pt x="7479322" y="2362720"/>
                </a:lnTo>
                <a:lnTo>
                  <a:pt x="7537640" y="2349525"/>
                </a:lnTo>
                <a:lnTo>
                  <a:pt x="7569073" y="2347874"/>
                </a:lnTo>
                <a:lnTo>
                  <a:pt x="7600480" y="2349525"/>
                </a:lnTo>
                <a:lnTo>
                  <a:pt x="7658798" y="2362720"/>
                </a:lnTo>
                <a:lnTo>
                  <a:pt x="7710437" y="2388870"/>
                </a:lnTo>
                <a:lnTo>
                  <a:pt x="7751445" y="2426500"/>
                </a:lnTo>
                <a:lnTo>
                  <a:pt x="7780769" y="2475052"/>
                </a:lnTo>
                <a:lnTo>
                  <a:pt x="7795641" y="2532710"/>
                </a:lnTo>
                <a:lnTo>
                  <a:pt x="7797508" y="2564828"/>
                </a:lnTo>
                <a:lnTo>
                  <a:pt x="7797508" y="2253361"/>
                </a:lnTo>
                <a:lnTo>
                  <a:pt x="7723048" y="2216264"/>
                </a:lnTo>
                <a:lnTo>
                  <a:pt x="7675042" y="2202523"/>
                </a:lnTo>
                <a:lnTo>
                  <a:pt x="7623708" y="2194280"/>
                </a:lnTo>
                <a:lnTo>
                  <a:pt x="7569073" y="2191524"/>
                </a:lnTo>
                <a:lnTo>
                  <a:pt x="7513714" y="2194344"/>
                </a:lnTo>
                <a:lnTo>
                  <a:pt x="7461885" y="2202764"/>
                </a:lnTo>
                <a:lnTo>
                  <a:pt x="7413574" y="2216810"/>
                </a:lnTo>
                <a:lnTo>
                  <a:pt x="7368794" y="2236470"/>
                </a:lnTo>
                <a:lnTo>
                  <a:pt x="7328167" y="2261222"/>
                </a:lnTo>
                <a:lnTo>
                  <a:pt x="7292365" y="2290483"/>
                </a:lnTo>
                <a:lnTo>
                  <a:pt x="7261403" y="2324252"/>
                </a:lnTo>
                <a:lnTo>
                  <a:pt x="7235266" y="2362530"/>
                </a:lnTo>
                <a:lnTo>
                  <a:pt x="7214502" y="2405354"/>
                </a:lnTo>
                <a:lnTo>
                  <a:pt x="7199668" y="2452700"/>
                </a:lnTo>
                <a:lnTo>
                  <a:pt x="7190765" y="2504541"/>
                </a:lnTo>
                <a:lnTo>
                  <a:pt x="7187806" y="2560917"/>
                </a:lnTo>
                <a:lnTo>
                  <a:pt x="7190016" y="2609050"/>
                </a:lnTo>
                <a:lnTo>
                  <a:pt x="7196658" y="2653766"/>
                </a:lnTo>
                <a:lnTo>
                  <a:pt x="7207720" y="2695054"/>
                </a:lnTo>
                <a:lnTo>
                  <a:pt x="7223201" y="2732913"/>
                </a:lnTo>
                <a:lnTo>
                  <a:pt x="7242594" y="2767368"/>
                </a:lnTo>
                <a:lnTo>
                  <a:pt x="7265429" y="2798394"/>
                </a:lnTo>
                <a:lnTo>
                  <a:pt x="7321334" y="2850172"/>
                </a:lnTo>
                <a:lnTo>
                  <a:pt x="7283869" y="2875229"/>
                </a:lnTo>
                <a:lnTo>
                  <a:pt x="7250341" y="2905404"/>
                </a:lnTo>
                <a:lnTo>
                  <a:pt x="7220725" y="2940710"/>
                </a:lnTo>
                <a:lnTo>
                  <a:pt x="7195045" y="2981121"/>
                </a:lnTo>
                <a:lnTo>
                  <a:pt x="7174281" y="3026219"/>
                </a:lnTo>
                <a:lnTo>
                  <a:pt x="7159447" y="3075444"/>
                </a:lnTo>
                <a:lnTo>
                  <a:pt x="7150557" y="3128822"/>
                </a:lnTo>
                <a:lnTo>
                  <a:pt x="7147598" y="3186341"/>
                </a:lnTo>
                <a:lnTo>
                  <a:pt x="7149503" y="3232950"/>
                </a:lnTo>
                <a:lnTo>
                  <a:pt x="7155231" y="3276993"/>
                </a:lnTo>
                <a:lnTo>
                  <a:pt x="7164781" y="3318472"/>
                </a:lnTo>
                <a:lnTo>
                  <a:pt x="7178154" y="3357359"/>
                </a:lnTo>
                <a:lnTo>
                  <a:pt x="7194982" y="3393719"/>
                </a:lnTo>
                <a:lnTo>
                  <a:pt x="7214946" y="3427488"/>
                </a:lnTo>
                <a:lnTo>
                  <a:pt x="7238022" y="3458705"/>
                </a:lnTo>
                <a:lnTo>
                  <a:pt x="7264222" y="3487331"/>
                </a:lnTo>
                <a:lnTo>
                  <a:pt x="7293381" y="3513048"/>
                </a:lnTo>
                <a:lnTo>
                  <a:pt x="7325347" y="3535476"/>
                </a:lnTo>
                <a:lnTo>
                  <a:pt x="7360132" y="3554590"/>
                </a:lnTo>
                <a:lnTo>
                  <a:pt x="7397750" y="3570401"/>
                </a:lnTo>
                <a:lnTo>
                  <a:pt x="7437704" y="3582797"/>
                </a:lnTo>
                <a:lnTo>
                  <a:pt x="7479576" y="3591649"/>
                </a:lnTo>
                <a:lnTo>
                  <a:pt x="7523366" y="3596970"/>
                </a:lnTo>
                <a:lnTo>
                  <a:pt x="7569073" y="3598735"/>
                </a:lnTo>
                <a:lnTo>
                  <a:pt x="7618044" y="3596741"/>
                </a:lnTo>
                <a:lnTo>
                  <a:pt x="7664564" y="3590772"/>
                </a:lnTo>
                <a:lnTo>
                  <a:pt x="7708633" y="3580803"/>
                </a:lnTo>
                <a:lnTo>
                  <a:pt x="7750276" y="3566845"/>
                </a:lnTo>
                <a:lnTo>
                  <a:pt x="7789469" y="3548900"/>
                </a:lnTo>
                <a:lnTo>
                  <a:pt x="7834300" y="3521291"/>
                </a:lnTo>
                <a:lnTo>
                  <a:pt x="7873924" y="3488309"/>
                </a:lnTo>
                <a:lnTo>
                  <a:pt x="7908303" y="3449955"/>
                </a:lnTo>
                <a:lnTo>
                  <a:pt x="7913357" y="3442373"/>
                </a:lnTo>
                <a:lnTo>
                  <a:pt x="7937462" y="3406216"/>
                </a:lnTo>
                <a:lnTo>
                  <a:pt x="7956575" y="3367735"/>
                </a:lnTo>
                <a:lnTo>
                  <a:pt x="7971434" y="3326498"/>
                </a:lnTo>
                <a:lnTo>
                  <a:pt x="7982051" y="3282531"/>
                </a:lnTo>
                <a:lnTo>
                  <a:pt x="7988427" y="3235807"/>
                </a:lnTo>
                <a:lnTo>
                  <a:pt x="7990548" y="3186341"/>
                </a:lnTo>
                <a:close/>
              </a:path>
              <a:path w="9529445" h="7560309">
                <a:moveTo>
                  <a:pt x="8137474" y="4036403"/>
                </a:moveTo>
                <a:lnTo>
                  <a:pt x="8137385" y="3955123"/>
                </a:lnTo>
                <a:lnTo>
                  <a:pt x="8137296" y="3872573"/>
                </a:lnTo>
                <a:lnTo>
                  <a:pt x="8055635" y="3872573"/>
                </a:lnTo>
                <a:lnTo>
                  <a:pt x="8055635" y="3955123"/>
                </a:lnTo>
                <a:lnTo>
                  <a:pt x="8055635" y="4036403"/>
                </a:lnTo>
                <a:lnTo>
                  <a:pt x="7932979" y="4036403"/>
                </a:lnTo>
                <a:lnTo>
                  <a:pt x="7932979" y="3955123"/>
                </a:lnTo>
                <a:lnTo>
                  <a:pt x="8055635" y="3955123"/>
                </a:lnTo>
                <a:lnTo>
                  <a:pt x="8055635" y="3872573"/>
                </a:lnTo>
                <a:lnTo>
                  <a:pt x="7851140" y="3872573"/>
                </a:lnTo>
                <a:lnTo>
                  <a:pt x="7851140" y="3955123"/>
                </a:lnTo>
                <a:lnTo>
                  <a:pt x="7851229" y="4036403"/>
                </a:lnTo>
                <a:lnTo>
                  <a:pt x="7851318" y="4117683"/>
                </a:lnTo>
                <a:lnTo>
                  <a:pt x="7851445" y="4117683"/>
                </a:lnTo>
                <a:lnTo>
                  <a:pt x="7851445" y="4281513"/>
                </a:lnTo>
                <a:lnTo>
                  <a:pt x="7933195" y="4281513"/>
                </a:lnTo>
                <a:lnTo>
                  <a:pt x="7933195" y="4117683"/>
                </a:lnTo>
                <a:lnTo>
                  <a:pt x="8137474" y="4117683"/>
                </a:lnTo>
                <a:lnTo>
                  <a:pt x="8137474" y="4036403"/>
                </a:lnTo>
                <a:close/>
              </a:path>
              <a:path w="9529445" h="7560309">
                <a:moveTo>
                  <a:pt x="8137690" y="4281551"/>
                </a:moveTo>
                <a:lnTo>
                  <a:pt x="8137512" y="4118140"/>
                </a:lnTo>
                <a:lnTo>
                  <a:pt x="8055775" y="4118140"/>
                </a:lnTo>
                <a:lnTo>
                  <a:pt x="8055940" y="4281627"/>
                </a:lnTo>
                <a:lnTo>
                  <a:pt x="8137690" y="4281551"/>
                </a:lnTo>
                <a:close/>
              </a:path>
              <a:path w="9529445" h="7560309">
                <a:moveTo>
                  <a:pt x="8464601" y="4200233"/>
                </a:moveTo>
                <a:lnTo>
                  <a:pt x="8464563" y="4198963"/>
                </a:lnTo>
                <a:lnTo>
                  <a:pt x="8344319" y="4198963"/>
                </a:lnTo>
                <a:lnTo>
                  <a:pt x="8344319" y="4200233"/>
                </a:lnTo>
                <a:lnTo>
                  <a:pt x="8260156" y="4200233"/>
                </a:lnTo>
                <a:lnTo>
                  <a:pt x="8260156" y="4198963"/>
                </a:lnTo>
                <a:lnTo>
                  <a:pt x="8260016" y="4198963"/>
                </a:lnTo>
                <a:lnTo>
                  <a:pt x="8260016" y="3953853"/>
                </a:lnTo>
                <a:lnTo>
                  <a:pt x="8464258" y="3953853"/>
                </a:lnTo>
                <a:lnTo>
                  <a:pt x="8464258" y="3872573"/>
                </a:lnTo>
                <a:lnTo>
                  <a:pt x="8178101" y="3872573"/>
                </a:lnTo>
                <a:lnTo>
                  <a:pt x="8178101" y="3953853"/>
                </a:lnTo>
                <a:lnTo>
                  <a:pt x="8178279" y="3953853"/>
                </a:lnTo>
                <a:lnTo>
                  <a:pt x="8178279" y="4198963"/>
                </a:lnTo>
                <a:lnTo>
                  <a:pt x="8178406" y="4198963"/>
                </a:lnTo>
                <a:lnTo>
                  <a:pt x="8178406" y="4200233"/>
                </a:lnTo>
                <a:lnTo>
                  <a:pt x="8178457" y="4281513"/>
                </a:lnTo>
                <a:lnTo>
                  <a:pt x="8464601" y="4281513"/>
                </a:lnTo>
                <a:lnTo>
                  <a:pt x="8464601" y="4200233"/>
                </a:lnTo>
                <a:close/>
              </a:path>
              <a:path w="9529445" h="7560309">
                <a:moveTo>
                  <a:pt x="8791257" y="3872230"/>
                </a:moveTo>
                <a:lnTo>
                  <a:pt x="8505101" y="3872230"/>
                </a:lnTo>
                <a:lnTo>
                  <a:pt x="8505101" y="3953510"/>
                </a:lnTo>
                <a:lnTo>
                  <a:pt x="8505317" y="3953510"/>
                </a:lnTo>
                <a:lnTo>
                  <a:pt x="8505317" y="4281170"/>
                </a:lnTo>
                <a:lnTo>
                  <a:pt x="8587054" y="4281170"/>
                </a:lnTo>
                <a:lnTo>
                  <a:pt x="8587054" y="3953510"/>
                </a:lnTo>
                <a:lnTo>
                  <a:pt x="8791257" y="3953510"/>
                </a:lnTo>
                <a:lnTo>
                  <a:pt x="8791257" y="3872230"/>
                </a:lnTo>
                <a:close/>
              </a:path>
              <a:path w="9529445" h="7560309">
                <a:moveTo>
                  <a:pt x="8822576" y="2555862"/>
                </a:moveTo>
                <a:lnTo>
                  <a:pt x="8780716" y="2555862"/>
                </a:lnTo>
                <a:lnTo>
                  <a:pt x="8780716" y="2586418"/>
                </a:lnTo>
                <a:lnTo>
                  <a:pt x="8787752" y="2585694"/>
                </a:lnTo>
                <a:lnTo>
                  <a:pt x="8794382" y="2585389"/>
                </a:lnTo>
                <a:lnTo>
                  <a:pt x="8801710" y="2585389"/>
                </a:lnTo>
                <a:lnTo>
                  <a:pt x="8808529" y="2585389"/>
                </a:lnTo>
                <a:lnTo>
                  <a:pt x="8815311" y="2585656"/>
                </a:lnTo>
                <a:lnTo>
                  <a:pt x="8822576" y="2586253"/>
                </a:lnTo>
                <a:lnTo>
                  <a:pt x="8822576" y="2555862"/>
                </a:lnTo>
                <a:close/>
              </a:path>
              <a:path w="9529445" h="7560309">
                <a:moveTo>
                  <a:pt x="9016517" y="2805988"/>
                </a:moveTo>
                <a:lnTo>
                  <a:pt x="9001201" y="2755544"/>
                </a:lnTo>
                <a:lnTo>
                  <a:pt x="8975700" y="2711996"/>
                </a:lnTo>
                <a:lnTo>
                  <a:pt x="8941435" y="2675839"/>
                </a:lnTo>
                <a:lnTo>
                  <a:pt x="8899982" y="2648394"/>
                </a:lnTo>
                <a:lnTo>
                  <a:pt x="8852891" y="2630970"/>
                </a:lnTo>
                <a:lnTo>
                  <a:pt x="8801710" y="2624874"/>
                </a:lnTo>
                <a:lnTo>
                  <a:pt x="8763686" y="2628214"/>
                </a:lnTo>
                <a:lnTo>
                  <a:pt x="8692769" y="2654008"/>
                </a:lnTo>
                <a:lnTo>
                  <a:pt x="8634844" y="2702687"/>
                </a:lnTo>
                <a:lnTo>
                  <a:pt x="8597049" y="2767876"/>
                </a:lnTo>
                <a:lnTo>
                  <a:pt x="8586762" y="2805442"/>
                </a:lnTo>
                <a:lnTo>
                  <a:pt x="9016517" y="2805988"/>
                </a:lnTo>
                <a:close/>
              </a:path>
              <a:path w="9529445" h="7560309">
                <a:moveTo>
                  <a:pt x="9106421" y="2845587"/>
                </a:moveTo>
                <a:lnTo>
                  <a:pt x="8496859" y="2844774"/>
                </a:lnTo>
                <a:lnTo>
                  <a:pt x="8496859" y="2932811"/>
                </a:lnTo>
                <a:lnTo>
                  <a:pt x="9106421" y="2932811"/>
                </a:lnTo>
                <a:lnTo>
                  <a:pt x="9106421" y="2845587"/>
                </a:lnTo>
                <a:close/>
              </a:path>
              <a:path w="9529445" h="7560309">
                <a:moveTo>
                  <a:pt x="9159519" y="4280484"/>
                </a:moveTo>
                <a:lnTo>
                  <a:pt x="9159088" y="3871671"/>
                </a:lnTo>
                <a:lnTo>
                  <a:pt x="9077350" y="3871747"/>
                </a:lnTo>
                <a:lnTo>
                  <a:pt x="8995778" y="4035425"/>
                </a:lnTo>
                <a:lnTo>
                  <a:pt x="8913762" y="3871925"/>
                </a:lnTo>
                <a:lnTo>
                  <a:pt x="8832012" y="3872014"/>
                </a:lnTo>
                <a:lnTo>
                  <a:pt x="8832444" y="4280827"/>
                </a:lnTo>
                <a:lnTo>
                  <a:pt x="8914181" y="4280738"/>
                </a:lnTo>
                <a:lnTo>
                  <a:pt x="8913927" y="4035514"/>
                </a:lnTo>
                <a:lnTo>
                  <a:pt x="8954935" y="4117213"/>
                </a:lnTo>
                <a:lnTo>
                  <a:pt x="9036685" y="4117124"/>
                </a:lnTo>
                <a:lnTo>
                  <a:pt x="9077515" y="4035336"/>
                </a:lnTo>
                <a:lnTo>
                  <a:pt x="9077769" y="4280573"/>
                </a:lnTo>
                <a:lnTo>
                  <a:pt x="9159519" y="4280484"/>
                </a:lnTo>
                <a:close/>
              </a:path>
              <a:path w="9529445" h="7560309">
                <a:moveTo>
                  <a:pt x="9486532" y="4199153"/>
                </a:moveTo>
                <a:lnTo>
                  <a:pt x="9486481" y="4197883"/>
                </a:lnTo>
                <a:lnTo>
                  <a:pt x="9486443" y="4116603"/>
                </a:lnTo>
                <a:lnTo>
                  <a:pt x="9486354" y="4035323"/>
                </a:lnTo>
                <a:lnTo>
                  <a:pt x="9486227" y="4035323"/>
                </a:lnTo>
                <a:lnTo>
                  <a:pt x="9486227" y="3871493"/>
                </a:lnTo>
                <a:lnTo>
                  <a:pt x="9404477" y="3871493"/>
                </a:lnTo>
                <a:lnTo>
                  <a:pt x="9404477" y="4035323"/>
                </a:lnTo>
                <a:lnTo>
                  <a:pt x="9281820" y="4035323"/>
                </a:lnTo>
                <a:lnTo>
                  <a:pt x="9281820" y="3871493"/>
                </a:lnTo>
                <a:lnTo>
                  <a:pt x="9200070" y="3871493"/>
                </a:lnTo>
                <a:lnTo>
                  <a:pt x="9200070" y="4035323"/>
                </a:lnTo>
                <a:lnTo>
                  <a:pt x="9200197" y="4035323"/>
                </a:lnTo>
                <a:lnTo>
                  <a:pt x="9200197" y="4116603"/>
                </a:lnTo>
                <a:lnTo>
                  <a:pt x="9404693" y="4116603"/>
                </a:lnTo>
                <a:lnTo>
                  <a:pt x="9404693" y="4197883"/>
                </a:lnTo>
                <a:lnTo>
                  <a:pt x="9368663" y="4197883"/>
                </a:lnTo>
                <a:lnTo>
                  <a:pt x="9368663" y="4199153"/>
                </a:lnTo>
                <a:lnTo>
                  <a:pt x="9200375" y="4199153"/>
                </a:lnTo>
                <a:lnTo>
                  <a:pt x="9200375" y="4280433"/>
                </a:lnTo>
                <a:lnTo>
                  <a:pt x="9486532" y="4280433"/>
                </a:lnTo>
                <a:lnTo>
                  <a:pt x="9486532" y="4199153"/>
                </a:lnTo>
                <a:close/>
              </a:path>
              <a:path w="9529445" h="7560309">
                <a:moveTo>
                  <a:pt x="9529318" y="2887738"/>
                </a:moveTo>
                <a:lnTo>
                  <a:pt x="9527769" y="2836938"/>
                </a:lnTo>
                <a:lnTo>
                  <a:pt x="9523184" y="2798838"/>
                </a:lnTo>
                <a:lnTo>
                  <a:pt x="9515665" y="2748038"/>
                </a:lnTo>
                <a:lnTo>
                  <a:pt x="9505302" y="2709938"/>
                </a:lnTo>
                <a:lnTo>
                  <a:pt x="9492196" y="2659138"/>
                </a:lnTo>
                <a:lnTo>
                  <a:pt x="9476435" y="2621038"/>
                </a:lnTo>
                <a:lnTo>
                  <a:pt x="9458122" y="2582938"/>
                </a:lnTo>
                <a:lnTo>
                  <a:pt x="9437357" y="2532138"/>
                </a:lnTo>
                <a:lnTo>
                  <a:pt x="9423895" y="2509951"/>
                </a:lnTo>
                <a:lnTo>
                  <a:pt x="9423895" y="2900438"/>
                </a:lnTo>
                <a:lnTo>
                  <a:pt x="9422066" y="2938538"/>
                </a:lnTo>
                <a:lnTo>
                  <a:pt x="9416618" y="2989338"/>
                </a:lnTo>
                <a:lnTo>
                  <a:pt x="9407665" y="3040138"/>
                </a:lnTo>
                <a:lnTo>
                  <a:pt x="9395269" y="3078238"/>
                </a:lnTo>
                <a:lnTo>
                  <a:pt x="9379534" y="3129038"/>
                </a:lnTo>
                <a:lnTo>
                  <a:pt x="9360522" y="3167138"/>
                </a:lnTo>
                <a:lnTo>
                  <a:pt x="9338348" y="3217938"/>
                </a:lnTo>
                <a:lnTo>
                  <a:pt x="9313075" y="3256038"/>
                </a:lnTo>
                <a:lnTo>
                  <a:pt x="9284792" y="3294138"/>
                </a:lnTo>
                <a:lnTo>
                  <a:pt x="9253601" y="3332238"/>
                </a:lnTo>
                <a:lnTo>
                  <a:pt x="9219578" y="3357638"/>
                </a:lnTo>
                <a:lnTo>
                  <a:pt x="9158935" y="3357638"/>
                </a:lnTo>
                <a:lnTo>
                  <a:pt x="9198559" y="3332238"/>
                </a:lnTo>
                <a:lnTo>
                  <a:pt x="9235059" y="3294138"/>
                </a:lnTo>
                <a:lnTo>
                  <a:pt x="9268168" y="3243338"/>
                </a:lnTo>
                <a:lnTo>
                  <a:pt x="9297556" y="3205238"/>
                </a:lnTo>
                <a:lnTo>
                  <a:pt x="9322968" y="3154438"/>
                </a:lnTo>
                <a:lnTo>
                  <a:pt x="9345181" y="3116338"/>
                </a:lnTo>
                <a:lnTo>
                  <a:pt x="9362491" y="3052838"/>
                </a:lnTo>
                <a:lnTo>
                  <a:pt x="9374899" y="3002038"/>
                </a:lnTo>
                <a:lnTo>
                  <a:pt x="9382366" y="2951238"/>
                </a:lnTo>
                <a:lnTo>
                  <a:pt x="9384855" y="2900438"/>
                </a:lnTo>
                <a:lnTo>
                  <a:pt x="9382925" y="2849638"/>
                </a:lnTo>
                <a:lnTo>
                  <a:pt x="9377210" y="2798838"/>
                </a:lnTo>
                <a:lnTo>
                  <a:pt x="9367888" y="2760738"/>
                </a:lnTo>
                <a:lnTo>
                  <a:pt x="9355099" y="2709938"/>
                </a:lnTo>
                <a:lnTo>
                  <a:pt x="9342996" y="2681313"/>
                </a:lnTo>
                <a:lnTo>
                  <a:pt x="9342996" y="2900438"/>
                </a:lnTo>
                <a:lnTo>
                  <a:pt x="9340634" y="2951238"/>
                </a:lnTo>
                <a:lnTo>
                  <a:pt x="9333649" y="3002038"/>
                </a:lnTo>
                <a:lnTo>
                  <a:pt x="9322168" y="3052838"/>
                </a:lnTo>
                <a:lnTo>
                  <a:pt x="9306344" y="3090938"/>
                </a:lnTo>
                <a:lnTo>
                  <a:pt x="9286316" y="3141738"/>
                </a:lnTo>
                <a:lnTo>
                  <a:pt x="9262224" y="3179838"/>
                </a:lnTo>
                <a:lnTo>
                  <a:pt x="9234208" y="3230638"/>
                </a:lnTo>
                <a:lnTo>
                  <a:pt x="9202407" y="3268738"/>
                </a:lnTo>
                <a:lnTo>
                  <a:pt x="9166974" y="3294138"/>
                </a:lnTo>
                <a:lnTo>
                  <a:pt x="9154922" y="3305937"/>
                </a:lnTo>
                <a:lnTo>
                  <a:pt x="9154922" y="3408438"/>
                </a:lnTo>
                <a:lnTo>
                  <a:pt x="9140076" y="3421138"/>
                </a:lnTo>
                <a:lnTo>
                  <a:pt x="9124709" y="3433838"/>
                </a:lnTo>
                <a:lnTo>
                  <a:pt x="9108859" y="3446538"/>
                </a:lnTo>
                <a:lnTo>
                  <a:pt x="9019375" y="3446538"/>
                </a:lnTo>
                <a:lnTo>
                  <a:pt x="9019375" y="3484638"/>
                </a:lnTo>
                <a:lnTo>
                  <a:pt x="9000795" y="3497338"/>
                </a:lnTo>
                <a:lnTo>
                  <a:pt x="8982050" y="3497338"/>
                </a:lnTo>
                <a:lnTo>
                  <a:pt x="8963127" y="3510038"/>
                </a:lnTo>
                <a:lnTo>
                  <a:pt x="8924023" y="3510038"/>
                </a:lnTo>
                <a:lnTo>
                  <a:pt x="8894229" y="3522738"/>
                </a:lnTo>
                <a:lnTo>
                  <a:pt x="8708479" y="3522738"/>
                </a:lnTo>
                <a:lnTo>
                  <a:pt x="8678100" y="3510038"/>
                </a:lnTo>
                <a:lnTo>
                  <a:pt x="8656764" y="3510038"/>
                </a:lnTo>
                <a:lnTo>
                  <a:pt x="8638565" y="3497338"/>
                </a:lnTo>
                <a:lnTo>
                  <a:pt x="8602586" y="3497338"/>
                </a:lnTo>
                <a:lnTo>
                  <a:pt x="8584832" y="3484638"/>
                </a:lnTo>
                <a:lnTo>
                  <a:pt x="9019375" y="3484638"/>
                </a:lnTo>
                <a:lnTo>
                  <a:pt x="9019375" y="3446538"/>
                </a:lnTo>
                <a:lnTo>
                  <a:pt x="8495347" y="3446538"/>
                </a:lnTo>
                <a:lnTo>
                  <a:pt x="8479841" y="3433838"/>
                </a:lnTo>
                <a:lnTo>
                  <a:pt x="8464588" y="3421138"/>
                </a:lnTo>
                <a:lnTo>
                  <a:pt x="8449627" y="3408438"/>
                </a:lnTo>
                <a:lnTo>
                  <a:pt x="9154922" y="3408438"/>
                </a:lnTo>
                <a:lnTo>
                  <a:pt x="9154922" y="3305937"/>
                </a:lnTo>
                <a:lnTo>
                  <a:pt x="9128036" y="3332238"/>
                </a:lnTo>
                <a:lnTo>
                  <a:pt x="9085732" y="3357638"/>
                </a:lnTo>
                <a:lnTo>
                  <a:pt x="9001823" y="3357638"/>
                </a:lnTo>
                <a:lnTo>
                  <a:pt x="9044699" y="3344938"/>
                </a:lnTo>
                <a:lnTo>
                  <a:pt x="9085161" y="3319538"/>
                </a:lnTo>
                <a:lnTo>
                  <a:pt x="9123020" y="3281438"/>
                </a:lnTo>
                <a:lnTo>
                  <a:pt x="9158021" y="3256038"/>
                </a:lnTo>
                <a:lnTo>
                  <a:pt x="9189961" y="3217938"/>
                </a:lnTo>
                <a:lnTo>
                  <a:pt x="9218625" y="3179838"/>
                </a:lnTo>
                <a:lnTo>
                  <a:pt x="9244330" y="3141738"/>
                </a:lnTo>
                <a:lnTo>
                  <a:pt x="9265564" y="3090938"/>
                </a:lnTo>
                <a:lnTo>
                  <a:pt x="9282239" y="3040138"/>
                </a:lnTo>
                <a:lnTo>
                  <a:pt x="9294254" y="3002038"/>
                </a:lnTo>
                <a:lnTo>
                  <a:pt x="9301531" y="2951238"/>
                </a:lnTo>
                <a:lnTo>
                  <a:pt x="9303969" y="2900438"/>
                </a:lnTo>
                <a:lnTo>
                  <a:pt x="9301670" y="2849638"/>
                </a:lnTo>
                <a:lnTo>
                  <a:pt x="9294901" y="2798838"/>
                </a:lnTo>
                <a:lnTo>
                  <a:pt x="9283890" y="2748038"/>
                </a:lnTo>
                <a:lnTo>
                  <a:pt x="9268841" y="2709938"/>
                </a:lnTo>
                <a:lnTo>
                  <a:pt x="9262313" y="2696768"/>
                </a:lnTo>
                <a:lnTo>
                  <a:pt x="9262313" y="2900438"/>
                </a:lnTo>
                <a:lnTo>
                  <a:pt x="9145397" y="2900438"/>
                </a:lnTo>
                <a:lnTo>
                  <a:pt x="9145397" y="2938538"/>
                </a:lnTo>
                <a:lnTo>
                  <a:pt x="9260370" y="2938538"/>
                </a:lnTo>
                <a:lnTo>
                  <a:pt x="9259329" y="2951238"/>
                </a:lnTo>
                <a:lnTo>
                  <a:pt x="9258122" y="2963938"/>
                </a:lnTo>
                <a:lnTo>
                  <a:pt x="9256738" y="2963938"/>
                </a:lnTo>
                <a:lnTo>
                  <a:pt x="9255150" y="2976638"/>
                </a:lnTo>
                <a:lnTo>
                  <a:pt x="9145397" y="2976638"/>
                </a:lnTo>
                <a:lnTo>
                  <a:pt x="9145397" y="3141738"/>
                </a:lnTo>
                <a:lnTo>
                  <a:pt x="9136482" y="3154438"/>
                </a:lnTo>
                <a:lnTo>
                  <a:pt x="9126995" y="3167138"/>
                </a:lnTo>
                <a:lnTo>
                  <a:pt x="9116949" y="3179838"/>
                </a:lnTo>
                <a:lnTo>
                  <a:pt x="9106383" y="3192538"/>
                </a:lnTo>
                <a:lnTo>
                  <a:pt x="9106383" y="2976638"/>
                </a:lnTo>
                <a:lnTo>
                  <a:pt x="9020162" y="2976638"/>
                </a:lnTo>
                <a:lnTo>
                  <a:pt x="9020162" y="3256038"/>
                </a:lnTo>
                <a:lnTo>
                  <a:pt x="9011094" y="3268738"/>
                </a:lnTo>
                <a:lnTo>
                  <a:pt x="8991549" y="3268738"/>
                </a:lnTo>
                <a:lnTo>
                  <a:pt x="8981135" y="3281438"/>
                </a:lnTo>
                <a:lnTo>
                  <a:pt x="8981135" y="3256038"/>
                </a:lnTo>
                <a:lnTo>
                  <a:pt x="8981135" y="3243338"/>
                </a:lnTo>
                <a:lnTo>
                  <a:pt x="8981135" y="3014738"/>
                </a:lnTo>
                <a:lnTo>
                  <a:pt x="8981135" y="2976638"/>
                </a:lnTo>
                <a:lnTo>
                  <a:pt x="8909685" y="2976638"/>
                </a:lnTo>
                <a:lnTo>
                  <a:pt x="8909685" y="3294138"/>
                </a:lnTo>
                <a:lnTo>
                  <a:pt x="8902649" y="3306838"/>
                </a:lnTo>
                <a:lnTo>
                  <a:pt x="8902611" y="3357638"/>
                </a:lnTo>
                <a:lnTo>
                  <a:pt x="8863393" y="3357638"/>
                </a:lnTo>
                <a:lnTo>
                  <a:pt x="8863584" y="3319538"/>
                </a:lnTo>
                <a:lnTo>
                  <a:pt x="8802218" y="3294138"/>
                </a:lnTo>
                <a:lnTo>
                  <a:pt x="8740826" y="3319538"/>
                </a:lnTo>
                <a:lnTo>
                  <a:pt x="8740648" y="3357638"/>
                </a:lnTo>
                <a:lnTo>
                  <a:pt x="8701621" y="3357638"/>
                </a:lnTo>
                <a:lnTo>
                  <a:pt x="8701799" y="3306838"/>
                </a:lnTo>
                <a:lnTo>
                  <a:pt x="8694585" y="3294138"/>
                </a:lnTo>
                <a:lnTo>
                  <a:pt x="8730463" y="3281438"/>
                </a:lnTo>
                <a:lnTo>
                  <a:pt x="8802218" y="3256038"/>
                </a:lnTo>
                <a:lnTo>
                  <a:pt x="8909685" y="3294138"/>
                </a:lnTo>
                <a:lnTo>
                  <a:pt x="8909685" y="2976638"/>
                </a:lnTo>
                <a:lnTo>
                  <a:pt x="8902535" y="2976638"/>
                </a:lnTo>
                <a:lnTo>
                  <a:pt x="8902535" y="3014738"/>
                </a:lnTo>
                <a:lnTo>
                  <a:pt x="8902535" y="3243338"/>
                </a:lnTo>
                <a:lnTo>
                  <a:pt x="8863508" y="3230638"/>
                </a:lnTo>
                <a:lnTo>
                  <a:pt x="8863508" y="3205238"/>
                </a:lnTo>
                <a:lnTo>
                  <a:pt x="8863508" y="3014738"/>
                </a:lnTo>
                <a:lnTo>
                  <a:pt x="8902535" y="3014738"/>
                </a:lnTo>
                <a:lnTo>
                  <a:pt x="8902535" y="2976638"/>
                </a:lnTo>
                <a:lnTo>
                  <a:pt x="8821649" y="2976638"/>
                </a:lnTo>
                <a:lnTo>
                  <a:pt x="8821649" y="3014738"/>
                </a:lnTo>
                <a:lnTo>
                  <a:pt x="8821649" y="3205238"/>
                </a:lnTo>
                <a:lnTo>
                  <a:pt x="8782621" y="3205238"/>
                </a:lnTo>
                <a:lnTo>
                  <a:pt x="8782621" y="3014738"/>
                </a:lnTo>
                <a:lnTo>
                  <a:pt x="8821649" y="3014738"/>
                </a:lnTo>
                <a:lnTo>
                  <a:pt x="8821649" y="2976638"/>
                </a:lnTo>
                <a:lnTo>
                  <a:pt x="8740762" y="2976638"/>
                </a:lnTo>
                <a:lnTo>
                  <a:pt x="8740762" y="3014738"/>
                </a:lnTo>
                <a:lnTo>
                  <a:pt x="8740762" y="3230638"/>
                </a:lnTo>
                <a:lnTo>
                  <a:pt x="8701735" y="3243338"/>
                </a:lnTo>
                <a:lnTo>
                  <a:pt x="8701735" y="3014738"/>
                </a:lnTo>
                <a:lnTo>
                  <a:pt x="8740762" y="3014738"/>
                </a:lnTo>
                <a:lnTo>
                  <a:pt x="8740762" y="2976638"/>
                </a:lnTo>
                <a:lnTo>
                  <a:pt x="8622208" y="2976638"/>
                </a:lnTo>
                <a:lnTo>
                  <a:pt x="8622208" y="3281438"/>
                </a:lnTo>
                <a:lnTo>
                  <a:pt x="8611819" y="3268738"/>
                </a:lnTo>
                <a:lnTo>
                  <a:pt x="8592274" y="3268738"/>
                </a:lnTo>
                <a:lnTo>
                  <a:pt x="8583181" y="3256038"/>
                </a:lnTo>
                <a:lnTo>
                  <a:pt x="8583181" y="3192538"/>
                </a:lnTo>
                <a:lnTo>
                  <a:pt x="8583181" y="2976638"/>
                </a:lnTo>
                <a:lnTo>
                  <a:pt x="8496808" y="2976638"/>
                </a:lnTo>
                <a:lnTo>
                  <a:pt x="8496808" y="3192538"/>
                </a:lnTo>
                <a:lnTo>
                  <a:pt x="8486292" y="3179838"/>
                </a:lnTo>
                <a:lnTo>
                  <a:pt x="8476259" y="3167138"/>
                </a:lnTo>
                <a:lnTo>
                  <a:pt x="8466760" y="3154438"/>
                </a:lnTo>
                <a:lnTo>
                  <a:pt x="8457806" y="3141738"/>
                </a:lnTo>
                <a:lnTo>
                  <a:pt x="8457806" y="2976638"/>
                </a:lnTo>
                <a:lnTo>
                  <a:pt x="8349399" y="2976638"/>
                </a:lnTo>
                <a:lnTo>
                  <a:pt x="8347811" y="2963938"/>
                </a:lnTo>
                <a:lnTo>
                  <a:pt x="8346414" y="2963938"/>
                </a:lnTo>
                <a:lnTo>
                  <a:pt x="8345208" y="2951238"/>
                </a:lnTo>
                <a:lnTo>
                  <a:pt x="8344192" y="2938538"/>
                </a:lnTo>
                <a:lnTo>
                  <a:pt x="8457806" y="2938538"/>
                </a:lnTo>
                <a:lnTo>
                  <a:pt x="8457806" y="2900438"/>
                </a:lnTo>
                <a:lnTo>
                  <a:pt x="8342236" y="2900438"/>
                </a:lnTo>
                <a:lnTo>
                  <a:pt x="8342338" y="2887738"/>
                </a:lnTo>
                <a:lnTo>
                  <a:pt x="8342668" y="2875038"/>
                </a:lnTo>
                <a:lnTo>
                  <a:pt x="8343201" y="2862338"/>
                </a:lnTo>
                <a:lnTo>
                  <a:pt x="8457806" y="2862338"/>
                </a:lnTo>
                <a:lnTo>
                  <a:pt x="8457806" y="2811538"/>
                </a:lnTo>
                <a:lnTo>
                  <a:pt x="8547138" y="2811538"/>
                </a:lnTo>
                <a:lnTo>
                  <a:pt x="8560194" y="2760738"/>
                </a:lnTo>
                <a:lnTo>
                  <a:pt x="8582241" y="2709938"/>
                </a:lnTo>
                <a:lnTo>
                  <a:pt x="8612314" y="2671838"/>
                </a:lnTo>
                <a:lnTo>
                  <a:pt x="8649462" y="2646438"/>
                </a:lnTo>
                <a:lnTo>
                  <a:pt x="8692731" y="2621038"/>
                </a:lnTo>
                <a:lnTo>
                  <a:pt x="8741156" y="2595638"/>
                </a:lnTo>
                <a:lnTo>
                  <a:pt x="8741677" y="2595638"/>
                </a:lnTo>
                <a:lnTo>
                  <a:pt x="8741804" y="2532138"/>
                </a:lnTo>
                <a:lnTo>
                  <a:pt x="8741804" y="2519438"/>
                </a:lnTo>
                <a:lnTo>
                  <a:pt x="8782177" y="2519438"/>
                </a:lnTo>
                <a:lnTo>
                  <a:pt x="8782177" y="2468638"/>
                </a:lnTo>
                <a:lnTo>
                  <a:pt x="8821166" y="2468638"/>
                </a:lnTo>
                <a:lnTo>
                  <a:pt x="8821166" y="2519438"/>
                </a:lnTo>
                <a:lnTo>
                  <a:pt x="8861527" y="2519438"/>
                </a:lnTo>
                <a:lnTo>
                  <a:pt x="8861527" y="2595638"/>
                </a:lnTo>
                <a:lnTo>
                  <a:pt x="8862047" y="2595638"/>
                </a:lnTo>
                <a:lnTo>
                  <a:pt x="8910625" y="2621038"/>
                </a:lnTo>
                <a:lnTo>
                  <a:pt x="8953995" y="2646438"/>
                </a:lnTo>
                <a:lnTo>
                  <a:pt x="8991194" y="2671838"/>
                </a:lnTo>
                <a:lnTo>
                  <a:pt x="9021267" y="2709938"/>
                </a:lnTo>
                <a:lnTo>
                  <a:pt x="9043251" y="2760738"/>
                </a:lnTo>
                <a:lnTo>
                  <a:pt x="9056205" y="2811538"/>
                </a:lnTo>
                <a:lnTo>
                  <a:pt x="9145397" y="2811538"/>
                </a:lnTo>
                <a:lnTo>
                  <a:pt x="9145397" y="2862338"/>
                </a:lnTo>
                <a:lnTo>
                  <a:pt x="9261361" y="2862338"/>
                </a:lnTo>
                <a:lnTo>
                  <a:pt x="9261894" y="2875038"/>
                </a:lnTo>
                <a:lnTo>
                  <a:pt x="9262212" y="2887738"/>
                </a:lnTo>
                <a:lnTo>
                  <a:pt x="9262313" y="2900438"/>
                </a:lnTo>
                <a:lnTo>
                  <a:pt x="9262313" y="2696768"/>
                </a:lnTo>
                <a:lnTo>
                  <a:pt x="9227477" y="2633738"/>
                </a:lnTo>
                <a:lnTo>
                  <a:pt x="9201594" y="2595638"/>
                </a:lnTo>
                <a:lnTo>
                  <a:pt x="9172511" y="2557538"/>
                </a:lnTo>
                <a:lnTo>
                  <a:pt x="9140457" y="2519438"/>
                </a:lnTo>
                <a:lnTo>
                  <a:pt x="9105633" y="2494038"/>
                </a:lnTo>
                <a:lnTo>
                  <a:pt x="9068257" y="2468638"/>
                </a:lnTo>
                <a:lnTo>
                  <a:pt x="9028532" y="2443238"/>
                </a:lnTo>
                <a:lnTo>
                  <a:pt x="8986685" y="2430538"/>
                </a:lnTo>
                <a:lnTo>
                  <a:pt x="8942921" y="2405138"/>
                </a:lnTo>
                <a:lnTo>
                  <a:pt x="8897442" y="2392438"/>
                </a:lnTo>
                <a:lnTo>
                  <a:pt x="8707018" y="2392438"/>
                </a:lnTo>
                <a:lnTo>
                  <a:pt x="8661552" y="2405138"/>
                </a:lnTo>
                <a:lnTo>
                  <a:pt x="8617801" y="2430538"/>
                </a:lnTo>
                <a:lnTo>
                  <a:pt x="8575954" y="2443238"/>
                </a:lnTo>
                <a:lnTo>
                  <a:pt x="8536254" y="2468638"/>
                </a:lnTo>
                <a:lnTo>
                  <a:pt x="8498878" y="2494038"/>
                </a:lnTo>
                <a:lnTo>
                  <a:pt x="8464067" y="2519438"/>
                </a:lnTo>
                <a:lnTo>
                  <a:pt x="8432013" y="2557538"/>
                </a:lnTo>
                <a:lnTo>
                  <a:pt x="8402942" y="2595638"/>
                </a:lnTo>
                <a:lnTo>
                  <a:pt x="8377060" y="2633738"/>
                </a:lnTo>
                <a:lnTo>
                  <a:pt x="8354581" y="2671838"/>
                </a:lnTo>
                <a:lnTo>
                  <a:pt x="8335708" y="2709938"/>
                </a:lnTo>
                <a:lnTo>
                  <a:pt x="8320659" y="2748038"/>
                </a:lnTo>
                <a:lnTo>
                  <a:pt x="8309648" y="2798838"/>
                </a:lnTo>
                <a:lnTo>
                  <a:pt x="8302892" y="2849638"/>
                </a:lnTo>
                <a:lnTo>
                  <a:pt x="8300593" y="2900438"/>
                </a:lnTo>
                <a:lnTo>
                  <a:pt x="8303044" y="2951238"/>
                </a:lnTo>
                <a:lnTo>
                  <a:pt x="8310308" y="3002038"/>
                </a:lnTo>
                <a:lnTo>
                  <a:pt x="8322335" y="3040138"/>
                </a:lnTo>
                <a:lnTo>
                  <a:pt x="8338998" y="3090938"/>
                </a:lnTo>
                <a:lnTo>
                  <a:pt x="8360232" y="3141738"/>
                </a:lnTo>
                <a:lnTo>
                  <a:pt x="8385937" y="3179838"/>
                </a:lnTo>
                <a:lnTo>
                  <a:pt x="8414601" y="3217938"/>
                </a:lnTo>
                <a:lnTo>
                  <a:pt x="8446541" y="3256038"/>
                </a:lnTo>
                <a:lnTo>
                  <a:pt x="8481543" y="3281438"/>
                </a:lnTo>
                <a:lnTo>
                  <a:pt x="8519401" y="3319538"/>
                </a:lnTo>
                <a:lnTo>
                  <a:pt x="8559863" y="3344938"/>
                </a:lnTo>
                <a:lnTo>
                  <a:pt x="8602739" y="3357638"/>
                </a:lnTo>
                <a:lnTo>
                  <a:pt x="8518677" y="3357638"/>
                </a:lnTo>
                <a:lnTo>
                  <a:pt x="8476399" y="3332238"/>
                </a:lnTo>
                <a:lnTo>
                  <a:pt x="8437486" y="3294138"/>
                </a:lnTo>
                <a:lnTo>
                  <a:pt x="8402066" y="3268738"/>
                </a:lnTo>
                <a:lnTo>
                  <a:pt x="8370290" y="3230638"/>
                </a:lnTo>
                <a:lnTo>
                  <a:pt x="8342300" y="3179838"/>
                </a:lnTo>
                <a:lnTo>
                  <a:pt x="8318220" y="3141738"/>
                </a:lnTo>
                <a:lnTo>
                  <a:pt x="8298205" y="3090938"/>
                </a:lnTo>
                <a:lnTo>
                  <a:pt x="8282394" y="3052838"/>
                </a:lnTo>
                <a:lnTo>
                  <a:pt x="8270926" y="3002038"/>
                </a:lnTo>
                <a:lnTo>
                  <a:pt x="8263941" y="2951238"/>
                </a:lnTo>
                <a:lnTo>
                  <a:pt x="8261578" y="2900438"/>
                </a:lnTo>
                <a:lnTo>
                  <a:pt x="8263572" y="2849638"/>
                </a:lnTo>
                <a:lnTo>
                  <a:pt x="8269427" y="2798838"/>
                </a:lnTo>
                <a:lnTo>
                  <a:pt x="8278977" y="2760738"/>
                </a:lnTo>
                <a:lnTo>
                  <a:pt x="8292084" y="2709938"/>
                </a:lnTo>
                <a:lnTo>
                  <a:pt x="8308556" y="2671838"/>
                </a:lnTo>
                <a:lnTo>
                  <a:pt x="8328241" y="2633738"/>
                </a:lnTo>
                <a:lnTo>
                  <a:pt x="8350986" y="2595638"/>
                </a:lnTo>
                <a:lnTo>
                  <a:pt x="8376615" y="2557538"/>
                </a:lnTo>
                <a:lnTo>
                  <a:pt x="8404961" y="2532138"/>
                </a:lnTo>
                <a:lnTo>
                  <a:pt x="8435861" y="2494038"/>
                </a:lnTo>
                <a:lnTo>
                  <a:pt x="8469173" y="2468638"/>
                </a:lnTo>
                <a:lnTo>
                  <a:pt x="8504707" y="2443238"/>
                </a:lnTo>
                <a:lnTo>
                  <a:pt x="8542312" y="2417838"/>
                </a:lnTo>
                <a:lnTo>
                  <a:pt x="8581822" y="2392438"/>
                </a:lnTo>
                <a:lnTo>
                  <a:pt x="8623071" y="2379738"/>
                </a:lnTo>
                <a:lnTo>
                  <a:pt x="8710143" y="2354338"/>
                </a:lnTo>
                <a:lnTo>
                  <a:pt x="8894318" y="2354338"/>
                </a:lnTo>
                <a:lnTo>
                  <a:pt x="8981402" y="2379738"/>
                </a:lnTo>
                <a:lnTo>
                  <a:pt x="9022664" y="2392438"/>
                </a:lnTo>
                <a:lnTo>
                  <a:pt x="9062187" y="2417838"/>
                </a:lnTo>
                <a:lnTo>
                  <a:pt x="9099804" y="2443238"/>
                </a:lnTo>
                <a:lnTo>
                  <a:pt x="9135351" y="2468638"/>
                </a:lnTo>
                <a:lnTo>
                  <a:pt x="9168663" y="2494038"/>
                </a:lnTo>
                <a:lnTo>
                  <a:pt x="9199575" y="2532138"/>
                </a:lnTo>
                <a:lnTo>
                  <a:pt x="9227934" y="2557538"/>
                </a:lnTo>
                <a:lnTo>
                  <a:pt x="9253563" y="2595638"/>
                </a:lnTo>
                <a:lnTo>
                  <a:pt x="9276309" y="2633738"/>
                </a:lnTo>
                <a:lnTo>
                  <a:pt x="9296006" y="2671838"/>
                </a:lnTo>
                <a:lnTo>
                  <a:pt x="9312491" y="2709938"/>
                </a:lnTo>
                <a:lnTo>
                  <a:pt x="9325585" y="2760738"/>
                </a:lnTo>
                <a:lnTo>
                  <a:pt x="9335148" y="2798838"/>
                </a:lnTo>
                <a:lnTo>
                  <a:pt x="9341002" y="2849638"/>
                </a:lnTo>
                <a:lnTo>
                  <a:pt x="9342996" y="2900438"/>
                </a:lnTo>
                <a:lnTo>
                  <a:pt x="9342996" y="2681313"/>
                </a:lnTo>
                <a:lnTo>
                  <a:pt x="9338996" y="2671838"/>
                </a:lnTo>
                <a:lnTo>
                  <a:pt x="9319730" y="2621038"/>
                </a:lnTo>
                <a:lnTo>
                  <a:pt x="9297441" y="2582938"/>
                </a:lnTo>
                <a:lnTo>
                  <a:pt x="9272295" y="2544838"/>
                </a:lnTo>
                <a:lnTo>
                  <a:pt x="9244432" y="2519438"/>
                </a:lnTo>
                <a:lnTo>
                  <a:pt x="9214015" y="2481338"/>
                </a:lnTo>
                <a:lnTo>
                  <a:pt x="9181173" y="2443238"/>
                </a:lnTo>
                <a:lnTo>
                  <a:pt x="9146095" y="2417838"/>
                </a:lnTo>
                <a:lnTo>
                  <a:pt x="9108897" y="2392438"/>
                </a:lnTo>
                <a:lnTo>
                  <a:pt x="9069743" y="2367038"/>
                </a:lnTo>
                <a:lnTo>
                  <a:pt x="9028786" y="2354338"/>
                </a:lnTo>
                <a:lnTo>
                  <a:pt x="8986177" y="2341638"/>
                </a:lnTo>
                <a:lnTo>
                  <a:pt x="8896591" y="2316238"/>
                </a:lnTo>
                <a:lnTo>
                  <a:pt x="8849931" y="2303538"/>
                </a:lnTo>
                <a:lnTo>
                  <a:pt x="8754516" y="2303538"/>
                </a:lnTo>
                <a:lnTo>
                  <a:pt x="8707857" y="2316238"/>
                </a:lnTo>
                <a:lnTo>
                  <a:pt x="8618296" y="2341638"/>
                </a:lnTo>
                <a:lnTo>
                  <a:pt x="8575688" y="2354338"/>
                </a:lnTo>
                <a:lnTo>
                  <a:pt x="8534743" y="2367038"/>
                </a:lnTo>
                <a:lnTo>
                  <a:pt x="8495601" y="2392438"/>
                </a:lnTo>
                <a:lnTo>
                  <a:pt x="8458403" y="2417838"/>
                </a:lnTo>
                <a:lnTo>
                  <a:pt x="8423326" y="2443238"/>
                </a:lnTo>
                <a:lnTo>
                  <a:pt x="8390509" y="2481338"/>
                </a:lnTo>
                <a:lnTo>
                  <a:pt x="8360092" y="2519438"/>
                </a:lnTo>
                <a:lnTo>
                  <a:pt x="8332229" y="2544838"/>
                </a:lnTo>
                <a:lnTo>
                  <a:pt x="8307095" y="2582938"/>
                </a:lnTo>
                <a:lnTo>
                  <a:pt x="8284807" y="2621038"/>
                </a:lnTo>
                <a:lnTo>
                  <a:pt x="8265541" y="2671838"/>
                </a:lnTo>
                <a:lnTo>
                  <a:pt x="8249437" y="2709938"/>
                </a:lnTo>
                <a:lnTo>
                  <a:pt x="8236648" y="2760738"/>
                </a:lnTo>
                <a:lnTo>
                  <a:pt x="8227327" y="2798838"/>
                </a:lnTo>
                <a:lnTo>
                  <a:pt x="8221624" y="2849638"/>
                </a:lnTo>
                <a:lnTo>
                  <a:pt x="8219694" y="2900438"/>
                </a:lnTo>
                <a:lnTo>
                  <a:pt x="8222183" y="2951238"/>
                </a:lnTo>
                <a:lnTo>
                  <a:pt x="8229651" y="3002038"/>
                </a:lnTo>
                <a:lnTo>
                  <a:pt x="8242046" y="3052838"/>
                </a:lnTo>
                <a:lnTo>
                  <a:pt x="8259369" y="3116338"/>
                </a:lnTo>
                <a:lnTo>
                  <a:pt x="8281568" y="3154438"/>
                </a:lnTo>
                <a:lnTo>
                  <a:pt x="8306956" y="3205238"/>
                </a:lnTo>
                <a:lnTo>
                  <a:pt x="8336343" y="3243338"/>
                </a:lnTo>
                <a:lnTo>
                  <a:pt x="8369414" y="3294138"/>
                </a:lnTo>
                <a:lnTo>
                  <a:pt x="8405889" y="3332238"/>
                </a:lnTo>
                <a:lnTo>
                  <a:pt x="8445475" y="3357638"/>
                </a:lnTo>
                <a:lnTo>
                  <a:pt x="8384972" y="3357638"/>
                </a:lnTo>
                <a:lnTo>
                  <a:pt x="8350948" y="3332238"/>
                </a:lnTo>
                <a:lnTo>
                  <a:pt x="8319757" y="3294138"/>
                </a:lnTo>
                <a:lnTo>
                  <a:pt x="8291487" y="3256038"/>
                </a:lnTo>
                <a:lnTo>
                  <a:pt x="8266214" y="3217938"/>
                </a:lnTo>
                <a:lnTo>
                  <a:pt x="8244040" y="3167138"/>
                </a:lnTo>
                <a:lnTo>
                  <a:pt x="8225041" y="3129038"/>
                </a:lnTo>
                <a:lnTo>
                  <a:pt x="8209293" y="3078238"/>
                </a:lnTo>
                <a:lnTo>
                  <a:pt x="8196910" y="3040138"/>
                </a:lnTo>
                <a:lnTo>
                  <a:pt x="8187944" y="2989338"/>
                </a:lnTo>
                <a:lnTo>
                  <a:pt x="8182508" y="2938538"/>
                </a:lnTo>
                <a:lnTo>
                  <a:pt x="8180679" y="2900438"/>
                </a:lnTo>
                <a:lnTo>
                  <a:pt x="8182559" y="2849638"/>
                </a:lnTo>
                <a:lnTo>
                  <a:pt x="8188084" y="2798838"/>
                </a:lnTo>
                <a:lnTo>
                  <a:pt x="8197126" y="2748038"/>
                </a:lnTo>
                <a:lnTo>
                  <a:pt x="8209547" y="2709938"/>
                </a:lnTo>
                <a:lnTo>
                  <a:pt x="8225193" y="2659138"/>
                </a:lnTo>
                <a:lnTo>
                  <a:pt x="8243951" y="2621038"/>
                </a:lnTo>
                <a:lnTo>
                  <a:pt x="8265655" y="2582938"/>
                </a:lnTo>
                <a:lnTo>
                  <a:pt x="8290192" y="2544838"/>
                </a:lnTo>
                <a:lnTo>
                  <a:pt x="8317395" y="2506738"/>
                </a:lnTo>
                <a:lnTo>
                  <a:pt x="8347138" y="2468638"/>
                </a:lnTo>
                <a:lnTo>
                  <a:pt x="8379295" y="2430538"/>
                </a:lnTo>
                <a:lnTo>
                  <a:pt x="8413712" y="2405138"/>
                </a:lnTo>
                <a:lnTo>
                  <a:pt x="8450237" y="2379738"/>
                </a:lnTo>
                <a:lnTo>
                  <a:pt x="8488756" y="2354338"/>
                </a:lnTo>
                <a:lnTo>
                  <a:pt x="8529117" y="2328938"/>
                </a:lnTo>
                <a:lnTo>
                  <a:pt x="8571179" y="2316238"/>
                </a:lnTo>
                <a:lnTo>
                  <a:pt x="8614816" y="2290838"/>
                </a:lnTo>
                <a:lnTo>
                  <a:pt x="8659876" y="2290838"/>
                </a:lnTo>
                <a:lnTo>
                  <a:pt x="8753716" y="2265438"/>
                </a:lnTo>
                <a:lnTo>
                  <a:pt x="8850732" y="2265438"/>
                </a:lnTo>
                <a:lnTo>
                  <a:pt x="8944585" y="2290838"/>
                </a:lnTo>
                <a:lnTo>
                  <a:pt x="8989657" y="2290838"/>
                </a:lnTo>
                <a:lnTo>
                  <a:pt x="9033294" y="2316238"/>
                </a:lnTo>
                <a:lnTo>
                  <a:pt x="9075369" y="2328938"/>
                </a:lnTo>
                <a:lnTo>
                  <a:pt x="9115742" y="2354338"/>
                </a:lnTo>
                <a:lnTo>
                  <a:pt x="9154274" y="2379738"/>
                </a:lnTo>
                <a:lnTo>
                  <a:pt x="9190812" y="2405138"/>
                </a:lnTo>
                <a:lnTo>
                  <a:pt x="9225229" y="2430538"/>
                </a:lnTo>
                <a:lnTo>
                  <a:pt x="9257386" y="2468638"/>
                </a:lnTo>
                <a:lnTo>
                  <a:pt x="9287142" y="2506738"/>
                </a:lnTo>
                <a:lnTo>
                  <a:pt x="9314358" y="2544838"/>
                </a:lnTo>
                <a:lnTo>
                  <a:pt x="9338894" y="2582938"/>
                </a:lnTo>
                <a:lnTo>
                  <a:pt x="9360611" y="2621038"/>
                </a:lnTo>
                <a:lnTo>
                  <a:pt x="9379369" y="2659138"/>
                </a:lnTo>
                <a:lnTo>
                  <a:pt x="9395028" y="2709938"/>
                </a:lnTo>
                <a:lnTo>
                  <a:pt x="9407449" y="2748038"/>
                </a:lnTo>
                <a:lnTo>
                  <a:pt x="9416491" y="2798838"/>
                </a:lnTo>
                <a:lnTo>
                  <a:pt x="9422016" y="2849638"/>
                </a:lnTo>
                <a:lnTo>
                  <a:pt x="9423895" y="2900438"/>
                </a:lnTo>
                <a:lnTo>
                  <a:pt x="9423895" y="2509951"/>
                </a:lnTo>
                <a:lnTo>
                  <a:pt x="9414243" y="2494038"/>
                </a:lnTo>
                <a:lnTo>
                  <a:pt x="9388856" y="2455938"/>
                </a:lnTo>
                <a:lnTo>
                  <a:pt x="9361310" y="2430538"/>
                </a:lnTo>
                <a:lnTo>
                  <a:pt x="9331693" y="2392438"/>
                </a:lnTo>
                <a:lnTo>
                  <a:pt x="9300096" y="2367038"/>
                </a:lnTo>
                <a:lnTo>
                  <a:pt x="9266631" y="2328938"/>
                </a:lnTo>
                <a:lnTo>
                  <a:pt x="9231376" y="2303538"/>
                </a:lnTo>
                <a:lnTo>
                  <a:pt x="9194457" y="2278138"/>
                </a:lnTo>
                <a:lnTo>
                  <a:pt x="9175191" y="2265438"/>
                </a:lnTo>
                <a:lnTo>
                  <a:pt x="9155938" y="2252738"/>
                </a:lnTo>
                <a:lnTo>
                  <a:pt x="9115933" y="2240038"/>
                </a:lnTo>
                <a:lnTo>
                  <a:pt x="9074531" y="2214638"/>
                </a:lnTo>
                <a:lnTo>
                  <a:pt x="8987942" y="2189238"/>
                </a:lnTo>
                <a:lnTo>
                  <a:pt x="8896934" y="2163838"/>
                </a:lnTo>
                <a:lnTo>
                  <a:pt x="8707628" y="2163838"/>
                </a:lnTo>
                <a:lnTo>
                  <a:pt x="8616620" y="2189238"/>
                </a:lnTo>
                <a:lnTo>
                  <a:pt x="8530031" y="2214638"/>
                </a:lnTo>
                <a:lnTo>
                  <a:pt x="8488629" y="2240038"/>
                </a:lnTo>
                <a:lnTo>
                  <a:pt x="8448624" y="2252738"/>
                </a:lnTo>
                <a:lnTo>
                  <a:pt x="8410105" y="2278138"/>
                </a:lnTo>
                <a:lnTo>
                  <a:pt x="8373186" y="2303538"/>
                </a:lnTo>
                <a:lnTo>
                  <a:pt x="8337931" y="2328938"/>
                </a:lnTo>
                <a:lnTo>
                  <a:pt x="8304466" y="2367038"/>
                </a:lnTo>
                <a:lnTo>
                  <a:pt x="8272869" y="2392438"/>
                </a:lnTo>
                <a:lnTo>
                  <a:pt x="8243252" y="2430538"/>
                </a:lnTo>
                <a:lnTo>
                  <a:pt x="8215706" y="2455938"/>
                </a:lnTo>
                <a:lnTo>
                  <a:pt x="8190319" y="2494038"/>
                </a:lnTo>
                <a:lnTo>
                  <a:pt x="8167205" y="2532138"/>
                </a:lnTo>
                <a:lnTo>
                  <a:pt x="8146440" y="2582938"/>
                </a:lnTo>
                <a:lnTo>
                  <a:pt x="8128127" y="2621038"/>
                </a:lnTo>
                <a:lnTo>
                  <a:pt x="8112366" y="2659138"/>
                </a:lnTo>
                <a:lnTo>
                  <a:pt x="8099260" y="2709938"/>
                </a:lnTo>
                <a:lnTo>
                  <a:pt x="8088897" y="2748038"/>
                </a:lnTo>
                <a:lnTo>
                  <a:pt x="8081378" y="2798838"/>
                </a:lnTo>
                <a:lnTo>
                  <a:pt x="8076793" y="2836938"/>
                </a:lnTo>
                <a:lnTo>
                  <a:pt x="8075244" y="2887738"/>
                </a:lnTo>
                <a:lnTo>
                  <a:pt x="8076793" y="2938538"/>
                </a:lnTo>
                <a:lnTo>
                  <a:pt x="8081378" y="2989338"/>
                </a:lnTo>
                <a:lnTo>
                  <a:pt x="8088897" y="3027438"/>
                </a:lnTo>
                <a:lnTo>
                  <a:pt x="8099260" y="3078238"/>
                </a:lnTo>
                <a:lnTo>
                  <a:pt x="8112366" y="3116338"/>
                </a:lnTo>
                <a:lnTo>
                  <a:pt x="8128127" y="3167138"/>
                </a:lnTo>
                <a:lnTo>
                  <a:pt x="8146440" y="3205238"/>
                </a:lnTo>
                <a:lnTo>
                  <a:pt x="8167205" y="3243338"/>
                </a:lnTo>
                <a:lnTo>
                  <a:pt x="8190319" y="3281438"/>
                </a:lnTo>
                <a:lnTo>
                  <a:pt x="8215706" y="3319538"/>
                </a:lnTo>
                <a:lnTo>
                  <a:pt x="8243252" y="3357638"/>
                </a:lnTo>
                <a:lnTo>
                  <a:pt x="8272869" y="3383038"/>
                </a:lnTo>
                <a:lnTo>
                  <a:pt x="8304466" y="3421138"/>
                </a:lnTo>
                <a:lnTo>
                  <a:pt x="8337931" y="3446538"/>
                </a:lnTo>
                <a:lnTo>
                  <a:pt x="8373186" y="3471938"/>
                </a:lnTo>
                <a:lnTo>
                  <a:pt x="8410105" y="3497338"/>
                </a:lnTo>
                <a:lnTo>
                  <a:pt x="8448624" y="3522738"/>
                </a:lnTo>
                <a:lnTo>
                  <a:pt x="8488629" y="3548138"/>
                </a:lnTo>
                <a:lnTo>
                  <a:pt x="8530031" y="3560838"/>
                </a:lnTo>
                <a:lnTo>
                  <a:pt x="8572729" y="3586238"/>
                </a:lnTo>
                <a:lnTo>
                  <a:pt x="8616620" y="3598938"/>
                </a:lnTo>
                <a:lnTo>
                  <a:pt x="8661629" y="3598938"/>
                </a:lnTo>
                <a:lnTo>
                  <a:pt x="8707628" y="3611638"/>
                </a:lnTo>
                <a:lnTo>
                  <a:pt x="8896934" y="3611638"/>
                </a:lnTo>
                <a:lnTo>
                  <a:pt x="8942934" y="3598938"/>
                </a:lnTo>
                <a:lnTo>
                  <a:pt x="8987942" y="3598938"/>
                </a:lnTo>
                <a:lnTo>
                  <a:pt x="9031834" y="3586238"/>
                </a:lnTo>
                <a:lnTo>
                  <a:pt x="9074531" y="3560838"/>
                </a:lnTo>
                <a:lnTo>
                  <a:pt x="9115933" y="3548138"/>
                </a:lnTo>
                <a:lnTo>
                  <a:pt x="9155938" y="3522738"/>
                </a:lnTo>
                <a:lnTo>
                  <a:pt x="9194457" y="3497338"/>
                </a:lnTo>
                <a:lnTo>
                  <a:pt x="9231376" y="3471938"/>
                </a:lnTo>
                <a:lnTo>
                  <a:pt x="9266631" y="3446538"/>
                </a:lnTo>
                <a:lnTo>
                  <a:pt x="9300096" y="3421138"/>
                </a:lnTo>
                <a:lnTo>
                  <a:pt x="9310624" y="3408438"/>
                </a:lnTo>
                <a:lnTo>
                  <a:pt x="9331693" y="3383038"/>
                </a:lnTo>
                <a:lnTo>
                  <a:pt x="9361310" y="3357638"/>
                </a:lnTo>
                <a:lnTo>
                  <a:pt x="9388856" y="3319538"/>
                </a:lnTo>
                <a:lnTo>
                  <a:pt x="9414243" y="3281438"/>
                </a:lnTo>
                <a:lnTo>
                  <a:pt x="9437357" y="3243338"/>
                </a:lnTo>
                <a:lnTo>
                  <a:pt x="9458122" y="3205238"/>
                </a:lnTo>
                <a:lnTo>
                  <a:pt x="9476435" y="3167138"/>
                </a:lnTo>
                <a:lnTo>
                  <a:pt x="9492196" y="3116338"/>
                </a:lnTo>
                <a:lnTo>
                  <a:pt x="9505302" y="3078238"/>
                </a:lnTo>
                <a:lnTo>
                  <a:pt x="9515665" y="3027438"/>
                </a:lnTo>
                <a:lnTo>
                  <a:pt x="9523184" y="2989338"/>
                </a:lnTo>
                <a:lnTo>
                  <a:pt x="9527769" y="2938538"/>
                </a:lnTo>
                <a:lnTo>
                  <a:pt x="9529318" y="28877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551791" y="2041782"/>
            <a:ext cx="5772346" cy="276998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 страже здоровья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81 год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object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47" y="527900"/>
            <a:ext cx="2334435" cy="23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5B76E85E-899C-4787-84D5-A095C5DCE604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 RB" panose="00000500000000000000" pitchFamily="2" charset="-52"/>
              </a:rPr>
              <a:pPr/>
              <a:t>10</a:t>
            </a:fld>
            <a:endParaRPr lang="ru-RU" dirty="0">
              <a:solidFill>
                <a:srgbClr val="010034"/>
              </a:solidFill>
              <a:latin typeface="Montserrat RB" panose="00000500000000000000" pitchFamily="2" charset="-52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49157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1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– лидирующий ВУЗ в своей сфере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CFA53A9-8D9F-455F-B2C6-70D9344704A6}"/>
              </a:ext>
            </a:extLst>
          </p:cNvPr>
          <p:cNvSpPr txBox="1">
            <a:spLocks/>
          </p:cNvSpPr>
          <p:nvPr/>
        </p:nvSpPr>
        <p:spPr>
          <a:xfrm>
            <a:off x="568138" y="2255777"/>
            <a:ext cx="4229100" cy="7478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34D"/>
                </a:solidFill>
                <a:latin typeface="+mn-lt"/>
              </a:rPr>
              <a:t>Одно предложение, раскрывающее идею того, что говорит спикер во время того, как показывает этот слайд</a:t>
            </a:r>
            <a:endParaRPr lang="ru-RU" sz="1800" dirty="0">
              <a:solidFill>
                <a:srgbClr val="00234D"/>
              </a:solidFill>
              <a:latin typeface="+mn-lt"/>
            </a:endParaRPr>
          </a:p>
        </p:txBody>
      </p:sp>
      <p:pic>
        <p:nvPicPr>
          <p:cNvPr id="1026" name="Picture 2" descr="https://krasgmu.ru/i/kgz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2" y="800905"/>
            <a:ext cx="5429583" cy="39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F9AFB261-D634-417B-A9CB-4CF655598A71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 RB" panose="00000500000000000000" pitchFamily="2" charset="-52"/>
              </a:rPr>
              <a:pPr/>
              <a:t>11</a:t>
            </a:fld>
            <a:endParaRPr lang="ru-RU" dirty="0">
              <a:solidFill>
                <a:srgbClr val="010034"/>
              </a:solidFill>
              <a:latin typeface="Montserrat RB" panose="00000500000000000000" pitchFamily="2" charset="-52"/>
            </a:endParaRPr>
          </a:p>
        </p:txBody>
      </p:sp>
      <p:pic>
        <p:nvPicPr>
          <p:cNvPr id="8" name="Picture 2" descr="https://krasgmu.ru/i/kgz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3" y="791276"/>
            <a:ext cx="5429583" cy="39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6068211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5CFA53A9-8D9F-455F-B2C6-70D9344704A6}"/>
              </a:ext>
            </a:extLst>
          </p:cNvPr>
          <p:cNvSpPr txBox="1">
            <a:spLocks/>
          </p:cNvSpPr>
          <p:nvPr/>
        </p:nvSpPr>
        <p:spPr>
          <a:xfrm>
            <a:off x="6087192" y="2255777"/>
            <a:ext cx="4229100" cy="7478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+mn-lt"/>
              </a:rPr>
              <a:t>Одно предложение, раскрывающее идею того, что говорит спикер во время того, как показывает этот слайд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63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164C783F-BA50-470D-905C-676E9DD88ADC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 RB" panose="00000500000000000000" pitchFamily="2" charset="-52"/>
              </a:rPr>
              <a:pPr/>
              <a:t>12</a:t>
            </a:fld>
            <a:endParaRPr lang="ru-RU" dirty="0">
              <a:solidFill>
                <a:srgbClr val="010034"/>
              </a:solidFill>
              <a:latin typeface="Montserrat RB" panose="00000500000000000000" pitchFamily="2" charset="-52"/>
            </a:endParaRPr>
          </a:p>
        </p:txBody>
      </p:sp>
      <p:pic>
        <p:nvPicPr>
          <p:cNvPr id="11" name="Picture 2" descr="https://krasgmu.ru/i/kgz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72277"/>
            <a:ext cx="5429583" cy="39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3" y="522997"/>
            <a:ext cx="9757908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</a:p>
        </p:txBody>
      </p:sp>
      <p:pic>
        <p:nvPicPr>
          <p:cNvPr id="13" name="Picture 2" descr="https://krasgmu.ru/i/kgz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68" y="1172276"/>
            <a:ext cx="5429583" cy="39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5">
            <a:extLst>
              <a:ext uri="{FF2B5EF4-FFF2-40B4-BE49-F238E27FC236}">
                <a16:creationId xmlns="" xmlns:a16="http://schemas.microsoft.com/office/drawing/2014/main" id="{5CFA53A9-8D9F-455F-B2C6-70D9344704A6}"/>
              </a:ext>
            </a:extLst>
          </p:cNvPr>
          <p:cNvSpPr txBox="1">
            <a:spLocks/>
          </p:cNvSpPr>
          <p:nvPr/>
        </p:nvSpPr>
        <p:spPr>
          <a:xfrm>
            <a:off x="550863" y="5271120"/>
            <a:ext cx="4229100" cy="7478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+mn-lt"/>
              </a:rPr>
              <a:t>Одно предложение, раскрывающее идею того, что говорит спикер во время того, как показывает этот слайд</a:t>
            </a:r>
            <a:endParaRPr lang="ru-RU" sz="1800" dirty="0">
              <a:latin typeface="+mn-lt"/>
            </a:endParaRPr>
          </a:p>
        </p:txBody>
      </p:sp>
      <p:sp>
        <p:nvSpPr>
          <p:cNvPr id="15" name="Текст 5">
            <a:extLst>
              <a:ext uri="{FF2B5EF4-FFF2-40B4-BE49-F238E27FC236}">
                <a16:creationId xmlns="" xmlns:a16="http://schemas.microsoft.com/office/drawing/2014/main" id="{5CFA53A9-8D9F-455F-B2C6-70D9344704A6}"/>
              </a:ext>
            </a:extLst>
          </p:cNvPr>
          <p:cNvSpPr txBox="1">
            <a:spLocks/>
          </p:cNvSpPr>
          <p:nvPr/>
        </p:nvSpPr>
        <p:spPr>
          <a:xfrm>
            <a:off x="6072368" y="5271119"/>
            <a:ext cx="4229100" cy="7478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+mn-lt"/>
              </a:rPr>
              <a:t>Одно предложение, раскрывающее идею того, что говорит спикер во время того, как показывает этот слайд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8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B469539B-1FC5-40A6-A7DF-D98EF2232A12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10034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4D74956F-B209-4AAA-AA1B-3B2CD5519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05861"/>
              </p:ext>
            </p:extLst>
          </p:nvPr>
        </p:nvGraphicFramePr>
        <p:xfrm>
          <a:off x="540197" y="1268413"/>
          <a:ext cx="11109906" cy="4686804"/>
        </p:xfrm>
        <a:graphic>
          <a:graphicData uri="http://schemas.openxmlformats.org/drawingml/2006/table">
            <a:tbl>
              <a:tblPr firstRow="1" bandRow="1"/>
              <a:tblGrid>
                <a:gridCol w="630261">
                  <a:extLst>
                    <a:ext uri="{9D8B030D-6E8A-4147-A177-3AD203B41FA5}">
                      <a16:colId xmlns="" xmlns:a16="http://schemas.microsoft.com/office/drawing/2014/main" val="3837713372"/>
                    </a:ext>
                  </a:extLst>
                </a:gridCol>
                <a:gridCol w="2908631">
                  <a:extLst>
                    <a:ext uri="{9D8B030D-6E8A-4147-A177-3AD203B41FA5}">
                      <a16:colId xmlns="" xmlns:a16="http://schemas.microsoft.com/office/drawing/2014/main" val="4079358841"/>
                    </a:ext>
                  </a:extLst>
                </a:gridCol>
                <a:gridCol w="5457349">
                  <a:extLst>
                    <a:ext uri="{9D8B030D-6E8A-4147-A177-3AD203B41FA5}">
                      <a16:colId xmlns="" xmlns:a16="http://schemas.microsoft.com/office/drawing/2014/main" val="3251431509"/>
                    </a:ext>
                  </a:extLst>
                </a:gridCol>
                <a:gridCol w="2113665">
                  <a:extLst>
                    <a:ext uri="{9D8B030D-6E8A-4147-A177-3AD203B41FA5}">
                      <a16:colId xmlns="" xmlns:a16="http://schemas.microsoft.com/office/drawing/2014/main" val="219046023"/>
                    </a:ext>
                  </a:extLst>
                </a:gridCol>
              </a:tblGrid>
              <a:tr h="317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72000">
                    <a:lnL w="12700" cmpd="sng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b="0" i="0" dirty="0">
                          <a:latin typeface="+mn-lt"/>
                        </a:rPr>
                        <a:t>Позиция</a:t>
                      </a:r>
                    </a:p>
                  </a:txBody>
                  <a:tcPr marL="108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b="0" i="0" dirty="0">
                          <a:latin typeface="+mn-lt"/>
                        </a:rPr>
                        <a:t>Описание позиции</a:t>
                      </a:r>
                    </a:p>
                  </a:txBody>
                  <a:tcPr marL="108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800" b="0" i="0" dirty="0">
                          <a:latin typeface="+mn-lt"/>
                        </a:rPr>
                        <a:t>Значение</a:t>
                      </a:r>
                    </a:p>
                  </a:txBody>
                  <a:tcPr marL="108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0398562"/>
                  </a:ext>
                </a:extLst>
              </a:tr>
              <a:tr h="575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" indent="0">
                        <a:tabLst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</a:t>
                      </a:r>
                      <a:r>
                        <a:rPr lang="ru-RU" sz="1400" b="0" i="0" baseline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 1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108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Краткое описание позиции в несколько строк.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4567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757628"/>
                  </a:ext>
                </a:extLst>
              </a:tr>
              <a:tr h="778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</a:t>
                      </a:r>
                      <a:r>
                        <a:rPr lang="ru-RU" sz="1400" b="0" i="0" baseline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 2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108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Краткое описание позиции в несколько строк. Краткое описание позиции в несколько строк. Краткое описание позиции в несколько строк. Краткое описание позиции в несколько строк.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3456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77949469"/>
                  </a:ext>
                </a:extLst>
              </a:tr>
              <a:tr h="575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3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108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Краткое описание позиции в несколько строк. Краткое описание позиции в несколько строк.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234566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2346834"/>
                  </a:ext>
                </a:extLst>
              </a:tr>
              <a:tr h="575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4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108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Краткое описание позиции в несколько строк.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12345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367087"/>
                  </a:ext>
                </a:extLst>
              </a:tr>
              <a:tr h="883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" indent="0">
                        <a:lnSpc>
                          <a:spcPct val="80000"/>
                        </a:lnSpc>
                        <a:tabLst/>
                      </a:pPr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5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108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Краткое описание позиции в несколько строк. Краткое описание позиции в несколько строк. Краткое описание позиции в несколько строк. Краткое описание позиции в несколько строк.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12345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R="1944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5611844"/>
                  </a:ext>
                </a:extLst>
              </a:tr>
              <a:tr h="5754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Общая сумма</a:t>
                      </a:r>
                    </a:p>
                  </a:txBody>
                  <a:tcPr marL="0" marT="90000" marB="108000" anchor="b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Общая сумма</a:t>
                      </a:r>
                    </a:p>
                  </a:txBody>
                  <a:tcPr marL="36000" marT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+mn-lt"/>
                          <a:ea typeface="Source Sans Pro SemiBold" panose="020B0503030403020204" pitchFamily="34" charset="0"/>
                        </a:rPr>
                        <a:t>12345</a:t>
                      </a:r>
                      <a:endParaRPr lang="ru-RU" sz="1800" b="0" i="0" dirty="0">
                        <a:solidFill>
                          <a:schemeClr val="tx2"/>
                        </a:solidFill>
                        <a:latin typeface="+mn-lt"/>
                        <a:ea typeface="Source Sans Pro SemiBold" panose="020B0503030403020204" pitchFamily="34" charset="0"/>
                      </a:endParaRPr>
                    </a:p>
                  </a:txBody>
                  <a:tcPr marR="19440" marB="108000" anchor="b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0165023"/>
                  </a:ext>
                </a:extLst>
              </a:tr>
            </a:tbl>
          </a:graphicData>
        </a:graphic>
      </p:graphicFrame>
      <p:sp>
        <p:nvSpPr>
          <p:cNvPr id="7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3" y="522997"/>
            <a:ext cx="9757908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делает ИТ с человеческим лицом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5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A3D3D2FC-40B2-42AA-82DA-4E58CE60813F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10034"/>
              </a:solidFill>
            </a:endParaRP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="" xmlns:a16="http://schemas.microsoft.com/office/drawing/2014/main" id="{92C82D7A-06A4-4FC1-98A3-9291C3A29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45252"/>
              </p:ext>
            </p:extLst>
          </p:nvPr>
        </p:nvGraphicFramePr>
        <p:xfrm>
          <a:off x="550863" y="1268413"/>
          <a:ext cx="11445194" cy="4255392"/>
        </p:xfrm>
        <a:graphic>
          <a:graphicData uri="http://schemas.openxmlformats.org/drawingml/2006/table">
            <a:tbl>
              <a:tblPr firstRow="1" bandRow="1"/>
              <a:tblGrid>
                <a:gridCol w="346951">
                  <a:extLst>
                    <a:ext uri="{9D8B030D-6E8A-4147-A177-3AD203B41FA5}">
                      <a16:colId xmlns="" xmlns:a16="http://schemas.microsoft.com/office/drawing/2014/main" val="3837713372"/>
                    </a:ext>
                  </a:extLst>
                </a:gridCol>
                <a:gridCol w="1601164">
                  <a:extLst>
                    <a:ext uri="{9D8B030D-6E8A-4147-A177-3AD203B41FA5}">
                      <a16:colId xmlns="" xmlns:a16="http://schemas.microsoft.com/office/drawing/2014/main" val="4079358841"/>
                    </a:ext>
                  </a:extLst>
                </a:gridCol>
                <a:gridCol w="3004201">
                  <a:extLst>
                    <a:ext uri="{9D8B030D-6E8A-4147-A177-3AD203B41FA5}">
                      <a16:colId xmlns="" xmlns:a16="http://schemas.microsoft.com/office/drawing/2014/main" val="3251431509"/>
                    </a:ext>
                  </a:extLst>
                </a:gridCol>
                <a:gridCol w="5329330">
                  <a:extLst>
                    <a:ext uri="{9D8B030D-6E8A-4147-A177-3AD203B41FA5}">
                      <a16:colId xmlns="" xmlns:a16="http://schemas.microsoft.com/office/drawing/2014/main" val="2386748004"/>
                    </a:ext>
                  </a:extLst>
                </a:gridCol>
                <a:gridCol w="1163548">
                  <a:extLst>
                    <a:ext uri="{9D8B030D-6E8A-4147-A177-3AD203B41FA5}">
                      <a16:colId xmlns="" xmlns:a16="http://schemas.microsoft.com/office/drawing/2014/main" val="219046023"/>
                    </a:ext>
                  </a:extLst>
                </a:gridCol>
              </a:tblGrid>
              <a:tr h="347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+mj-lt"/>
                        </a:rPr>
                        <a:t>№</a:t>
                      </a:r>
                    </a:p>
                  </a:txBody>
                  <a:tcPr marL="72000">
                    <a:lnL w="12700" cmpd="sng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j-lt"/>
                        </a:rPr>
                        <a:t>Позиция</a:t>
                      </a:r>
                    </a:p>
                  </a:txBody>
                  <a:tcPr marL="108000" marR="72000" marT="36000" marB="36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j-lt"/>
                        </a:rPr>
                        <a:t>Краткое описание</a:t>
                      </a:r>
                    </a:p>
                  </a:txBody>
                  <a:tcPr marL="108000" marR="72000" marT="36000" marB="36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j-lt"/>
                        </a:rPr>
                        <a:t>Подробное описание</a:t>
                      </a:r>
                    </a:p>
                  </a:txBody>
                  <a:tcPr marL="108000" marR="72000" marT="36000" marB="36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400" b="0" i="0" dirty="0">
                          <a:latin typeface="+mj-lt"/>
                        </a:rPr>
                        <a:t>Значение</a:t>
                      </a:r>
                    </a:p>
                  </a:txBody>
                  <a:tcPr marL="108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0398562"/>
                  </a:ext>
                </a:extLst>
              </a:tr>
              <a:tr h="629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" indent="0" algn="l">
                        <a:tabLst/>
                      </a:pPr>
                      <a:r>
                        <a:rPr lang="en-US" sz="11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01</a:t>
                      </a:r>
                      <a:endParaRPr lang="ru-RU" sz="1100" b="0" i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0" i="0" dirty="0" err="1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Прзиция</a:t>
                      </a: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 1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36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Рост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  <a:p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Вес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  <a:p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Социальное</a:t>
                      </a:r>
                      <a:r>
                        <a:rPr lang="ru-RU" sz="1000" b="0" i="0" baseline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 положение</a:t>
                      </a:r>
                    </a:p>
                    <a:p>
                      <a:r>
                        <a:rPr lang="ru-RU" sz="1000" b="0" i="0" baseline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Возраст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в несколько строк. </a:t>
                      </a:r>
                      <a:r>
                        <a:rPr lang="ru-RU" sz="1000" b="0" i="0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в несколько строк. Описание позиции в несколько строк. Описание позиции в несколько строк. Описание позиции в несколько строк. Описание позиции в несколько строк. Описание позиции в несколько строк. 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000" b="0" i="0" dirty="0">
                          <a:solidFill>
                            <a:schemeClr val="accent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4567</a:t>
                      </a:r>
                      <a:endParaRPr lang="ru-RU" sz="1000" b="0" i="0" dirty="0">
                        <a:solidFill>
                          <a:schemeClr val="accent1"/>
                        </a:solidFill>
                        <a:latin typeface="+mj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757628"/>
                  </a:ext>
                </a:extLst>
              </a:tr>
              <a:tr h="629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1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02</a:t>
                      </a:r>
                      <a:endParaRPr lang="ru-RU" sz="1100" b="0" i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2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36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Первая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  <a:p>
                      <a:pPr marL="228600" indent="-2286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Вторая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  <a:p>
                      <a:pPr marL="228600" indent="-2286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Третья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в несколько строк. Описание позиции в несколько строк. Описание позиции в несколько строк. Описание позиции в несколько строк. Описание позиции в несколько строк. </a:t>
                      </a:r>
                      <a:endParaRPr lang="ru-RU" sz="1000" b="0" i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000" b="0" i="0" dirty="0">
                          <a:solidFill>
                            <a:schemeClr val="accent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3456</a:t>
                      </a:r>
                      <a:endParaRPr lang="ru-RU" sz="1000" b="0" i="0" dirty="0">
                        <a:solidFill>
                          <a:schemeClr val="accent1"/>
                        </a:solidFill>
                        <a:latin typeface="+mj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77949469"/>
                  </a:ext>
                </a:extLst>
              </a:tr>
              <a:tr h="663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1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03</a:t>
                      </a:r>
                      <a:endParaRPr lang="ru-RU" sz="1100" b="0" i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3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36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dirty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текстом или пунктами</a:t>
                      </a: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в несколько строк. Описание позиции в несколько строк. </a:t>
                      </a:r>
                      <a:endParaRPr lang="ru-RU" sz="1000" b="0" i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000" b="0" i="0" dirty="0">
                          <a:solidFill>
                            <a:schemeClr val="accent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234566</a:t>
                      </a:r>
                      <a:endParaRPr lang="ru-RU" sz="1000" b="0" i="0" dirty="0">
                        <a:solidFill>
                          <a:schemeClr val="accent1"/>
                        </a:solidFill>
                        <a:latin typeface="+mj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2346834"/>
                  </a:ext>
                </a:extLst>
              </a:tr>
              <a:tr h="629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1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04</a:t>
                      </a:r>
                      <a:endParaRPr lang="ru-RU" sz="1100" b="0" i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4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36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текстом или пунктами</a:t>
                      </a: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в несколько строк. Описание позиции в несколько строк. Описание позиции в несколько строк. Описание позиции в несколько строк. Описание позиции в несколько строк. Описание позиции в несколько строк. 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000" b="0" i="0" dirty="0">
                          <a:solidFill>
                            <a:schemeClr val="accent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12345</a:t>
                      </a:r>
                      <a:endParaRPr lang="ru-RU" sz="1000" b="0" i="0" dirty="0">
                        <a:solidFill>
                          <a:schemeClr val="accent1"/>
                        </a:solidFill>
                        <a:latin typeface="+mj-lt"/>
                        <a:ea typeface="Source Sans Pro" panose="020B0503030403020204" pitchFamily="34" charset="0"/>
                      </a:endParaRPr>
                    </a:p>
                  </a:txBody>
                  <a:tcPr marR="19440" marT="72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367087"/>
                  </a:ext>
                </a:extLst>
              </a:tr>
              <a:tr h="629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1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05</a:t>
                      </a:r>
                      <a:endParaRPr lang="ru-RU" sz="1100" b="0" i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" indent="0">
                        <a:lnSpc>
                          <a:spcPct val="80000"/>
                        </a:lnSpc>
                        <a:tabLst/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5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36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Образование</a:t>
                      </a:r>
                    </a:p>
                    <a:p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Семейное положение</a:t>
                      </a:r>
                    </a:p>
                    <a:p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Наличие детей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в несколько строк. </a:t>
                      </a:r>
                      <a:endParaRPr lang="ru-RU" sz="1000" b="0" i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000" b="0" i="0" dirty="0">
                          <a:solidFill>
                            <a:schemeClr val="accent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12345</a:t>
                      </a:r>
                      <a:endParaRPr lang="ru-RU" sz="1000" b="0" i="0" dirty="0">
                        <a:solidFill>
                          <a:schemeClr val="accent1"/>
                        </a:solidFill>
                        <a:latin typeface="+mj-lt"/>
                        <a:ea typeface="Source Sans Pro" panose="020B0503030403020204" pitchFamily="34" charset="0"/>
                      </a:endParaRPr>
                    </a:p>
                  </a:txBody>
                  <a:tcPr marR="1944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5611844"/>
                  </a:ext>
                </a:extLst>
              </a:tr>
              <a:tr h="629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100" b="0" i="0" dirty="0">
                          <a:solidFill>
                            <a:schemeClr val="accent1"/>
                          </a:solidFill>
                          <a:latin typeface="+mj-lt"/>
                        </a:rPr>
                        <a:t>06</a:t>
                      </a:r>
                      <a:endParaRPr lang="ru-RU" sz="1100" b="0" i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Позиция 6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36000" marT="10800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Первая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  <a:p>
                      <a:pPr marL="228600" indent="-22860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Вторая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  <a:p>
                      <a:pPr marL="228600" indent="-22860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dirty="0" smtClean="0">
                          <a:solidFill>
                            <a:schemeClr val="tx2"/>
                          </a:solidFill>
                          <a:latin typeface="+mj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Третья</a:t>
                      </a:r>
                      <a:endParaRPr lang="ru-RU" sz="1000" b="0" i="0" dirty="0">
                        <a:solidFill>
                          <a:schemeClr val="tx2"/>
                        </a:solidFill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0" i="0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Описание позиции в несколько строк. </a:t>
                      </a:r>
                      <a:endParaRPr lang="ru-RU" sz="1000" b="0" i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000" b="0" i="0" dirty="0">
                          <a:solidFill>
                            <a:schemeClr val="accent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12345</a:t>
                      </a:r>
                      <a:endParaRPr lang="ru-RU" sz="1000" b="0" i="0" dirty="0">
                        <a:solidFill>
                          <a:schemeClr val="accent1"/>
                        </a:solidFill>
                        <a:latin typeface="+mj-lt"/>
                        <a:ea typeface="Source Sans Pro" panose="020B0503030403020204" pitchFamily="34" charset="0"/>
                      </a:endParaRPr>
                    </a:p>
                  </a:txBody>
                  <a:tcPr marR="1944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8516545"/>
                  </a:ext>
                </a:extLst>
              </a:tr>
            </a:tbl>
          </a:graphicData>
        </a:graphic>
      </p:graphicFrame>
      <p:sp>
        <p:nvSpPr>
          <p:cNvPr id="7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3" y="522997"/>
            <a:ext cx="9757908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</a:p>
        </p:txBody>
      </p:sp>
    </p:spTree>
    <p:extLst>
      <p:ext uri="{BB962C8B-B14F-4D97-AF65-F5344CB8AC3E}">
        <p14:creationId xmlns:p14="http://schemas.microsoft.com/office/powerpoint/2010/main" val="1361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DCF8588E-6E6F-49EC-8846-B6931E00A3B0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10034"/>
              </a:solidFill>
            </a:endParaRP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="" xmlns:a16="http://schemas.microsoft.com/office/drawing/2014/main" id="{87EFED57-1BC0-4CB2-A866-606A51D5F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33613"/>
              </p:ext>
            </p:extLst>
          </p:nvPr>
        </p:nvGraphicFramePr>
        <p:xfrm>
          <a:off x="566057" y="1268412"/>
          <a:ext cx="11075084" cy="4155465"/>
        </p:xfrm>
        <a:graphic>
          <a:graphicData uri="http://schemas.openxmlformats.org/drawingml/2006/table">
            <a:tbl>
              <a:tblPr firstRow="1" bandRow="1"/>
              <a:tblGrid>
                <a:gridCol w="320998">
                  <a:extLst>
                    <a:ext uri="{9D8B030D-6E8A-4147-A177-3AD203B41FA5}">
                      <a16:colId xmlns="" xmlns:a16="http://schemas.microsoft.com/office/drawing/2014/main" val="3837713372"/>
                    </a:ext>
                  </a:extLst>
                </a:gridCol>
                <a:gridCol w="2151113">
                  <a:extLst>
                    <a:ext uri="{9D8B030D-6E8A-4147-A177-3AD203B41FA5}">
                      <a16:colId xmlns="" xmlns:a16="http://schemas.microsoft.com/office/drawing/2014/main" val="4079358841"/>
                    </a:ext>
                  </a:extLst>
                </a:gridCol>
                <a:gridCol w="936725">
                  <a:extLst>
                    <a:ext uri="{9D8B030D-6E8A-4147-A177-3AD203B41FA5}">
                      <a16:colId xmlns="" xmlns:a16="http://schemas.microsoft.com/office/drawing/2014/main" val="3251431509"/>
                    </a:ext>
                  </a:extLst>
                </a:gridCol>
                <a:gridCol w="900043">
                  <a:extLst>
                    <a:ext uri="{9D8B030D-6E8A-4147-A177-3AD203B41FA5}">
                      <a16:colId xmlns="" xmlns:a16="http://schemas.microsoft.com/office/drawing/2014/main" val="2386748004"/>
                    </a:ext>
                  </a:extLst>
                </a:gridCol>
                <a:gridCol w="900043">
                  <a:extLst>
                    <a:ext uri="{9D8B030D-6E8A-4147-A177-3AD203B41FA5}">
                      <a16:colId xmlns="" xmlns:a16="http://schemas.microsoft.com/office/drawing/2014/main" val="412193454"/>
                    </a:ext>
                  </a:extLst>
                </a:gridCol>
                <a:gridCol w="900043">
                  <a:extLst>
                    <a:ext uri="{9D8B030D-6E8A-4147-A177-3AD203B41FA5}">
                      <a16:colId xmlns="" xmlns:a16="http://schemas.microsoft.com/office/drawing/2014/main" val="3437688503"/>
                    </a:ext>
                  </a:extLst>
                </a:gridCol>
                <a:gridCol w="900043">
                  <a:extLst>
                    <a:ext uri="{9D8B030D-6E8A-4147-A177-3AD203B41FA5}">
                      <a16:colId xmlns="" xmlns:a16="http://schemas.microsoft.com/office/drawing/2014/main" val="3703153512"/>
                    </a:ext>
                  </a:extLst>
                </a:gridCol>
                <a:gridCol w="900043">
                  <a:extLst>
                    <a:ext uri="{9D8B030D-6E8A-4147-A177-3AD203B41FA5}">
                      <a16:colId xmlns="" xmlns:a16="http://schemas.microsoft.com/office/drawing/2014/main" val="2505953630"/>
                    </a:ext>
                  </a:extLst>
                </a:gridCol>
                <a:gridCol w="900043">
                  <a:extLst>
                    <a:ext uri="{9D8B030D-6E8A-4147-A177-3AD203B41FA5}">
                      <a16:colId xmlns="" xmlns:a16="http://schemas.microsoft.com/office/drawing/2014/main" val="1399251348"/>
                    </a:ext>
                  </a:extLst>
                </a:gridCol>
                <a:gridCol w="900043">
                  <a:extLst>
                    <a:ext uri="{9D8B030D-6E8A-4147-A177-3AD203B41FA5}">
                      <a16:colId xmlns="" xmlns:a16="http://schemas.microsoft.com/office/drawing/2014/main" val="785890377"/>
                    </a:ext>
                  </a:extLst>
                </a:gridCol>
                <a:gridCol w="1365947">
                  <a:extLst>
                    <a:ext uri="{9D8B030D-6E8A-4147-A177-3AD203B41FA5}">
                      <a16:colId xmlns="" xmlns:a16="http://schemas.microsoft.com/office/drawing/2014/main" val="219046023"/>
                    </a:ext>
                  </a:extLst>
                </a:gridCol>
              </a:tblGrid>
              <a:tr h="423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Этапы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1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2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3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4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5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6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7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0" i="0" dirty="0">
                          <a:latin typeface="+mn-lt"/>
                        </a:rPr>
                        <a:t>8 </a:t>
                      </a:r>
                      <a:r>
                        <a:rPr lang="ru-RU" sz="1400" b="0" i="0" dirty="0" err="1">
                          <a:latin typeface="+mn-lt"/>
                        </a:rPr>
                        <a:t>мес</a:t>
                      </a:r>
                      <a:endParaRPr lang="ru-RU" sz="1400" b="0" i="0" dirty="0">
                        <a:latin typeface="+mn-lt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>
                          <a:latin typeface="+mn-lt"/>
                        </a:rPr>
                        <a:t>Стоимость этапа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0398562"/>
                  </a:ext>
                </a:extLst>
              </a:tr>
              <a:tr h="97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" indent="0">
                        <a:tabLst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Просвещение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72000"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5000</a:t>
                      </a:r>
                    </a:p>
                  </a:txBody>
                  <a:tcPr marR="0"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757628"/>
                  </a:ext>
                </a:extLst>
              </a:tr>
              <a:tr h="957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Исследование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  <a:cs typeface="Source Sans Pro Light" panose="020F0302020204030204" pitchFamily="34" charset="0"/>
                      </a:endParaRPr>
                    </a:p>
                  </a:txBody>
                  <a:tcPr marL="72000"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>
                        <a:buClr>
                          <a:srgbClr val="E9041E"/>
                        </a:buClr>
                        <a:buFont typeface="+mj-lt"/>
                        <a:buAutoNum type="arabicPeriod"/>
                      </a:pPr>
                      <a:endParaRPr lang="ru-RU" sz="1400" b="0" i="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3000</a:t>
                      </a:r>
                    </a:p>
                  </a:txBody>
                  <a:tcPr marR="0"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77949469"/>
                  </a:ext>
                </a:extLst>
              </a:tr>
              <a:tr h="1001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T="90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Разработка </a:t>
                      </a:r>
                      <a:br>
                        <a:rPr lang="ru-RU" sz="1400" b="0" i="0" dirty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</a:br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стратегии </a:t>
                      </a:r>
                      <a:r>
                        <a:rPr lang="ru-RU" sz="1400" b="0" i="0" dirty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  <a:cs typeface="Source Sans Pro Light" panose="020F0302020204030204" pitchFamily="34" charset="0"/>
                        </a:rPr>
                        <a:t>и сопровождение внедрения</a:t>
                      </a:r>
                    </a:p>
                  </a:txBody>
                  <a:tcPr marL="72000"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dirty="0"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400" b="0" i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20 000</a:t>
                      </a:r>
                    </a:p>
                  </a:txBody>
                  <a:tcPr marR="0"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2346834"/>
                  </a:ext>
                </a:extLst>
              </a:tr>
              <a:tr h="79744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Стоимость всех услуг</a:t>
                      </a:r>
                    </a:p>
                  </a:txBody>
                  <a:tcPr marL="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rgbClr val="E9041E"/>
                          </a:solidFill>
                          <a:latin typeface="Montserrat Medium" pitchFamily="2" charset="0"/>
                          <a:ea typeface="Source Sans Pro" panose="020B0503030403020204" pitchFamily="34" charset="0"/>
                        </a:rPr>
                        <a:t>Стоимость всех услуг</a:t>
                      </a:r>
                    </a:p>
                  </a:txBody>
                  <a:tcPr marL="36000" marB="8172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rgbClr val="00234D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B="108000" anchor="b">
                    <a:lnL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90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400" b="0" i="0" dirty="0">
                          <a:solidFill>
                            <a:srgbClr val="00234D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28 000</a:t>
                      </a:r>
                    </a:p>
                  </a:txBody>
                  <a:tcPr marR="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0165023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550863" y="522997"/>
            <a:ext cx="9757908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</a:p>
        </p:txBody>
      </p:sp>
    </p:spTree>
    <p:extLst>
      <p:ext uri="{BB962C8B-B14F-4D97-AF65-F5344CB8AC3E}">
        <p14:creationId xmlns:p14="http://schemas.microsoft.com/office/powerpoint/2010/main" val="11328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9916FE-01FE-1C44-BECC-8C48289DB26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5878" y="4617253"/>
            <a:ext cx="5063654" cy="66247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Главный организатор</a:t>
            </a:r>
          </a:p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Описание проекта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B9BB00B-9125-E448-8CAB-AA57A49C7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</p:spPr>
        <p:txBody>
          <a:bodyPr/>
          <a:lstStyle/>
          <a:p>
            <a:pPr>
              <a:defRPr/>
            </a:pPr>
            <a:fld id="{33D3CFDF-FF82-144C-A3DB-EBD2D06CDC1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256EA44-CCB6-F446-B0CE-B59EE6D8E71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95245" y="4362366"/>
            <a:ext cx="5064287" cy="276999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Диагностика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F801726A-8171-374E-A6C3-F4B17F17980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317745" y="4617253"/>
            <a:ext cx="5063654" cy="8972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Партнер</a:t>
            </a:r>
          </a:p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Предотвращение инвалидности</a:t>
            </a:r>
            <a:endParaRPr lang="ru-RU" dirty="0">
              <a:solidFill>
                <a:schemeClr val="tx2"/>
              </a:solidFill>
              <a:latin typeface="+mn-lt"/>
            </a:endParaRPr>
          </a:p>
          <a:p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3604842-A809-2C4F-8E93-810B5BCF8A85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Оперативное вмешательство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r="2219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7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3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60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4336B204-2089-E445-B41B-AA62B6BC49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8907" y="0"/>
            <a:ext cx="3845265" cy="6858000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20</a:t>
            </a:r>
            <a:r>
              <a:rPr lang="en-US" dirty="0" smtClean="0">
                <a:latin typeface="Arial Narrow" panose="020B0606020202030204" pitchFamily="34" charset="0"/>
              </a:rPr>
              <a:t>23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1FBA73-A247-2041-8F96-430B83B201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26562" y="0"/>
            <a:ext cx="3873868" cy="6858000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24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F6F2AF-6D06-C34C-B6EC-7FD6DEB1B6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95688" y="0"/>
            <a:ext cx="4496312" cy="6858000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202</a:t>
            </a:r>
            <a:r>
              <a:rPr lang="en-US" smtClean="0">
                <a:solidFill>
                  <a:schemeClr val="bg2"/>
                </a:solidFill>
                <a:latin typeface="Arial Narrow" panose="020B0606020202030204" pitchFamily="34" charset="0"/>
              </a:rPr>
              <a:t>5</a:t>
            </a:r>
            <a:endParaRPr lang="ru-RU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E7A3B9C-8641-5344-AA39-98FCEA4FA0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48793" y="4477559"/>
            <a:ext cx="2316225" cy="921003"/>
          </a:xfrm>
        </p:spPr>
        <p:txBody>
          <a:bodyPr/>
          <a:lstStyle/>
          <a:p>
            <a:r>
              <a:rPr lang="ru-RU" dirty="0">
                <a:solidFill>
                  <a:srgbClr val="00234D"/>
                </a:solidFill>
                <a:latin typeface="+mn-lt"/>
              </a:rPr>
              <a:t>Описание этапа работ</a:t>
            </a:r>
            <a:r>
              <a:rPr lang="ru-RU" dirty="0" smtClean="0">
                <a:solidFill>
                  <a:srgbClr val="00234D"/>
                </a:solidFill>
                <a:latin typeface="+mn-lt"/>
              </a:rPr>
              <a:t>.</a:t>
            </a:r>
            <a:r>
              <a:rPr lang="ru-RU" dirty="0">
                <a:solidFill>
                  <a:srgbClr val="00234D"/>
                </a:solidFill>
                <a:latin typeface="+mn-lt"/>
              </a:rPr>
              <a:t> Описание этапа работ. Описание этапа работ. Описание этапа работ.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EC7321A-742A-9D4D-9D1B-2F112C96D17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67681" y="3968750"/>
            <a:ext cx="371629" cy="2769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01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6B4767E-A95D-A74B-AEF0-8240D07C8DD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8793" y="3968750"/>
            <a:ext cx="1622754" cy="55399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Название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шага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596B8C5F-67D4-8848-98A3-190A5216FE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83785" y="4477559"/>
            <a:ext cx="2263640" cy="72710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В ходе исследования эксперты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проанализировали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28B33A5-F20A-4D4D-95BA-9AE2E83D1C0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402672" y="3968750"/>
            <a:ext cx="477577" cy="2769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02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1F83C214-2D56-4847-B7A2-719A8687826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783784" y="3968750"/>
            <a:ext cx="1769125" cy="55399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Название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шага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DE60582F-A301-314E-91D4-4D9BE26283A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570856" y="4477559"/>
            <a:ext cx="2317048" cy="727104"/>
          </a:xfrm>
        </p:spPr>
        <p:txBody>
          <a:bodyPr/>
          <a:lstStyle/>
          <a:p>
            <a:r>
              <a:rPr lang="ru-RU" dirty="0">
                <a:latin typeface="+mj-lt"/>
              </a:rPr>
              <a:t>В ходе исследования эксперты </a:t>
            </a:r>
            <a:r>
              <a:rPr lang="ru-RU" dirty="0" smtClean="0">
                <a:latin typeface="+mj-lt"/>
              </a:rPr>
              <a:t>проанализировали.</a:t>
            </a:r>
            <a:endParaRPr lang="ru-RU" dirty="0">
              <a:latin typeface="+mj-lt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A50DF8F-4CC5-2346-A8C8-0841A65B793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189743" y="3968750"/>
            <a:ext cx="439299" cy="276999"/>
          </a:xfrm>
        </p:spPr>
        <p:txBody>
          <a:bodyPr/>
          <a:lstStyle/>
          <a:p>
            <a:r>
              <a:rPr lang="ru-RU" dirty="0">
                <a:latin typeface="+mj-lt"/>
              </a:rPr>
              <a:t>03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72801796-30AB-084D-B173-A0F2CB0F716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570856" y="3968750"/>
            <a:ext cx="1841383" cy="553998"/>
          </a:xfrm>
        </p:spPr>
        <p:txBody>
          <a:bodyPr/>
          <a:lstStyle/>
          <a:p>
            <a:r>
              <a:rPr lang="ru-RU" dirty="0">
                <a:latin typeface="+mj-lt"/>
              </a:rPr>
              <a:t>Название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шага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9CFB4A-3BAC-B947-B625-2D66503B0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3D3CFDF-FF82-144C-A3DB-EBD2D06CDC1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6D2C3BAE-094F-5D43-8C18-730BD321FA21}"/>
              </a:ext>
            </a:extLst>
          </p:cNvPr>
          <p:cNvCxnSpPr>
            <a:cxnSpLocks/>
          </p:cNvCxnSpPr>
          <p:nvPr/>
        </p:nvCxnSpPr>
        <p:spPr>
          <a:xfrm>
            <a:off x="0" y="2589734"/>
            <a:ext cx="38363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BBD1402-83B6-F941-AE55-25FF6B8CF16E}"/>
              </a:ext>
            </a:extLst>
          </p:cNvPr>
          <p:cNvSpPr/>
          <p:nvPr/>
        </p:nvSpPr>
        <p:spPr>
          <a:xfrm>
            <a:off x="550862" y="2455863"/>
            <a:ext cx="267743" cy="267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669F9A9-AB60-1441-88D8-F1B852516F10}"/>
              </a:ext>
            </a:extLst>
          </p:cNvPr>
          <p:cNvSpPr/>
          <p:nvPr/>
        </p:nvSpPr>
        <p:spPr>
          <a:xfrm>
            <a:off x="4373925" y="2455863"/>
            <a:ext cx="267743" cy="2677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A409A3E1-D720-B542-9EFF-64DF659F469D}"/>
              </a:ext>
            </a:extLst>
          </p:cNvPr>
          <p:cNvCxnSpPr>
            <a:cxnSpLocks/>
          </p:cNvCxnSpPr>
          <p:nvPr/>
        </p:nvCxnSpPr>
        <p:spPr>
          <a:xfrm>
            <a:off x="7695688" y="2589734"/>
            <a:ext cx="46356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D436F04-8ADA-C14F-8377-D8B12252F2AA}"/>
              </a:ext>
            </a:extLst>
          </p:cNvPr>
          <p:cNvSpPr txBox="1"/>
          <p:nvPr/>
        </p:nvSpPr>
        <p:spPr>
          <a:xfrm>
            <a:off x="12549051" y="3265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dirty="0">
              <a:solidFill>
                <a:srgbClr val="010034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347B44D1-32FC-A743-ADAF-BFBB38CC79A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84734" y="2723606"/>
            <a:ext cx="0" cy="1125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5BAAB56C-F910-4847-827C-5B752C41236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507796" y="2723606"/>
            <a:ext cx="1" cy="1125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25C5CEF6-6CF2-B045-B43D-24B42ACFCCD0}"/>
              </a:ext>
            </a:extLst>
          </p:cNvPr>
          <p:cNvSpPr/>
          <p:nvPr/>
        </p:nvSpPr>
        <p:spPr>
          <a:xfrm>
            <a:off x="8214405" y="2455863"/>
            <a:ext cx="267743" cy="26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6D2C3BAE-094F-5D43-8C18-730BD321FA21}"/>
              </a:ext>
            </a:extLst>
          </p:cNvPr>
          <p:cNvCxnSpPr>
            <a:cxnSpLocks/>
          </p:cNvCxnSpPr>
          <p:nvPr/>
        </p:nvCxnSpPr>
        <p:spPr>
          <a:xfrm>
            <a:off x="3826562" y="2589734"/>
            <a:ext cx="38691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04F2A4E3-E1F7-1A4D-8946-53F2EB444700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348277" y="2723606"/>
            <a:ext cx="0" cy="112558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BBD1402-83B6-F941-AE55-25FF6B8CF16E}"/>
              </a:ext>
            </a:extLst>
          </p:cNvPr>
          <p:cNvSpPr/>
          <p:nvPr/>
        </p:nvSpPr>
        <p:spPr>
          <a:xfrm>
            <a:off x="4396127" y="2437897"/>
            <a:ext cx="267743" cy="267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5C2E37B-7FED-D643-B4A5-DE2D07DFE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</p:spPr>
        <p:txBody>
          <a:bodyPr/>
          <a:lstStyle/>
          <a:p>
            <a:pPr>
              <a:defRPr/>
            </a:pPr>
            <a:fld id="{33D3CFDF-FF82-144C-A3DB-EBD2D06CDC1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244E93-A885-314B-86C0-044993F0F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топ-5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BC27429-B29F-9F43-9FB3-88702E41B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#2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DB27545-ED9D-1F4E-A2E9-34777BB497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4437332"/>
            <a:ext cx="6505575" cy="158405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Текст-описание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 несколько строк, рассказывающий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о параметре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692DB1DF-1D7F-484B-820A-418E82E3B5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01128" y="1434324"/>
            <a:ext cx="2153735" cy="7469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Текс-описание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в несколько строк.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A0468C80-871E-F149-BAD3-E44C3188A6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#5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C8122149-4FA6-C643-BE3B-8D85B1A094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01128" y="5282424"/>
            <a:ext cx="2153735" cy="7469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Текс-описание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в несколько строк.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BBF4E83-18DB-1747-B613-BB5156D144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#4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A9C444F-DD2E-4F42-A2C2-30325C5952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01128" y="3352024"/>
            <a:ext cx="2153735" cy="7469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Текс-описание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в несколько строк.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8AF3EEC2-6B2B-CD41-BD25-C5754D248B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#1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85707C38-C540-1B4A-AEF4-CBE9A22A31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15128" y="1434324"/>
            <a:ext cx="2153735" cy="7469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Текс-описание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в несколько строк.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128C934A-6A8C-4547-AD2F-02C191781E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#3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B140B9A3-0C52-8F4F-A717-BD7D3F1699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79365" y="4782043"/>
            <a:ext cx="2195761" cy="123934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Текс-описание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в несколько строк, рассказы-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вающий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о параметре.</a:t>
            </a:r>
          </a:p>
        </p:txBody>
      </p:sp>
    </p:spTree>
    <p:extLst>
      <p:ext uri="{BB962C8B-B14F-4D97-AF65-F5344CB8AC3E}">
        <p14:creationId xmlns:p14="http://schemas.microsoft.com/office/powerpoint/2010/main" val="24805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F449BA5-24E6-F842-A0E6-B5AC811A15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5138" y="6329363"/>
            <a:ext cx="296862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" pitchFamily="2" charset="0"/>
              </a:rPr>
              <a:pPr>
                <a:defRPr/>
              </a:pPr>
              <a:t>19</a:t>
            </a:fld>
            <a:endParaRPr lang="ru-RU" dirty="0">
              <a:solidFill>
                <a:srgbClr val="010034"/>
              </a:solidFill>
              <a:latin typeface="Montserrat" pitchFamily="2" charset="0"/>
            </a:endParaRPr>
          </a:p>
        </p:txBody>
      </p:sp>
      <p:graphicFrame>
        <p:nvGraphicFramePr>
          <p:cNvPr id="12" name=" 11">
            <a:extLst>
              <a:ext uri="{FF2B5EF4-FFF2-40B4-BE49-F238E27FC236}">
                <a16:creationId xmlns="" xmlns:a16="http://schemas.microsoft.com/office/drawing/2014/main" id="{75D55A6E-66EF-7345-AF31-CF827C4E9E66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200945298"/>
              </p:ext>
            </p:extLst>
          </p:nvPr>
        </p:nvGraphicFramePr>
        <p:xfrm>
          <a:off x="0" y="430213"/>
          <a:ext cx="5365750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6068211" y="800905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5CFA53A9-8D9F-455F-B2C6-70D9344704A6}"/>
              </a:ext>
            </a:extLst>
          </p:cNvPr>
          <p:cNvSpPr txBox="1">
            <a:spLocks/>
          </p:cNvSpPr>
          <p:nvPr/>
        </p:nvSpPr>
        <p:spPr>
          <a:xfrm>
            <a:off x="6087192" y="2255777"/>
            <a:ext cx="4229100" cy="7478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+mn-lt"/>
              </a:rPr>
              <a:t>Одно предложение, раскрывающее идею того, что говорит спикер во время того, как показывает этот слайд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1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bk object 17"/>
          <p:cNvSpPr/>
          <p:nvPr/>
        </p:nvSpPr>
        <p:spPr>
          <a:xfrm>
            <a:off x="-238488" y="674109"/>
            <a:ext cx="12192001" cy="604286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66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BC42E2E-FBC5-0D41-9192-EFA88EB1F8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5138" y="6329363"/>
            <a:ext cx="296862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" pitchFamily="2" charset="0"/>
              </a:rPr>
              <a:pPr>
                <a:defRPr/>
              </a:pPr>
              <a:t>20</a:t>
            </a:fld>
            <a:endParaRPr lang="ru-RU" dirty="0">
              <a:solidFill>
                <a:srgbClr val="010034"/>
              </a:solidFill>
              <a:latin typeface="Montserrat" pitchFamily="2" charset="0"/>
            </a:endParaRPr>
          </a:p>
        </p:txBody>
      </p:sp>
      <p:graphicFrame>
        <p:nvGraphicFramePr>
          <p:cNvPr id="32" name=" 31">
            <a:extLst>
              <a:ext uri="{FF2B5EF4-FFF2-40B4-BE49-F238E27FC236}">
                <a16:creationId xmlns="" xmlns:a16="http://schemas.microsoft.com/office/drawing/2014/main" id="{AA1DCB5B-3A94-7C4E-82E2-B6EAF1F7DD9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134546099"/>
              </p:ext>
            </p:extLst>
          </p:nvPr>
        </p:nvGraphicFramePr>
        <p:xfrm>
          <a:off x="0" y="430213"/>
          <a:ext cx="4248150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88DF3836-29F4-7645-8D06-D806E6DB15A4}"/>
              </a:ext>
            </a:extLst>
          </p:cNvPr>
          <p:cNvCxnSpPr>
            <a:cxnSpLocks/>
          </p:cNvCxnSpPr>
          <p:nvPr/>
        </p:nvCxnSpPr>
        <p:spPr>
          <a:xfrm>
            <a:off x="5124450" y="1616696"/>
            <a:ext cx="1943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9">
            <a:extLst>
              <a:ext uri="{FF2B5EF4-FFF2-40B4-BE49-F238E27FC236}">
                <a16:creationId xmlns="" xmlns:a16="http://schemas.microsoft.com/office/drawing/2014/main" id="{CF2E3CDB-9C96-EC4A-B6D7-08D9EFD71D94}"/>
              </a:ext>
            </a:extLst>
          </p:cNvPr>
          <p:cNvSpPr txBox="1">
            <a:spLocks/>
          </p:cNvSpPr>
          <p:nvPr/>
        </p:nvSpPr>
        <p:spPr>
          <a:xfrm>
            <a:off x="5124450" y="4986330"/>
            <a:ext cx="1943100" cy="3587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B6CE085C-71BA-4745-B19D-3BF609128E82}"/>
              </a:ext>
            </a:extLst>
          </p:cNvPr>
          <p:cNvSpPr txBox="1">
            <a:spLocks/>
          </p:cNvSpPr>
          <p:nvPr/>
        </p:nvSpPr>
        <p:spPr>
          <a:xfrm>
            <a:off x="5124450" y="2737906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D875C8AB-778D-B84F-9AC3-7EBD86B5CDAB}"/>
              </a:ext>
            </a:extLst>
          </p:cNvPr>
          <p:cNvSpPr txBox="1">
            <a:spLocks/>
          </p:cNvSpPr>
          <p:nvPr/>
        </p:nvSpPr>
        <p:spPr>
          <a:xfrm>
            <a:off x="5449593" y="2717670"/>
            <a:ext cx="855662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10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%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Текст 9">
            <a:extLst>
              <a:ext uri="{FF2B5EF4-FFF2-40B4-BE49-F238E27FC236}">
                <a16:creationId xmlns="" xmlns:a16="http://schemas.microsoft.com/office/drawing/2014/main" id="{A5492CA0-E3A9-694A-9B8D-865EF50F7922}"/>
              </a:ext>
            </a:extLst>
          </p:cNvPr>
          <p:cNvSpPr txBox="1">
            <a:spLocks/>
          </p:cNvSpPr>
          <p:nvPr/>
        </p:nvSpPr>
        <p:spPr>
          <a:xfrm>
            <a:off x="5124449" y="3060170"/>
            <a:ext cx="2163041" cy="291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Название параметра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175D5C55-08F9-F64D-8579-6BE6A0C7556C}"/>
              </a:ext>
            </a:extLst>
          </p:cNvPr>
          <p:cNvCxnSpPr>
            <a:cxnSpLocks/>
          </p:cNvCxnSpPr>
          <p:nvPr/>
        </p:nvCxnSpPr>
        <p:spPr>
          <a:xfrm>
            <a:off x="5124450" y="2578190"/>
            <a:ext cx="1943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Текст 4">
            <a:extLst>
              <a:ext uri="{FF2B5EF4-FFF2-40B4-BE49-F238E27FC236}">
                <a16:creationId xmlns="" xmlns:a16="http://schemas.microsoft.com/office/drawing/2014/main" id="{E7D70149-9101-744C-86CB-2046097424A8}"/>
              </a:ext>
            </a:extLst>
          </p:cNvPr>
          <p:cNvSpPr txBox="1">
            <a:spLocks/>
          </p:cNvSpPr>
          <p:nvPr/>
        </p:nvSpPr>
        <p:spPr>
          <a:xfrm>
            <a:off x="5124450" y="3671136"/>
            <a:ext cx="216000" cy="216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lIns="0" tIns="0" rIns="0" bIns="0" rtlCol="0">
            <a:no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B47B3822-49B5-1C45-8402-CBE950615ECD}"/>
              </a:ext>
            </a:extLst>
          </p:cNvPr>
          <p:cNvSpPr txBox="1">
            <a:spLocks/>
          </p:cNvSpPr>
          <p:nvPr/>
        </p:nvSpPr>
        <p:spPr>
          <a:xfrm>
            <a:off x="5449593" y="3650900"/>
            <a:ext cx="855662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10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%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="" xmlns:a16="http://schemas.microsoft.com/office/drawing/2014/main" id="{892EBB3C-9B31-2347-81B5-DABFF33A2A1A}"/>
              </a:ext>
            </a:extLst>
          </p:cNvPr>
          <p:cNvSpPr txBox="1">
            <a:spLocks/>
          </p:cNvSpPr>
          <p:nvPr/>
        </p:nvSpPr>
        <p:spPr>
          <a:xfrm>
            <a:off x="5124450" y="3993399"/>
            <a:ext cx="2079914" cy="260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Название параметра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607DFFF4-9493-BB4A-BE7D-0CC38E5EA18B}"/>
              </a:ext>
            </a:extLst>
          </p:cNvPr>
          <p:cNvCxnSpPr>
            <a:cxnSpLocks/>
          </p:cNvCxnSpPr>
          <p:nvPr/>
        </p:nvCxnSpPr>
        <p:spPr>
          <a:xfrm>
            <a:off x="5124450" y="3511420"/>
            <a:ext cx="1943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D40F1924-ADD6-4A1C-83B6-8B92A99837AB}"/>
              </a:ext>
            </a:extLst>
          </p:cNvPr>
          <p:cNvSpPr txBox="1">
            <a:spLocks/>
          </p:cNvSpPr>
          <p:nvPr/>
        </p:nvSpPr>
        <p:spPr>
          <a:xfrm>
            <a:off x="5113782" y="4664067"/>
            <a:ext cx="216000" cy="2160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0" tIns="0" rIns="0" bIns="0" rtlCol="0">
            <a:no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Текст 8">
            <a:extLst>
              <a:ext uri="{FF2B5EF4-FFF2-40B4-BE49-F238E27FC236}">
                <a16:creationId xmlns="" xmlns:a16="http://schemas.microsoft.com/office/drawing/2014/main" id="{3130FE29-1223-4D2C-A131-C7715C713CE2}"/>
              </a:ext>
            </a:extLst>
          </p:cNvPr>
          <p:cNvSpPr txBox="1">
            <a:spLocks/>
          </p:cNvSpPr>
          <p:nvPr/>
        </p:nvSpPr>
        <p:spPr>
          <a:xfrm>
            <a:off x="5438925" y="4643831"/>
            <a:ext cx="855662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60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%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Текст 9">
            <a:extLst>
              <a:ext uri="{FF2B5EF4-FFF2-40B4-BE49-F238E27FC236}">
                <a16:creationId xmlns="" xmlns:a16="http://schemas.microsoft.com/office/drawing/2014/main" id="{A1F441EF-FA46-4B4A-82AD-AD4A2C2F0319}"/>
              </a:ext>
            </a:extLst>
          </p:cNvPr>
          <p:cNvSpPr txBox="1">
            <a:spLocks/>
          </p:cNvSpPr>
          <p:nvPr/>
        </p:nvSpPr>
        <p:spPr>
          <a:xfrm>
            <a:off x="5113782" y="4986331"/>
            <a:ext cx="2090582" cy="291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Название параметра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8805160-7F16-49AA-9F62-827170ED5F52}"/>
              </a:ext>
            </a:extLst>
          </p:cNvPr>
          <p:cNvCxnSpPr>
            <a:cxnSpLocks/>
          </p:cNvCxnSpPr>
          <p:nvPr/>
        </p:nvCxnSpPr>
        <p:spPr>
          <a:xfrm>
            <a:off x="5113782" y="4504351"/>
            <a:ext cx="1943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>
            <a:extLst>
              <a:ext uri="{FF2B5EF4-FFF2-40B4-BE49-F238E27FC236}">
                <a16:creationId xmlns="" xmlns:a16="http://schemas.microsoft.com/office/drawing/2014/main" id="{D40F1924-ADD6-4A1C-83B6-8B92A99837AB}"/>
              </a:ext>
            </a:extLst>
          </p:cNvPr>
          <p:cNvSpPr txBox="1">
            <a:spLocks/>
          </p:cNvSpPr>
          <p:nvPr/>
        </p:nvSpPr>
        <p:spPr>
          <a:xfrm>
            <a:off x="5113782" y="1806656"/>
            <a:ext cx="216000" cy="2160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0" tIns="0" rIns="0" bIns="0" rtlCol="0">
            <a:no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Текст 8">
            <a:extLst>
              <a:ext uri="{FF2B5EF4-FFF2-40B4-BE49-F238E27FC236}">
                <a16:creationId xmlns="" xmlns:a16="http://schemas.microsoft.com/office/drawing/2014/main" id="{3130FE29-1223-4D2C-A131-C7715C713CE2}"/>
              </a:ext>
            </a:extLst>
          </p:cNvPr>
          <p:cNvSpPr txBox="1">
            <a:spLocks/>
          </p:cNvSpPr>
          <p:nvPr/>
        </p:nvSpPr>
        <p:spPr>
          <a:xfrm>
            <a:off x="5438925" y="1786420"/>
            <a:ext cx="855662" cy="2492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60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%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Текст 9">
            <a:extLst>
              <a:ext uri="{FF2B5EF4-FFF2-40B4-BE49-F238E27FC236}">
                <a16:creationId xmlns="" xmlns:a16="http://schemas.microsoft.com/office/drawing/2014/main" id="{A1F441EF-FA46-4B4A-82AD-AD4A2C2F0319}"/>
              </a:ext>
            </a:extLst>
          </p:cNvPr>
          <p:cNvSpPr txBox="1">
            <a:spLocks/>
          </p:cNvSpPr>
          <p:nvPr/>
        </p:nvSpPr>
        <p:spPr>
          <a:xfrm>
            <a:off x="5113782" y="2128920"/>
            <a:ext cx="2090582" cy="291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Название параметра</a:t>
            </a:r>
          </a:p>
        </p:txBody>
      </p:sp>
      <p:sp>
        <p:nvSpPr>
          <p:cNvPr id="30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7485362" y="857401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</a:p>
        </p:txBody>
      </p:sp>
      <p:sp>
        <p:nvSpPr>
          <p:cNvPr id="31" name="Текст 5">
            <a:extLst>
              <a:ext uri="{FF2B5EF4-FFF2-40B4-BE49-F238E27FC236}">
                <a16:creationId xmlns="" xmlns:a16="http://schemas.microsoft.com/office/drawing/2014/main" id="{5CFA53A9-8D9F-455F-B2C6-70D9344704A6}"/>
              </a:ext>
            </a:extLst>
          </p:cNvPr>
          <p:cNvSpPr txBox="1">
            <a:spLocks/>
          </p:cNvSpPr>
          <p:nvPr/>
        </p:nvSpPr>
        <p:spPr>
          <a:xfrm>
            <a:off x="7504343" y="2312273"/>
            <a:ext cx="4229100" cy="19943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+mj-lt"/>
              </a:rPr>
              <a:t>Описательный текст</a:t>
            </a:r>
            <a:r>
              <a:rPr lang="ru-RU" sz="1800" dirty="0" smtClean="0">
                <a:latin typeface="+mj-lt"/>
              </a:rPr>
              <a:t>.</a:t>
            </a:r>
            <a:r>
              <a:rPr lang="ru-RU" sz="1800" dirty="0">
                <a:latin typeface="+mj-lt"/>
              </a:rPr>
              <a:t>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</a:t>
            </a:r>
          </a:p>
        </p:txBody>
      </p:sp>
    </p:spTree>
    <p:extLst>
      <p:ext uri="{BB962C8B-B14F-4D97-AF65-F5344CB8AC3E}">
        <p14:creationId xmlns:p14="http://schemas.microsoft.com/office/powerpoint/2010/main" val="13779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8CCA51A-CBAD-E64C-9735-5D8A38EA5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</p:spPr>
        <p:txBody>
          <a:bodyPr/>
          <a:lstStyle/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" pitchFamily="2" charset="0"/>
              </a:rPr>
              <a:pPr>
                <a:defRPr/>
              </a:pPr>
              <a:t>21</a:t>
            </a:fld>
            <a:endParaRPr lang="ru-RU" dirty="0">
              <a:solidFill>
                <a:srgbClr val="010034"/>
              </a:solidFill>
              <a:latin typeface="Montserrat" pitchFamily="2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652762" y="578001"/>
            <a:ext cx="4267131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1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– лидирующий ВУЗ в своей сфере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CFA53A9-8D9F-455F-B2C6-70D9344704A6}"/>
              </a:ext>
            </a:extLst>
          </p:cNvPr>
          <p:cNvSpPr txBox="1">
            <a:spLocks/>
          </p:cNvSpPr>
          <p:nvPr/>
        </p:nvSpPr>
        <p:spPr>
          <a:xfrm>
            <a:off x="671743" y="2032873"/>
            <a:ext cx="4229100" cy="19943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+mj-lt"/>
              </a:rPr>
              <a:t>Описательный текст</a:t>
            </a:r>
            <a:r>
              <a:rPr lang="ru-RU" sz="1800" dirty="0" smtClean="0">
                <a:latin typeface="+mj-lt"/>
              </a:rPr>
              <a:t>.</a:t>
            </a:r>
            <a:r>
              <a:rPr lang="ru-RU" sz="1800" dirty="0">
                <a:latin typeface="+mj-lt"/>
              </a:rPr>
              <a:t>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Описательный текст. 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863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7E2F3C44-6629-B74A-863C-2A3B14D7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</p:spPr>
        <p:txBody>
          <a:bodyPr/>
          <a:lstStyle/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" pitchFamily="2" charset="0"/>
              </a:rPr>
              <a:pPr>
                <a:defRPr/>
              </a:pPr>
              <a:t>22</a:t>
            </a:fld>
            <a:endParaRPr lang="ru-RU" dirty="0">
              <a:solidFill>
                <a:srgbClr val="010034"/>
              </a:solidFill>
              <a:latin typeface="Montserrat" pitchFamily="2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59541FA6-2212-B747-BE26-6B7F7847D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48120"/>
              </p:ext>
            </p:extLst>
          </p:nvPr>
        </p:nvGraphicFramePr>
        <p:xfrm>
          <a:off x="550863" y="2457450"/>
          <a:ext cx="11098212" cy="356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CDBB6E11-9A02-4CCE-8B26-221D866A1DC0}"/>
              </a:ext>
            </a:extLst>
          </p:cNvPr>
          <p:cNvSpPr txBox="1">
            <a:spLocks/>
          </p:cNvSpPr>
          <p:nvPr/>
        </p:nvSpPr>
        <p:spPr>
          <a:xfrm>
            <a:off x="652762" y="578001"/>
            <a:ext cx="9888238" cy="790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</a:p>
        </p:txBody>
      </p:sp>
    </p:spTree>
    <p:extLst>
      <p:ext uri="{BB962C8B-B14F-4D97-AF65-F5344CB8AC3E}">
        <p14:creationId xmlns:p14="http://schemas.microsoft.com/office/powerpoint/2010/main" val="40982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1719210-7EB5-7F4C-87F1-D75098FD2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9361"/>
            <a:ext cx="296302" cy="266701"/>
          </a:xfrm>
        </p:spPr>
        <p:txBody>
          <a:bodyPr/>
          <a:lstStyle/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</a:rPr>
              <a:pPr>
                <a:defRPr/>
              </a:pPr>
              <a:t>23</a:t>
            </a:fld>
            <a:endParaRPr lang="ru-RU" dirty="0">
              <a:solidFill>
                <a:srgbClr val="010034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6573377-3B59-CA47-8E1B-03E443A1BF9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50863" y="6329363"/>
            <a:ext cx="41148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>
              <a:solidFill>
                <a:srgbClr val="010034"/>
              </a:solidFill>
            </a:endParaRPr>
          </a:p>
        </p:txBody>
      </p:sp>
      <p:graphicFrame>
        <p:nvGraphicFramePr>
          <p:cNvPr id="12" name=" 11">
            <a:extLst>
              <a:ext uri="{FF2B5EF4-FFF2-40B4-BE49-F238E27FC236}">
                <a16:creationId xmlns="" xmlns:a16="http://schemas.microsoft.com/office/drawing/2014/main" id="{74DEDDB8-7AA1-574F-A24D-CDB210E79DF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27425469"/>
              </p:ext>
            </p:extLst>
          </p:nvPr>
        </p:nvGraphicFramePr>
        <p:xfrm>
          <a:off x="-5459413" y="-4065588"/>
          <a:ext cx="23110826" cy="1498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15851C59-F99D-F644-84D9-1935272A7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261937"/>
            <a:ext cx="2510389" cy="14773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25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%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08FA96E4-FE14-1C4D-8126-36F1BECE6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8464" y="4797425"/>
            <a:ext cx="1431736" cy="1354217"/>
          </a:xfrm>
        </p:spPr>
        <p:txBody>
          <a:bodyPr/>
          <a:lstStyle/>
          <a:p>
            <a:r>
              <a:rPr lang="ru-RU" dirty="0">
                <a:latin typeface="+mj-lt"/>
              </a:rPr>
              <a:t>12</a:t>
            </a:r>
            <a:r>
              <a:rPr lang="en-GB" dirty="0">
                <a:latin typeface="+mj-lt"/>
              </a:rPr>
              <a:t>%</a:t>
            </a:r>
            <a:endParaRPr lang="ru-RU" dirty="0">
              <a:latin typeface="+mj-lt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8BBB225-13AF-6140-8693-0CAE746B5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591532"/>
            <a:ext cx="2509837" cy="49244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Подпись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F7591C40-ABD3-E44C-A3B9-3A83A10A6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88463" y="5419794"/>
            <a:ext cx="1257566" cy="30777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Подпись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="" xmlns:a16="http://schemas.microsoft.com/office/drawing/2014/main" id="{B4A77954-D8AF-864F-8B81-25A90740A1CF}"/>
              </a:ext>
            </a:extLst>
          </p:cNvPr>
          <p:cNvSpPr txBox="1">
            <a:spLocks/>
          </p:cNvSpPr>
          <p:nvPr/>
        </p:nvSpPr>
        <p:spPr>
          <a:xfrm>
            <a:off x="3772275" y="4797425"/>
            <a:ext cx="1546972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4400" b="0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12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%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Текст 14">
            <a:extLst>
              <a:ext uri="{FF2B5EF4-FFF2-40B4-BE49-F238E27FC236}">
                <a16:creationId xmlns="" xmlns:a16="http://schemas.microsoft.com/office/drawing/2014/main" id="{50071F49-D742-EA4F-830C-73A7582C446B}"/>
              </a:ext>
            </a:extLst>
          </p:cNvPr>
          <p:cNvSpPr txBox="1">
            <a:spLocks/>
          </p:cNvSpPr>
          <p:nvPr/>
        </p:nvSpPr>
        <p:spPr>
          <a:xfrm>
            <a:off x="3772274" y="5419794"/>
            <a:ext cx="1546973" cy="1463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Подпись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0D6ADC29-498F-B447-A29C-B86D47E7FF04}"/>
              </a:ext>
            </a:extLst>
          </p:cNvPr>
          <p:cNvSpPr txBox="1">
            <a:spLocks/>
          </p:cNvSpPr>
          <p:nvPr/>
        </p:nvSpPr>
        <p:spPr>
          <a:xfrm>
            <a:off x="7381969" y="261937"/>
            <a:ext cx="2510389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9600" b="0" i="0" kern="120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+mj-lt"/>
              </a:rPr>
              <a:t>25</a:t>
            </a:r>
            <a:r>
              <a:rPr lang="en-GB" dirty="0">
                <a:solidFill>
                  <a:srgbClr val="FFFFFF"/>
                </a:solidFill>
                <a:latin typeface="+mj-lt"/>
              </a:rPr>
              <a:t>%</a:t>
            </a:r>
            <a:endParaRPr lang="ru-RU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Текст 13">
            <a:extLst>
              <a:ext uri="{FF2B5EF4-FFF2-40B4-BE49-F238E27FC236}">
                <a16:creationId xmlns="" xmlns:a16="http://schemas.microsoft.com/office/drawing/2014/main" id="{0DD7E438-42AC-1F4B-9836-03C58B91A145}"/>
              </a:ext>
            </a:extLst>
          </p:cNvPr>
          <p:cNvSpPr txBox="1">
            <a:spLocks/>
          </p:cNvSpPr>
          <p:nvPr/>
        </p:nvSpPr>
        <p:spPr>
          <a:xfrm>
            <a:off x="7381969" y="1591532"/>
            <a:ext cx="2509837" cy="1463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+mj-lt"/>
              </a:rPr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115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6444343" y="4691743"/>
            <a:ext cx="5747657" cy="2166257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4505" y="5323030"/>
            <a:ext cx="1246031" cy="1259997"/>
          </a:xfrm>
          <a:prstGeom prst="rect">
            <a:avLst/>
          </a:prstGeom>
        </p:spPr>
      </p:pic>
      <p:pic>
        <p:nvPicPr>
          <p:cNvPr id="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4496" y="3577696"/>
            <a:ext cx="1246030" cy="125998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03107" y="5455843"/>
            <a:ext cx="2721814" cy="994410"/>
            <a:chOff x="4197591" y="4541443"/>
            <a:chExt cx="2721814" cy="994410"/>
          </a:xfrm>
        </p:grpSpPr>
        <p:sp>
          <p:nvSpPr>
            <p:cNvPr id="6" name="object 9"/>
            <p:cNvSpPr/>
            <p:nvPr/>
          </p:nvSpPr>
          <p:spPr>
            <a:xfrm>
              <a:off x="4197591" y="4541443"/>
              <a:ext cx="995044" cy="994410"/>
            </a:xfrm>
            <a:custGeom>
              <a:avLst/>
              <a:gdLst/>
              <a:ahLst/>
              <a:cxnLst/>
              <a:rect l="l" t="t" r="r" b="b"/>
              <a:pathLst>
                <a:path w="995045" h="994410">
                  <a:moveTo>
                    <a:pt x="511937" y="249605"/>
                  </a:moveTo>
                  <a:lnTo>
                    <a:pt x="481558" y="249605"/>
                  </a:lnTo>
                  <a:lnTo>
                    <a:pt x="481558" y="271208"/>
                  </a:lnTo>
                  <a:lnTo>
                    <a:pt x="486600" y="270700"/>
                  </a:lnTo>
                  <a:lnTo>
                    <a:pt x="491642" y="270497"/>
                  </a:lnTo>
                  <a:lnTo>
                    <a:pt x="501942" y="270497"/>
                  </a:lnTo>
                  <a:lnTo>
                    <a:pt x="506996" y="270700"/>
                  </a:lnTo>
                  <a:lnTo>
                    <a:pt x="511937" y="271106"/>
                  </a:lnTo>
                  <a:lnTo>
                    <a:pt x="511937" y="249605"/>
                  </a:lnTo>
                  <a:close/>
                </a:path>
                <a:path w="995045" h="994410">
                  <a:moveTo>
                    <a:pt x="657339" y="434174"/>
                  </a:moveTo>
                  <a:lnTo>
                    <a:pt x="642848" y="390753"/>
                  </a:lnTo>
                  <a:lnTo>
                    <a:pt x="617651" y="353987"/>
                  </a:lnTo>
                  <a:lnTo>
                    <a:pt x="583641" y="325589"/>
                  </a:lnTo>
                  <a:lnTo>
                    <a:pt x="542721" y="307276"/>
                  </a:lnTo>
                  <a:lnTo>
                    <a:pt x="496798" y="300799"/>
                  </a:lnTo>
                  <a:lnTo>
                    <a:pt x="450913" y="307251"/>
                  </a:lnTo>
                  <a:lnTo>
                    <a:pt x="410006" y="325501"/>
                  </a:lnTo>
                  <a:lnTo>
                    <a:pt x="375983" y="353809"/>
                  </a:lnTo>
                  <a:lnTo>
                    <a:pt x="350735" y="390474"/>
                  </a:lnTo>
                  <a:lnTo>
                    <a:pt x="336156" y="433768"/>
                  </a:lnTo>
                  <a:lnTo>
                    <a:pt x="657339" y="434174"/>
                  </a:lnTo>
                  <a:close/>
                </a:path>
                <a:path w="995045" h="994410">
                  <a:moveTo>
                    <a:pt x="724877" y="464959"/>
                  </a:moveTo>
                  <a:lnTo>
                    <a:pt x="544271" y="464959"/>
                  </a:lnTo>
                  <a:lnTo>
                    <a:pt x="544271" y="463689"/>
                  </a:lnTo>
                  <a:lnTo>
                    <a:pt x="268617" y="463689"/>
                  </a:lnTo>
                  <a:lnTo>
                    <a:pt x="268617" y="464959"/>
                  </a:lnTo>
                  <a:lnTo>
                    <a:pt x="268617" y="497979"/>
                  </a:lnTo>
                  <a:lnTo>
                    <a:pt x="268617" y="528459"/>
                  </a:lnTo>
                  <a:lnTo>
                    <a:pt x="724877" y="528459"/>
                  </a:lnTo>
                  <a:lnTo>
                    <a:pt x="724877" y="497979"/>
                  </a:lnTo>
                  <a:lnTo>
                    <a:pt x="724877" y="464959"/>
                  </a:lnTo>
                  <a:close/>
                </a:path>
                <a:path w="995045" h="994410">
                  <a:moveTo>
                    <a:pt x="994435" y="497840"/>
                  </a:moveTo>
                  <a:lnTo>
                    <a:pt x="992162" y="449580"/>
                  </a:lnTo>
                  <a:lnTo>
                    <a:pt x="985469" y="403860"/>
                  </a:lnTo>
                  <a:lnTo>
                    <a:pt x="974572" y="358140"/>
                  </a:lnTo>
                  <a:lnTo>
                    <a:pt x="964031" y="327571"/>
                  </a:lnTo>
                  <a:lnTo>
                    <a:pt x="964031" y="497840"/>
                  </a:lnTo>
                  <a:lnTo>
                    <a:pt x="961301" y="548640"/>
                  </a:lnTo>
                  <a:lnTo>
                    <a:pt x="953300" y="596900"/>
                  </a:lnTo>
                  <a:lnTo>
                    <a:pt x="940308" y="645160"/>
                  </a:lnTo>
                  <a:lnTo>
                    <a:pt x="922604" y="689610"/>
                  </a:lnTo>
                  <a:lnTo>
                    <a:pt x="900493" y="732790"/>
                  </a:lnTo>
                  <a:lnTo>
                    <a:pt x="874242" y="772160"/>
                  </a:lnTo>
                  <a:lnTo>
                    <a:pt x="844130" y="810260"/>
                  </a:lnTo>
                  <a:lnTo>
                    <a:pt x="810463" y="843280"/>
                  </a:lnTo>
                  <a:lnTo>
                    <a:pt x="773976" y="843280"/>
                  </a:lnTo>
                  <a:lnTo>
                    <a:pt x="773976" y="873760"/>
                  </a:lnTo>
                  <a:lnTo>
                    <a:pt x="762698" y="881380"/>
                  </a:lnTo>
                  <a:lnTo>
                    <a:pt x="751154" y="889000"/>
                  </a:lnTo>
                  <a:lnTo>
                    <a:pt x="739343" y="896620"/>
                  </a:lnTo>
                  <a:lnTo>
                    <a:pt x="727329" y="904240"/>
                  </a:lnTo>
                  <a:lnTo>
                    <a:pt x="662825" y="904240"/>
                  </a:lnTo>
                  <a:lnTo>
                    <a:pt x="662825" y="934720"/>
                  </a:lnTo>
                  <a:lnTo>
                    <a:pt x="623417" y="947420"/>
                  </a:lnTo>
                  <a:lnTo>
                    <a:pt x="582561" y="956310"/>
                  </a:lnTo>
                  <a:lnTo>
                    <a:pt x="540410" y="962660"/>
                  </a:lnTo>
                  <a:lnTo>
                    <a:pt x="497141" y="965200"/>
                  </a:lnTo>
                  <a:lnTo>
                    <a:pt x="453859" y="962660"/>
                  </a:lnTo>
                  <a:lnTo>
                    <a:pt x="411670" y="956310"/>
                  </a:lnTo>
                  <a:lnTo>
                    <a:pt x="370776" y="947420"/>
                  </a:lnTo>
                  <a:lnTo>
                    <a:pt x="331355" y="934720"/>
                  </a:lnTo>
                  <a:lnTo>
                    <a:pt x="662825" y="934720"/>
                  </a:lnTo>
                  <a:lnTo>
                    <a:pt x="662825" y="904240"/>
                  </a:lnTo>
                  <a:lnTo>
                    <a:pt x="266839" y="904240"/>
                  </a:lnTo>
                  <a:lnTo>
                    <a:pt x="254838" y="896620"/>
                  </a:lnTo>
                  <a:lnTo>
                    <a:pt x="243065" y="889000"/>
                  </a:lnTo>
                  <a:lnTo>
                    <a:pt x="231521" y="881380"/>
                  </a:lnTo>
                  <a:lnTo>
                    <a:pt x="220192" y="873760"/>
                  </a:lnTo>
                  <a:lnTo>
                    <a:pt x="773976" y="873760"/>
                  </a:lnTo>
                  <a:lnTo>
                    <a:pt x="773976" y="843280"/>
                  </a:lnTo>
                  <a:lnTo>
                    <a:pt x="763308" y="843280"/>
                  </a:lnTo>
                  <a:lnTo>
                    <a:pt x="800379" y="811530"/>
                  </a:lnTo>
                  <a:lnTo>
                    <a:pt x="833640" y="775970"/>
                  </a:lnTo>
                  <a:lnTo>
                    <a:pt x="862761" y="736600"/>
                  </a:lnTo>
                  <a:lnTo>
                    <a:pt x="887374" y="693420"/>
                  </a:lnTo>
                  <a:lnTo>
                    <a:pt x="907135" y="647700"/>
                  </a:lnTo>
                  <a:lnTo>
                    <a:pt x="921677" y="599440"/>
                  </a:lnTo>
                  <a:lnTo>
                    <a:pt x="930668" y="549910"/>
                  </a:lnTo>
                  <a:lnTo>
                    <a:pt x="933742" y="497840"/>
                  </a:lnTo>
                  <a:lnTo>
                    <a:pt x="931176" y="449580"/>
                  </a:lnTo>
                  <a:lnTo>
                    <a:pt x="923658" y="403860"/>
                  </a:lnTo>
                  <a:lnTo>
                    <a:pt x="911440" y="359410"/>
                  </a:lnTo>
                  <a:lnTo>
                    <a:pt x="903351" y="339026"/>
                  </a:lnTo>
                  <a:lnTo>
                    <a:pt x="903351" y="497840"/>
                  </a:lnTo>
                  <a:lnTo>
                    <a:pt x="900531" y="546100"/>
                  </a:lnTo>
                  <a:lnTo>
                    <a:pt x="892302" y="591820"/>
                  </a:lnTo>
                  <a:lnTo>
                    <a:pt x="878979" y="636270"/>
                  </a:lnTo>
                  <a:lnTo>
                    <a:pt x="860882" y="678180"/>
                  </a:lnTo>
                  <a:lnTo>
                    <a:pt x="838339" y="717550"/>
                  </a:lnTo>
                  <a:lnTo>
                    <a:pt x="811644" y="754380"/>
                  </a:lnTo>
                  <a:lnTo>
                    <a:pt x="781151" y="787400"/>
                  </a:lnTo>
                  <a:lnTo>
                    <a:pt x="747166" y="817880"/>
                  </a:lnTo>
                  <a:lnTo>
                    <a:pt x="710006" y="843280"/>
                  </a:lnTo>
                  <a:lnTo>
                    <a:pt x="644486" y="843280"/>
                  </a:lnTo>
                  <a:lnTo>
                    <a:pt x="687692" y="821690"/>
                  </a:lnTo>
                  <a:lnTo>
                    <a:pt x="727481" y="795020"/>
                  </a:lnTo>
                  <a:lnTo>
                    <a:pt x="763422" y="763270"/>
                  </a:lnTo>
                  <a:lnTo>
                    <a:pt x="795058" y="726440"/>
                  </a:lnTo>
                  <a:lnTo>
                    <a:pt x="821944" y="687070"/>
                  </a:lnTo>
                  <a:lnTo>
                    <a:pt x="843635" y="643890"/>
                  </a:lnTo>
                  <a:lnTo>
                    <a:pt x="859688" y="596900"/>
                  </a:lnTo>
                  <a:lnTo>
                    <a:pt x="869645" y="548640"/>
                  </a:lnTo>
                  <a:lnTo>
                    <a:pt x="873061" y="497840"/>
                  </a:lnTo>
                  <a:lnTo>
                    <a:pt x="870127" y="450850"/>
                  </a:lnTo>
                  <a:lnTo>
                    <a:pt x="861568" y="405130"/>
                  </a:lnTo>
                  <a:lnTo>
                    <a:pt x="847725" y="361950"/>
                  </a:lnTo>
                  <a:lnTo>
                    <a:pt x="842822" y="351345"/>
                  </a:lnTo>
                  <a:lnTo>
                    <a:pt x="842822" y="499110"/>
                  </a:lnTo>
                  <a:lnTo>
                    <a:pt x="755116" y="499110"/>
                  </a:lnTo>
                  <a:lnTo>
                    <a:pt x="755116" y="528320"/>
                  </a:lnTo>
                  <a:lnTo>
                    <a:pt x="841413" y="528320"/>
                  </a:lnTo>
                  <a:lnTo>
                    <a:pt x="840651" y="535940"/>
                  </a:lnTo>
                  <a:lnTo>
                    <a:pt x="839736" y="543560"/>
                  </a:lnTo>
                  <a:lnTo>
                    <a:pt x="838644" y="551180"/>
                  </a:lnTo>
                  <a:lnTo>
                    <a:pt x="837374" y="558800"/>
                  </a:lnTo>
                  <a:lnTo>
                    <a:pt x="755116" y="558800"/>
                  </a:lnTo>
                  <a:lnTo>
                    <a:pt x="755116" y="678180"/>
                  </a:lnTo>
                  <a:lnTo>
                    <a:pt x="748106" y="688340"/>
                  </a:lnTo>
                  <a:lnTo>
                    <a:pt x="740702" y="697230"/>
                  </a:lnTo>
                  <a:lnTo>
                    <a:pt x="732942" y="706120"/>
                  </a:lnTo>
                  <a:lnTo>
                    <a:pt x="724839" y="715010"/>
                  </a:lnTo>
                  <a:lnTo>
                    <a:pt x="724839" y="558800"/>
                  </a:lnTo>
                  <a:lnTo>
                    <a:pt x="661162" y="558800"/>
                  </a:lnTo>
                  <a:lnTo>
                    <a:pt x="661162" y="767080"/>
                  </a:lnTo>
                  <a:lnTo>
                    <a:pt x="653808" y="770890"/>
                  </a:lnTo>
                  <a:lnTo>
                    <a:pt x="646290" y="774700"/>
                  </a:lnTo>
                  <a:lnTo>
                    <a:pt x="638644" y="779780"/>
                  </a:lnTo>
                  <a:lnTo>
                    <a:pt x="630885" y="783590"/>
                  </a:lnTo>
                  <a:lnTo>
                    <a:pt x="630885" y="759460"/>
                  </a:lnTo>
                  <a:lnTo>
                    <a:pt x="630885" y="753110"/>
                  </a:lnTo>
                  <a:lnTo>
                    <a:pt x="630885" y="588010"/>
                  </a:lnTo>
                  <a:lnTo>
                    <a:pt x="630885" y="558800"/>
                  </a:lnTo>
                  <a:lnTo>
                    <a:pt x="578434" y="558800"/>
                  </a:lnTo>
                  <a:lnTo>
                    <a:pt x="578434" y="789940"/>
                  </a:lnTo>
                  <a:lnTo>
                    <a:pt x="572985" y="805180"/>
                  </a:lnTo>
                  <a:lnTo>
                    <a:pt x="572985" y="843280"/>
                  </a:lnTo>
                  <a:lnTo>
                    <a:pt x="542556" y="843280"/>
                  </a:lnTo>
                  <a:lnTo>
                    <a:pt x="542696" y="808990"/>
                  </a:lnTo>
                  <a:lnTo>
                    <a:pt x="497166" y="792480"/>
                  </a:lnTo>
                  <a:lnTo>
                    <a:pt x="451624" y="808990"/>
                  </a:lnTo>
                  <a:lnTo>
                    <a:pt x="451485" y="843280"/>
                  </a:lnTo>
                  <a:lnTo>
                    <a:pt x="421195" y="843280"/>
                  </a:lnTo>
                  <a:lnTo>
                    <a:pt x="421335" y="805180"/>
                  </a:lnTo>
                  <a:lnTo>
                    <a:pt x="415785" y="789940"/>
                  </a:lnTo>
                  <a:lnTo>
                    <a:pt x="436130" y="782320"/>
                  </a:lnTo>
                  <a:lnTo>
                    <a:pt x="497166" y="759460"/>
                  </a:lnTo>
                  <a:lnTo>
                    <a:pt x="578434" y="789940"/>
                  </a:lnTo>
                  <a:lnTo>
                    <a:pt x="578434" y="558800"/>
                  </a:lnTo>
                  <a:lnTo>
                    <a:pt x="572935" y="558800"/>
                  </a:lnTo>
                  <a:lnTo>
                    <a:pt x="572935" y="588010"/>
                  </a:lnTo>
                  <a:lnTo>
                    <a:pt x="572935" y="753110"/>
                  </a:lnTo>
                  <a:lnTo>
                    <a:pt x="542645" y="741680"/>
                  </a:lnTo>
                  <a:lnTo>
                    <a:pt x="542645" y="730250"/>
                  </a:lnTo>
                  <a:lnTo>
                    <a:pt x="542645" y="588010"/>
                  </a:lnTo>
                  <a:lnTo>
                    <a:pt x="572935" y="588010"/>
                  </a:lnTo>
                  <a:lnTo>
                    <a:pt x="572935" y="558800"/>
                  </a:lnTo>
                  <a:lnTo>
                    <a:pt x="512254" y="558800"/>
                  </a:lnTo>
                  <a:lnTo>
                    <a:pt x="512254" y="588010"/>
                  </a:lnTo>
                  <a:lnTo>
                    <a:pt x="512254" y="730250"/>
                  </a:lnTo>
                  <a:lnTo>
                    <a:pt x="497116" y="725170"/>
                  </a:lnTo>
                  <a:lnTo>
                    <a:pt x="481965" y="730250"/>
                  </a:lnTo>
                  <a:lnTo>
                    <a:pt x="481965" y="588010"/>
                  </a:lnTo>
                  <a:lnTo>
                    <a:pt x="512254" y="588010"/>
                  </a:lnTo>
                  <a:lnTo>
                    <a:pt x="512254" y="558800"/>
                  </a:lnTo>
                  <a:lnTo>
                    <a:pt x="451573" y="558800"/>
                  </a:lnTo>
                  <a:lnTo>
                    <a:pt x="451573" y="588010"/>
                  </a:lnTo>
                  <a:lnTo>
                    <a:pt x="451573" y="741680"/>
                  </a:lnTo>
                  <a:lnTo>
                    <a:pt x="421284" y="753110"/>
                  </a:lnTo>
                  <a:lnTo>
                    <a:pt x="421284" y="588010"/>
                  </a:lnTo>
                  <a:lnTo>
                    <a:pt x="451573" y="588010"/>
                  </a:lnTo>
                  <a:lnTo>
                    <a:pt x="451573" y="558800"/>
                  </a:lnTo>
                  <a:lnTo>
                    <a:pt x="362635" y="558800"/>
                  </a:lnTo>
                  <a:lnTo>
                    <a:pt x="362635" y="782320"/>
                  </a:lnTo>
                  <a:lnTo>
                    <a:pt x="347230" y="774700"/>
                  </a:lnTo>
                  <a:lnTo>
                    <a:pt x="339712" y="770890"/>
                  </a:lnTo>
                  <a:lnTo>
                    <a:pt x="332359" y="765810"/>
                  </a:lnTo>
                  <a:lnTo>
                    <a:pt x="332359" y="715010"/>
                  </a:lnTo>
                  <a:lnTo>
                    <a:pt x="332359" y="558800"/>
                  </a:lnTo>
                  <a:lnTo>
                    <a:pt x="268579" y="558800"/>
                  </a:lnTo>
                  <a:lnTo>
                    <a:pt x="268579" y="715010"/>
                  </a:lnTo>
                  <a:lnTo>
                    <a:pt x="260489" y="706120"/>
                  </a:lnTo>
                  <a:lnTo>
                    <a:pt x="252717" y="697230"/>
                  </a:lnTo>
                  <a:lnTo>
                    <a:pt x="245313" y="687070"/>
                  </a:lnTo>
                  <a:lnTo>
                    <a:pt x="238302" y="678180"/>
                  </a:lnTo>
                  <a:lnTo>
                    <a:pt x="238302" y="558800"/>
                  </a:lnTo>
                  <a:lnTo>
                    <a:pt x="157060" y="558800"/>
                  </a:lnTo>
                  <a:lnTo>
                    <a:pt x="155790" y="551180"/>
                  </a:lnTo>
                  <a:lnTo>
                    <a:pt x="154698" y="543560"/>
                  </a:lnTo>
                  <a:lnTo>
                    <a:pt x="153784" y="535940"/>
                  </a:lnTo>
                  <a:lnTo>
                    <a:pt x="153022" y="528320"/>
                  </a:lnTo>
                  <a:lnTo>
                    <a:pt x="238302" y="528320"/>
                  </a:lnTo>
                  <a:lnTo>
                    <a:pt x="238302" y="499110"/>
                  </a:lnTo>
                  <a:lnTo>
                    <a:pt x="151612" y="499110"/>
                  </a:lnTo>
                  <a:lnTo>
                    <a:pt x="151688" y="490220"/>
                  </a:lnTo>
                  <a:lnTo>
                    <a:pt x="151930" y="482600"/>
                  </a:lnTo>
                  <a:lnTo>
                    <a:pt x="152336" y="476250"/>
                  </a:lnTo>
                  <a:lnTo>
                    <a:pt x="152920" y="468630"/>
                  </a:lnTo>
                  <a:lnTo>
                    <a:pt x="238302" y="468630"/>
                  </a:lnTo>
                  <a:lnTo>
                    <a:pt x="238302" y="434340"/>
                  </a:lnTo>
                  <a:lnTo>
                    <a:pt x="305320" y="434340"/>
                  </a:lnTo>
                  <a:lnTo>
                    <a:pt x="318096" y="389890"/>
                  </a:lnTo>
                  <a:lnTo>
                    <a:pt x="340461" y="350520"/>
                  </a:lnTo>
                  <a:lnTo>
                    <a:pt x="371043" y="317500"/>
                  </a:lnTo>
                  <a:lnTo>
                    <a:pt x="408432" y="292100"/>
                  </a:lnTo>
                  <a:lnTo>
                    <a:pt x="451243" y="276860"/>
                  </a:lnTo>
                  <a:lnTo>
                    <a:pt x="451345" y="222250"/>
                  </a:lnTo>
                  <a:lnTo>
                    <a:pt x="451345" y="219710"/>
                  </a:lnTo>
                  <a:lnTo>
                    <a:pt x="481622" y="219710"/>
                  </a:lnTo>
                  <a:lnTo>
                    <a:pt x="481622" y="182880"/>
                  </a:lnTo>
                  <a:lnTo>
                    <a:pt x="511898" y="182880"/>
                  </a:lnTo>
                  <a:lnTo>
                    <a:pt x="511898" y="219710"/>
                  </a:lnTo>
                  <a:lnTo>
                    <a:pt x="542175" y="219710"/>
                  </a:lnTo>
                  <a:lnTo>
                    <a:pt x="542175" y="276860"/>
                  </a:lnTo>
                  <a:lnTo>
                    <a:pt x="585101" y="292100"/>
                  </a:lnTo>
                  <a:lnTo>
                    <a:pt x="622566" y="317500"/>
                  </a:lnTo>
                  <a:lnTo>
                    <a:pt x="653173" y="350520"/>
                  </a:lnTo>
                  <a:lnTo>
                    <a:pt x="675525" y="389890"/>
                  </a:lnTo>
                  <a:lnTo>
                    <a:pt x="688213" y="434340"/>
                  </a:lnTo>
                  <a:lnTo>
                    <a:pt x="755116" y="434340"/>
                  </a:lnTo>
                  <a:lnTo>
                    <a:pt x="755116" y="468630"/>
                  </a:lnTo>
                  <a:lnTo>
                    <a:pt x="841514" y="468630"/>
                  </a:lnTo>
                  <a:lnTo>
                    <a:pt x="842098" y="474980"/>
                  </a:lnTo>
                  <a:lnTo>
                    <a:pt x="842505" y="482600"/>
                  </a:lnTo>
                  <a:lnTo>
                    <a:pt x="842746" y="490220"/>
                  </a:lnTo>
                  <a:lnTo>
                    <a:pt x="842822" y="499110"/>
                  </a:lnTo>
                  <a:lnTo>
                    <a:pt x="842822" y="351345"/>
                  </a:lnTo>
                  <a:lnTo>
                    <a:pt x="805624" y="283210"/>
                  </a:lnTo>
                  <a:lnTo>
                    <a:pt x="778090" y="247650"/>
                  </a:lnTo>
                  <a:lnTo>
                    <a:pt x="746696" y="217170"/>
                  </a:lnTo>
                  <a:lnTo>
                    <a:pt x="711784" y="189230"/>
                  </a:lnTo>
                  <a:lnTo>
                    <a:pt x="701217" y="182880"/>
                  </a:lnTo>
                  <a:lnTo>
                    <a:pt x="673747" y="166370"/>
                  </a:lnTo>
                  <a:lnTo>
                    <a:pt x="632904" y="147320"/>
                  </a:lnTo>
                  <a:lnTo>
                    <a:pt x="589622" y="133350"/>
                  </a:lnTo>
                  <a:lnTo>
                    <a:pt x="544271" y="124460"/>
                  </a:lnTo>
                  <a:lnTo>
                    <a:pt x="497179" y="121920"/>
                  </a:lnTo>
                  <a:lnTo>
                    <a:pt x="450113" y="124460"/>
                  </a:lnTo>
                  <a:lnTo>
                    <a:pt x="404761" y="133350"/>
                  </a:lnTo>
                  <a:lnTo>
                    <a:pt x="361505" y="147320"/>
                  </a:lnTo>
                  <a:lnTo>
                    <a:pt x="320675" y="166370"/>
                  </a:lnTo>
                  <a:lnTo>
                    <a:pt x="282638" y="189230"/>
                  </a:lnTo>
                  <a:lnTo>
                    <a:pt x="247738" y="217170"/>
                  </a:lnTo>
                  <a:lnTo>
                    <a:pt x="216357" y="247650"/>
                  </a:lnTo>
                  <a:lnTo>
                    <a:pt x="188810" y="283210"/>
                  </a:lnTo>
                  <a:lnTo>
                    <a:pt x="165481" y="321310"/>
                  </a:lnTo>
                  <a:lnTo>
                    <a:pt x="146723" y="361950"/>
                  </a:lnTo>
                  <a:lnTo>
                    <a:pt x="132880" y="405130"/>
                  </a:lnTo>
                  <a:lnTo>
                    <a:pt x="124320" y="450850"/>
                  </a:lnTo>
                  <a:lnTo>
                    <a:pt x="121386" y="497840"/>
                  </a:lnTo>
                  <a:lnTo>
                    <a:pt x="124802" y="548640"/>
                  </a:lnTo>
                  <a:lnTo>
                    <a:pt x="134759" y="596900"/>
                  </a:lnTo>
                  <a:lnTo>
                    <a:pt x="150812" y="643890"/>
                  </a:lnTo>
                  <a:lnTo>
                    <a:pt x="172504" y="687070"/>
                  </a:lnTo>
                  <a:lnTo>
                    <a:pt x="199390" y="726440"/>
                  </a:lnTo>
                  <a:lnTo>
                    <a:pt x="231025" y="763270"/>
                  </a:lnTo>
                  <a:lnTo>
                    <a:pt x="266966" y="795020"/>
                  </a:lnTo>
                  <a:lnTo>
                    <a:pt x="306755" y="821690"/>
                  </a:lnTo>
                  <a:lnTo>
                    <a:pt x="349961" y="843280"/>
                  </a:lnTo>
                  <a:lnTo>
                    <a:pt x="284327" y="843280"/>
                  </a:lnTo>
                  <a:lnTo>
                    <a:pt x="247180" y="817880"/>
                  </a:lnTo>
                  <a:lnTo>
                    <a:pt x="213194" y="787400"/>
                  </a:lnTo>
                  <a:lnTo>
                    <a:pt x="182714" y="754380"/>
                  </a:lnTo>
                  <a:lnTo>
                    <a:pt x="156057" y="717550"/>
                  </a:lnTo>
                  <a:lnTo>
                    <a:pt x="133515" y="678180"/>
                  </a:lnTo>
                  <a:lnTo>
                    <a:pt x="115443" y="636270"/>
                  </a:lnTo>
                  <a:lnTo>
                    <a:pt x="102133" y="591820"/>
                  </a:lnTo>
                  <a:lnTo>
                    <a:pt x="93903" y="546100"/>
                  </a:lnTo>
                  <a:lnTo>
                    <a:pt x="91097" y="497840"/>
                  </a:lnTo>
                  <a:lnTo>
                    <a:pt x="93827" y="450850"/>
                  </a:lnTo>
                  <a:lnTo>
                    <a:pt x="101841" y="405130"/>
                  </a:lnTo>
                  <a:lnTo>
                    <a:pt x="114808" y="360680"/>
                  </a:lnTo>
                  <a:lnTo>
                    <a:pt x="132422" y="318770"/>
                  </a:lnTo>
                  <a:lnTo>
                    <a:pt x="154393" y="280670"/>
                  </a:lnTo>
                  <a:lnTo>
                    <a:pt x="180416" y="243840"/>
                  </a:lnTo>
                  <a:lnTo>
                    <a:pt x="210159" y="210820"/>
                  </a:lnTo>
                  <a:lnTo>
                    <a:pt x="243332" y="180340"/>
                  </a:lnTo>
                  <a:lnTo>
                    <a:pt x="279628" y="154940"/>
                  </a:lnTo>
                  <a:lnTo>
                    <a:pt x="318731" y="133350"/>
                  </a:lnTo>
                  <a:lnTo>
                    <a:pt x="360349" y="115570"/>
                  </a:lnTo>
                  <a:lnTo>
                    <a:pt x="404164" y="102870"/>
                  </a:lnTo>
                  <a:lnTo>
                    <a:pt x="449884" y="93980"/>
                  </a:lnTo>
                  <a:lnTo>
                    <a:pt x="497179" y="91440"/>
                  </a:lnTo>
                  <a:lnTo>
                    <a:pt x="544474" y="93980"/>
                  </a:lnTo>
                  <a:lnTo>
                    <a:pt x="590194" y="102870"/>
                  </a:lnTo>
                  <a:lnTo>
                    <a:pt x="634009" y="115570"/>
                  </a:lnTo>
                  <a:lnTo>
                    <a:pt x="675640" y="133350"/>
                  </a:lnTo>
                  <a:lnTo>
                    <a:pt x="714756" y="154940"/>
                  </a:lnTo>
                  <a:lnTo>
                    <a:pt x="751052" y="180340"/>
                  </a:lnTo>
                  <a:lnTo>
                    <a:pt x="784237" y="210820"/>
                  </a:lnTo>
                  <a:lnTo>
                    <a:pt x="813993" y="243840"/>
                  </a:lnTo>
                  <a:lnTo>
                    <a:pt x="840016" y="280670"/>
                  </a:lnTo>
                  <a:lnTo>
                    <a:pt x="861999" y="318770"/>
                  </a:lnTo>
                  <a:lnTo>
                    <a:pt x="879627" y="360680"/>
                  </a:lnTo>
                  <a:lnTo>
                    <a:pt x="892606" y="405130"/>
                  </a:lnTo>
                  <a:lnTo>
                    <a:pt x="900607" y="450850"/>
                  </a:lnTo>
                  <a:lnTo>
                    <a:pt x="903351" y="497840"/>
                  </a:lnTo>
                  <a:lnTo>
                    <a:pt x="903351" y="339026"/>
                  </a:lnTo>
                  <a:lnTo>
                    <a:pt x="874052" y="278130"/>
                  </a:lnTo>
                  <a:lnTo>
                    <a:pt x="849388" y="240030"/>
                  </a:lnTo>
                  <a:lnTo>
                    <a:pt x="821118" y="205740"/>
                  </a:lnTo>
                  <a:lnTo>
                    <a:pt x="789508" y="173990"/>
                  </a:lnTo>
                  <a:lnTo>
                    <a:pt x="754824" y="146050"/>
                  </a:lnTo>
                  <a:lnTo>
                    <a:pt x="717334" y="120650"/>
                  </a:lnTo>
                  <a:lnTo>
                    <a:pt x="677303" y="100330"/>
                  </a:lnTo>
                  <a:lnTo>
                    <a:pt x="635012" y="83820"/>
                  </a:lnTo>
                  <a:lnTo>
                    <a:pt x="590702" y="71120"/>
                  </a:lnTo>
                  <a:lnTo>
                    <a:pt x="544677" y="63500"/>
                  </a:lnTo>
                  <a:lnTo>
                    <a:pt x="497179" y="60960"/>
                  </a:lnTo>
                  <a:lnTo>
                    <a:pt x="449681" y="63500"/>
                  </a:lnTo>
                  <a:lnTo>
                    <a:pt x="403656" y="71120"/>
                  </a:lnTo>
                  <a:lnTo>
                    <a:pt x="359359" y="83820"/>
                  </a:lnTo>
                  <a:lnTo>
                    <a:pt x="317055" y="100330"/>
                  </a:lnTo>
                  <a:lnTo>
                    <a:pt x="277037" y="120650"/>
                  </a:lnTo>
                  <a:lnTo>
                    <a:pt x="239547" y="146050"/>
                  </a:lnTo>
                  <a:lnTo>
                    <a:pt x="204876" y="173990"/>
                  </a:lnTo>
                  <a:lnTo>
                    <a:pt x="173278" y="205740"/>
                  </a:lnTo>
                  <a:lnTo>
                    <a:pt x="145008" y="240030"/>
                  </a:lnTo>
                  <a:lnTo>
                    <a:pt x="120370" y="278130"/>
                  </a:lnTo>
                  <a:lnTo>
                    <a:pt x="99593" y="317500"/>
                  </a:lnTo>
                  <a:lnTo>
                    <a:pt x="82981" y="359410"/>
                  </a:lnTo>
                  <a:lnTo>
                    <a:pt x="70777" y="403860"/>
                  </a:lnTo>
                  <a:lnTo>
                    <a:pt x="63258" y="449580"/>
                  </a:lnTo>
                  <a:lnTo>
                    <a:pt x="60693" y="497840"/>
                  </a:lnTo>
                  <a:lnTo>
                    <a:pt x="63766" y="549910"/>
                  </a:lnTo>
                  <a:lnTo>
                    <a:pt x="72758" y="599440"/>
                  </a:lnTo>
                  <a:lnTo>
                    <a:pt x="87299" y="647700"/>
                  </a:lnTo>
                  <a:lnTo>
                    <a:pt x="107061" y="693420"/>
                  </a:lnTo>
                  <a:lnTo>
                    <a:pt x="131660" y="736600"/>
                  </a:lnTo>
                  <a:lnTo>
                    <a:pt x="160756" y="775970"/>
                  </a:lnTo>
                  <a:lnTo>
                    <a:pt x="193992" y="811530"/>
                  </a:lnTo>
                  <a:lnTo>
                    <a:pt x="231025" y="843280"/>
                  </a:lnTo>
                  <a:lnTo>
                    <a:pt x="183972" y="843280"/>
                  </a:lnTo>
                  <a:lnTo>
                    <a:pt x="150304" y="810260"/>
                  </a:lnTo>
                  <a:lnTo>
                    <a:pt x="120192" y="772160"/>
                  </a:lnTo>
                  <a:lnTo>
                    <a:pt x="93941" y="732790"/>
                  </a:lnTo>
                  <a:lnTo>
                    <a:pt x="93687" y="732294"/>
                  </a:lnTo>
                  <a:lnTo>
                    <a:pt x="93687" y="732790"/>
                  </a:lnTo>
                  <a:lnTo>
                    <a:pt x="93484" y="732790"/>
                  </a:lnTo>
                  <a:lnTo>
                    <a:pt x="92265" y="730250"/>
                  </a:lnTo>
                  <a:lnTo>
                    <a:pt x="93687" y="732790"/>
                  </a:lnTo>
                  <a:lnTo>
                    <a:pt x="93687" y="732294"/>
                  </a:lnTo>
                  <a:lnTo>
                    <a:pt x="92646" y="730250"/>
                  </a:lnTo>
                  <a:lnTo>
                    <a:pt x="81584" y="708660"/>
                  </a:lnTo>
                  <a:lnTo>
                    <a:pt x="80556" y="706653"/>
                  </a:lnTo>
                  <a:lnTo>
                    <a:pt x="80556" y="708660"/>
                  </a:lnTo>
                  <a:lnTo>
                    <a:pt x="80251" y="707390"/>
                  </a:lnTo>
                  <a:lnTo>
                    <a:pt x="79654" y="706120"/>
                  </a:lnTo>
                  <a:lnTo>
                    <a:pt x="80352" y="707390"/>
                  </a:lnTo>
                  <a:lnTo>
                    <a:pt x="80556" y="708660"/>
                  </a:lnTo>
                  <a:lnTo>
                    <a:pt x="80556" y="706653"/>
                  </a:lnTo>
                  <a:lnTo>
                    <a:pt x="80289" y="706120"/>
                  </a:lnTo>
                  <a:lnTo>
                    <a:pt x="71831" y="689610"/>
                  </a:lnTo>
                  <a:lnTo>
                    <a:pt x="54140" y="645160"/>
                  </a:lnTo>
                  <a:lnTo>
                    <a:pt x="41148" y="596900"/>
                  </a:lnTo>
                  <a:lnTo>
                    <a:pt x="33147" y="548640"/>
                  </a:lnTo>
                  <a:lnTo>
                    <a:pt x="30416" y="497840"/>
                  </a:lnTo>
                  <a:lnTo>
                    <a:pt x="32829" y="449580"/>
                  </a:lnTo>
                  <a:lnTo>
                    <a:pt x="39916" y="403860"/>
                  </a:lnTo>
                  <a:lnTo>
                    <a:pt x="51435" y="359410"/>
                  </a:lnTo>
                  <a:lnTo>
                    <a:pt x="67157" y="316230"/>
                  </a:lnTo>
                  <a:lnTo>
                    <a:pt x="86842" y="275590"/>
                  </a:lnTo>
                  <a:lnTo>
                    <a:pt x="110248" y="237490"/>
                  </a:lnTo>
                  <a:lnTo>
                    <a:pt x="137134" y="200660"/>
                  </a:lnTo>
                  <a:lnTo>
                    <a:pt x="167284" y="167640"/>
                  </a:lnTo>
                  <a:lnTo>
                    <a:pt x="200444" y="137160"/>
                  </a:lnTo>
                  <a:lnTo>
                    <a:pt x="236397" y="110490"/>
                  </a:lnTo>
                  <a:lnTo>
                    <a:pt x="274878" y="87630"/>
                  </a:lnTo>
                  <a:lnTo>
                    <a:pt x="315671" y="67310"/>
                  </a:lnTo>
                  <a:lnTo>
                    <a:pt x="358533" y="52070"/>
                  </a:lnTo>
                  <a:lnTo>
                    <a:pt x="403225" y="40640"/>
                  </a:lnTo>
                  <a:lnTo>
                    <a:pt x="449529" y="33020"/>
                  </a:lnTo>
                  <a:lnTo>
                    <a:pt x="497179" y="30480"/>
                  </a:lnTo>
                  <a:lnTo>
                    <a:pt x="544855" y="33020"/>
                  </a:lnTo>
                  <a:lnTo>
                    <a:pt x="591159" y="40640"/>
                  </a:lnTo>
                  <a:lnTo>
                    <a:pt x="635863" y="52070"/>
                  </a:lnTo>
                  <a:lnTo>
                    <a:pt x="678738" y="67310"/>
                  </a:lnTo>
                  <a:lnTo>
                    <a:pt x="719543" y="87630"/>
                  </a:lnTo>
                  <a:lnTo>
                    <a:pt x="758037" y="110490"/>
                  </a:lnTo>
                  <a:lnTo>
                    <a:pt x="793978" y="137160"/>
                  </a:lnTo>
                  <a:lnTo>
                    <a:pt x="827151" y="167640"/>
                  </a:lnTo>
                  <a:lnTo>
                    <a:pt x="857300" y="200660"/>
                  </a:lnTo>
                  <a:lnTo>
                    <a:pt x="884199" y="237490"/>
                  </a:lnTo>
                  <a:lnTo>
                    <a:pt x="907605" y="275590"/>
                  </a:lnTo>
                  <a:lnTo>
                    <a:pt x="927290" y="316230"/>
                  </a:lnTo>
                  <a:lnTo>
                    <a:pt x="943013" y="359410"/>
                  </a:lnTo>
                  <a:lnTo>
                    <a:pt x="954532" y="403860"/>
                  </a:lnTo>
                  <a:lnTo>
                    <a:pt x="961618" y="449580"/>
                  </a:lnTo>
                  <a:lnTo>
                    <a:pt x="964031" y="497840"/>
                  </a:lnTo>
                  <a:lnTo>
                    <a:pt x="964031" y="327571"/>
                  </a:lnTo>
                  <a:lnTo>
                    <a:pt x="941006" y="273050"/>
                  </a:lnTo>
                  <a:lnTo>
                    <a:pt x="918743" y="233680"/>
                  </a:lnTo>
                  <a:lnTo>
                    <a:pt x="893114" y="196850"/>
                  </a:lnTo>
                  <a:lnTo>
                    <a:pt x="864323" y="162560"/>
                  </a:lnTo>
                  <a:lnTo>
                    <a:pt x="832573" y="130810"/>
                  </a:lnTo>
                  <a:lnTo>
                    <a:pt x="798080" y="101600"/>
                  </a:lnTo>
                  <a:lnTo>
                    <a:pt x="761047" y="76200"/>
                  </a:lnTo>
                  <a:lnTo>
                    <a:pt x="721690" y="54610"/>
                  </a:lnTo>
                  <a:lnTo>
                    <a:pt x="680199" y="35560"/>
                  </a:lnTo>
                  <a:lnTo>
                    <a:pt x="665734" y="30480"/>
                  </a:lnTo>
                  <a:lnTo>
                    <a:pt x="636803" y="20320"/>
                  </a:lnTo>
                  <a:lnTo>
                    <a:pt x="591705" y="10160"/>
                  </a:lnTo>
                  <a:lnTo>
                    <a:pt x="545109" y="2540"/>
                  </a:lnTo>
                  <a:lnTo>
                    <a:pt x="497217" y="0"/>
                  </a:lnTo>
                  <a:lnTo>
                    <a:pt x="449338" y="2540"/>
                  </a:lnTo>
                  <a:lnTo>
                    <a:pt x="402742" y="10160"/>
                  </a:lnTo>
                  <a:lnTo>
                    <a:pt x="357632" y="20320"/>
                  </a:lnTo>
                  <a:lnTo>
                    <a:pt x="314236" y="35560"/>
                  </a:lnTo>
                  <a:lnTo>
                    <a:pt x="272757" y="54610"/>
                  </a:lnTo>
                  <a:lnTo>
                    <a:pt x="233387" y="76200"/>
                  </a:lnTo>
                  <a:lnTo>
                    <a:pt x="196354" y="101600"/>
                  </a:lnTo>
                  <a:lnTo>
                    <a:pt x="161861" y="130810"/>
                  </a:lnTo>
                  <a:lnTo>
                    <a:pt x="130111" y="162560"/>
                  </a:lnTo>
                  <a:lnTo>
                    <a:pt x="101320" y="196850"/>
                  </a:lnTo>
                  <a:lnTo>
                    <a:pt x="75692" y="233680"/>
                  </a:lnTo>
                  <a:lnTo>
                    <a:pt x="53428" y="273050"/>
                  </a:lnTo>
                  <a:lnTo>
                    <a:pt x="34747" y="314960"/>
                  </a:lnTo>
                  <a:lnTo>
                    <a:pt x="19862" y="358140"/>
                  </a:lnTo>
                  <a:lnTo>
                    <a:pt x="8966" y="403860"/>
                  </a:lnTo>
                  <a:lnTo>
                    <a:pt x="2273" y="449580"/>
                  </a:lnTo>
                  <a:lnTo>
                    <a:pt x="0" y="497840"/>
                  </a:lnTo>
                  <a:lnTo>
                    <a:pt x="2273" y="546100"/>
                  </a:lnTo>
                  <a:lnTo>
                    <a:pt x="8966" y="591820"/>
                  </a:lnTo>
                  <a:lnTo>
                    <a:pt x="19862" y="637540"/>
                  </a:lnTo>
                  <a:lnTo>
                    <a:pt x="34747" y="680720"/>
                  </a:lnTo>
                  <a:lnTo>
                    <a:pt x="53428" y="722630"/>
                  </a:lnTo>
                  <a:lnTo>
                    <a:pt x="75692" y="762000"/>
                  </a:lnTo>
                  <a:lnTo>
                    <a:pt x="101320" y="798830"/>
                  </a:lnTo>
                  <a:lnTo>
                    <a:pt x="130111" y="833120"/>
                  </a:lnTo>
                  <a:lnTo>
                    <a:pt x="161861" y="864870"/>
                  </a:lnTo>
                  <a:lnTo>
                    <a:pt x="196354" y="894080"/>
                  </a:lnTo>
                  <a:lnTo>
                    <a:pt x="233387" y="919480"/>
                  </a:lnTo>
                  <a:lnTo>
                    <a:pt x="272757" y="941070"/>
                  </a:lnTo>
                  <a:lnTo>
                    <a:pt x="314236" y="960120"/>
                  </a:lnTo>
                  <a:lnTo>
                    <a:pt x="357632" y="975360"/>
                  </a:lnTo>
                  <a:lnTo>
                    <a:pt x="402742" y="985520"/>
                  </a:lnTo>
                  <a:lnTo>
                    <a:pt x="449338" y="993140"/>
                  </a:lnTo>
                  <a:lnTo>
                    <a:pt x="497217" y="994410"/>
                  </a:lnTo>
                  <a:lnTo>
                    <a:pt x="545109" y="993140"/>
                  </a:lnTo>
                  <a:lnTo>
                    <a:pt x="591705" y="985520"/>
                  </a:lnTo>
                  <a:lnTo>
                    <a:pt x="636803" y="975360"/>
                  </a:lnTo>
                  <a:lnTo>
                    <a:pt x="665734" y="965200"/>
                  </a:lnTo>
                  <a:lnTo>
                    <a:pt x="680199" y="960120"/>
                  </a:lnTo>
                  <a:lnTo>
                    <a:pt x="721690" y="941070"/>
                  </a:lnTo>
                  <a:lnTo>
                    <a:pt x="733259" y="934720"/>
                  </a:lnTo>
                  <a:lnTo>
                    <a:pt x="761047" y="919480"/>
                  </a:lnTo>
                  <a:lnTo>
                    <a:pt x="783272" y="904240"/>
                  </a:lnTo>
                  <a:lnTo>
                    <a:pt x="798080" y="894080"/>
                  </a:lnTo>
                  <a:lnTo>
                    <a:pt x="822071" y="873760"/>
                  </a:lnTo>
                  <a:lnTo>
                    <a:pt x="832573" y="864870"/>
                  </a:lnTo>
                  <a:lnTo>
                    <a:pt x="854163" y="843280"/>
                  </a:lnTo>
                  <a:lnTo>
                    <a:pt x="864323" y="833120"/>
                  </a:lnTo>
                  <a:lnTo>
                    <a:pt x="893114" y="798830"/>
                  </a:lnTo>
                  <a:lnTo>
                    <a:pt x="918743" y="762000"/>
                  </a:lnTo>
                  <a:lnTo>
                    <a:pt x="941006" y="722630"/>
                  </a:lnTo>
                  <a:lnTo>
                    <a:pt x="959688" y="680720"/>
                  </a:lnTo>
                  <a:lnTo>
                    <a:pt x="974572" y="637540"/>
                  </a:lnTo>
                  <a:lnTo>
                    <a:pt x="985469" y="591820"/>
                  </a:lnTo>
                  <a:lnTo>
                    <a:pt x="992162" y="546100"/>
                  </a:lnTo>
                  <a:lnTo>
                    <a:pt x="994435" y="497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object 10"/>
            <p:cNvGrpSpPr/>
            <p:nvPr/>
          </p:nvGrpSpPr>
          <p:grpSpPr>
            <a:xfrm>
              <a:off x="5530025" y="4738444"/>
              <a:ext cx="1389380" cy="149225"/>
              <a:chOff x="5530025" y="4738444"/>
              <a:chExt cx="1389380" cy="149225"/>
            </a:xfrm>
          </p:grpSpPr>
          <p:pic>
            <p:nvPicPr>
              <p:cNvPr id="26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30025" y="4767417"/>
                <a:ext cx="436041" cy="120040"/>
              </a:xfrm>
              <a:prstGeom prst="rect">
                <a:avLst/>
              </a:prstGeom>
            </p:spPr>
          </p:pic>
          <p:sp>
            <p:nvSpPr>
              <p:cNvPr id="27" name="object 12"/>
              <p:cNvSpPr/>
              <p:nvPr/>
            </p:nvSpPr>
            <p:spPr>
              <a:xfrm>
                <a:off x="5987008" y="4769014"/>
                <a:ext cx="9969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9695" h="116839">
                    <a:moveTo>
                      <a:pt x="99491" y="0"/>
                    </a:moveTo>
                    <a:lnTo>
                      <a:pt x="74853" y="0"/>
                    </a:lnTo>
                    <a:lnTo>
                      <a:pt x="74853" y="48260"/>
                    </a:lnTo>
                    <a:lnTo>
                      <a:pt x="24701" y="48260"/>
                    </a:lnTo>
                    <a:lnTo>
                      <a:pt x="24701" y="0"/>
                    </a:lnTo>
                    <a:lnTo>
                      <a:pt x="0" y="0"/>
                    </a:lnTo>
                    <a:lnTo>
                      <a:pt x="0" y="48260"/>
                    </a:lnTo>
                    <a:lnTo>
                      <a:pt x="0" y="68580"/>
                    </a:lnTo>
                    <a:lnTo>
                      <a:pt x="0" y="116840"/>
                    </a:lnTo>
                    <a:lnTo>
                      <a:pt x="24701" y="116840"/>
                    </a:lnTo>
                    <a:lnTo>
                      <a:pt x="24701" y="68580"/>
                    </a:lnTo>
                    <a:lnTo>
                      <a:pt x="74853" y="68580"/>
                    </a:lnTo>
                    <a:lnTo>
                      <a:pt x="74853" y="116840"/>
                    </a:lnTo>
                    <a:lnTo>
                      <a:pt x="99491" y="116840"/>
                    </a:lnTo>
                    <a:lnTo>
                      <a:pt x="99491" y="68580"/>
                    </a:lnTo>
                    <a:lnTo>
                      <a:pt x="99491" y="48260"/>
                    </a:lnTo>
                    <a:lnTo>
                      <a:pt x="9949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108036" y="4767417"/>
                <a:ext cx="216016" cy="120040"/>
              </a:xfrm>
              <a:prstGeom prst="rect">
                <a:avLst/>
              </a:prstGeom>
            </p:spPr>
          </p:pic>
          <p:pic>
            <p:nvPicPr>
              <p:cNvPr id="29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7574" y="4767417"/>
                <a:ext cx="210369" cy="120040"/>
              </a:xfrm>
              <a:prstGeom prst="rect">
                <a:avLst/>
              </a:prstGeom>
            </p:spPr>
          </p:pic>
          <p:pic>
            <p:nvPicPr>
              <p:cNvPr id="30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78890" y="4769017"/>
                <a:ext cx="219036" cy="116842"/>
              </a:xfrm>
              <a:prstGeom prst="rect">
                <a:avLst/>
              </a:prstGeom>
            </p:spPr>
          </p:pic>
          <p:pic>
            <p:nvPicPr>
              <p:cNvPr id="31" name="object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21511" y="4738444"/>
                <a:ext cx="97726" cy="147413"/>
              </a:xfrm>
              <a:prstGeom prst="rect">
                <a:avLst/>
              </a:prstGeom>
            </p:spPr>
          </p:pic>
        </p:grpSp>
        <p:grpSp>
          <p:nvGrpSpPr>
            <p:cNvPr id="8" name="object 17"/>
            <p:cNvGrpSpPr/>
            <p:nvPr/>
          </p:nvGrpSpPr>
          <p:grpSpPr>
            <a:xfrm>
              <a:off x="5530020" y="4939262"/>
              <a:ext cx="1343025" cy="175895"/>
              <a:chOff x="5530020" y="4939262"/>
              <a:chExt cx="1343025" cy="175895"/>
            </a:xfrm>
          </p:grpSpPr>
          <p:pic>
            <p:nvPicPr>
              <p:cNvPr id="19" name="object 1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530020" y="4969838"/>
                <a:ext cx="126657" cy="116839"/>
              </a:xfrm>
              <a:prstGeom prst="rect">
                <a:avLst/>
              </a:prstGeom>
            </p:spPr>
          </p:pic>
          <p:pic>
            <p:nvPicPr>
              <p:cNvPr id="20" name="object 1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80201" y="4969833"/>
                <a:ext cx="329161" cy="145028"/>
              </a:xfrm>
              <a:prstGeom prst="rect">
                <a:avLst/>
              </a:prstGeom>
            </p:spPr>
          </p:pic>
          <p:pic>
            <p:nvPicPr>
              <p:cNvPr id="21" name="object 2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032938" y="4969833"/>
                <a:ext cx="228503" cy="144453"/>
              </a:xfrm>
              <a:prstGeom prst="rect">
                <a:avLst/>
              </a:prstGeom>
            </p:spPr>
          </p:pic>
          <p:sp>
            <p:nvSpPr>
              <p:cNvPr id="22" name="object 21"/>
              <p:cNvSpPr/>
              <p:nvPr/>
            </p:nvSpPr>
            <p:spPr>
              <a:xfrm>
                <a:off x="6285014" y="4969840"/>
                <a:ext cx="9969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9695" h="116839">
                    <a:moveTo>
                      <a:pt x="99504" y="0"/>
                    </a:moveTo>
                    <a:lnTo>
                      <a:pt x="74853" y="0"/>
                    </a:lnTo>
                    <a:lnTo>
                      <a:pt x="74853" y="48260"/>
                    </a:lnTo>
                    <a:lnTo>
                      <a:pt x="24701" y="48260"/>
                    </a:lnTo>
                    <a:lnTo>
                      <a:pt x="24701" y="0"/>
                    </a:lnTo>
                    <a:lnTo>
                      <a:pt x="0" y="0"/>
                    </a:lnTo>
                    <a:lnTo>
                      <a:pt x="0" y="48260"/>
                    </a:lnTo>
                    <a:lnTo>
                      <a:pt x="0" y="68580"/>
                    </a:lnTo>
                    <a:lnTo>
                      <a:pt x="0" y="116840"/>
                    </a:lnTo>
                    <a:lnTo>
                      <a:pt x="24701" y="116840"/>
                    </a:lnTo>
                    <a:lnTo>
                      <a:pt x="24701" y="68580"/>
                    </a:lnTo>
                    <a:lnTo>
                      <a:pt x="74853" y="68580"/>
                    </a:lnTo>
                    <a:lnTo>
                      <a:pt x="74853" y="116840"/>
                    </a:lnTo>
                    <a:lnTo>
                      <a:pt x="99504" y="116840"/>
                    </a:lnTo>
                    <a:lnTo>
                      <a:pt x="99504" y="68580"/>
                    </a:lnTo>
                    <a:lnTo>
                      <a:pt x="99504" y="48260"/>
                    </a:lnTo>
                    <a:lnTo>
                      <a:pt x="995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22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406052" y="4968245"/>
                <a:ext cx="105143" cy="120027"/>
              </a:xfrm>
              <a:prstGeom prst="rect">
                <a:avLst/>
              </a:prstGeom>
            </p:spPr>
          </p:pic>
          <p:pic>
            <p:nvPicPr>
              <p:cNvPr id="24" name="object 2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532144" y="4969833"/>
                <a:ext cx="219044" cy="116845"/>
              </a:xfrm>
              <a:prstGeom prst="rect">
                <a:avLst/>
              </a:prstGeom>
            </p:spPr>
          </p:pic>
          <p:pic>
            <p:nvPicPr>
              <p:cNvPr id="25" name="object 24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774761" y="4939262"/>
                <a:ext cx="97726" cy="147413"/>
              </a:xfrm>
              <a:prstGeom prst="rect">
                <a:avLst/>
              </a:prstGeom>
            </p:spPr>
          </p:pic>
        </p:grpSp>
        <p:grpSp>
          <p:nvGrpSpPr>
            <p:cNvPr id="9" name="object 25"/>
            <p:cNvGrpSpPr/>
            <p:nvPr/>
          </p:nvGrpSpPr>
          <p:grpSpPr>
            <a:xfrm>
              <a:off x="5523175" y="5169062"/>
              <a:ext cx="1229995" cy="120650"/>
              <a:chOff x="5523175" y="5169062"/>
              <a:chExt cx="1229995" cy="120650"/>
            </a:xfrm>
          </p:grpSpPr>
          <p:pic>
            <p:nvPicPr>
              <p:cNvPr id="11" name="object 26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523175" y="5170605"/>
                <a:ext cx="217390" cy="118494"/>
              </a:xfrm>
              <a:prstGeom prst="rect">
                <a:avLst/>
              </a:prstGeom>
            </p:spPr>
          </p:pic>
          <p:pic>
            <p:nvPicPr>
              <p:cNvPr id="12" name="object 27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764141" y="5170656"/>
                <a:ext cx="97726" cy="116839"/>
              </a:xfrm>
              <a:prstGeom prst="rect">
                <a:avLst/>
              </a:prstGeom>
            </p:spPr>
          </p:pic>
          <p:pic>
            <p:nvPicPr>
              <p:cNvPr id="13" name="object 28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885450" y="5170661"/>
                <a:ext cx="90131" cy="116840"/>
              </a:xfrm>
              <a:prstGeom prst="rect">
                <a:avLst/>
              </a:prstGeom>
            </p:spPr>
          </p:pic>
          <p:pic>
            <p:nvPicPr>
              <p:cNvPr id="14" name="object 29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994831" y="5170653"/>
                <a:ext cx="78955" cy="116840"/>
              </a:xfrm>
              <a:prstGeom prst="rect">
                <a:avLst/>
              </a:prstGeom>
            </p:spPr>
          </p:pic>
          <p:pic>
            <p:nvPicPr>
              <p:cNvPr id="15" name="object 30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096457" y="5169062"/>
                <a:ext cx="210362" cy="120027"/>
              </a:xfrm>
              <a:prstGeom prst="rect">
                <a:avLst/>
              </a:prstGeom>
            </p:spPr>
          </p:pic>
          <p:pic>
            <p:nvPicPr>
              <p:cNvPr id="16" name="object 31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327772" y="5170656"/>
                <a:ext cx="97726" cy="116839"/>
              </a:xfrm>
              <a:prstGeom prst="rect">
                <a:avLst/>
              </a:prstGeom>
            </p:spPr>
          </p:pic>
          <p:sp>
            <p:nvSpPr>
              <p:cNvPr id="17" name="object 32"/>
              <p:cNvSpPr/>
              <p:nvPr/>
            </p:nvSpPr>
            <p:spPr>
              <a:xfrm>
                <a:off x="6444627" y="5170715"/>
                <a:ext cx="9652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16839">
                    <a:moveTo>
                      <a:pt x="95961" y="0"/>
                    </a:moveTo>
                    <a:lnTo>
                      <a:pt x="0" y="0"/>
                    </a:lnTo>
                    <a:lnTo>
                      <a:pt x="0" y="20320"/>
                    </a:lnTo>
                    <a:lnTo>
                      <a:pt x="35763" y="20320"/>
                    </a:lnTo>
                    <a:lnTo>
                      <a:pt x="35763" y="116840"/>
                    </a:lnTo>
                    <a:lnTo>
                      <a:pt x="60185" y="116840"/>
                    </a:lnTo>
                    <a:lnTo>
                      <a:pt x="60185" y="20320"/>
                    </a:lnTo>
                    <a:lnTo>
                      <a:pt x="95961" y="20320"/>
                    </a:lnTo>
                    <a:lnTo>
                      <a:pt x="95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33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559665" y="5170653"/>
                <a:ext cx="193130" cy="116892"/>
              </a:xfrm>
              <a:prstGeom prst="rect">
                <a:avLst/>
              </a:prstGeom>
            </p:spPr>
          </p:pic>
        </p:grpSp>
        <p:sp>
          <p:nvSpPr>
            <p:cNvPr id="10" name="object 34"/>
            <p:cNvSpPr/>
            <p:nvPr/>
          </p:nvSpPr>
          <p:spPr>
            <a:xfrm>
              <a:off x="5331675" y="4571733"/>
              <a:ext cx="18415" cy="934085"/>
            </a:xfrm>
            <a:custGeom>
              <a:avLst/>
              <a:gdLst/>
              <a:ahLst/>
              <a:cxnLst/>
              <a:rect l="l" t="t" r="r" b="b"/>
              <a:pathLst>
                <a:path w="18414" h="934085">
                  <a:moveTo>
                    <a:pt x="18161" y="0"/>
                  </a:moveTo>
                  <a:lnTo>
                    <a:pt x="0" y="0"/>
                  </a:lnTo>
                  <a:lnTo>
                    <a:pt x="0" y="933792"/>
                  </a:lnTo>
                  <a:lnTo>
                    <a:pt x="18161" y="933792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97710" y="3709911"/>
            <a:ext cx="3088663" cy="995680"/>
            <a:chOff x="4192194" y="2795511"/>
            <a:chExt cx="3088663" cy="995680"/>
          </a:xfrm>
        </p:grpSpPr>
        <p:sp>
          <p:nvSpPr>
            <p:cNvPr id="33" name="object 35"/>
            <p:cNvSpPr/>
            <p:nvPr/>
          </p:nvSpPr>
          <p:spPr>
            <a:xfrm>
              <a:off x="4192194" y="2795511"/>
              <a:ext cx="996315" cy="995680"/>
            </a:xfrm>
            <a:custGeom>
              <a:avLst/>
              <a:gdLst/>
              <a:ahLst/>
              <a:cxnLst/>
              <a:rect l="l" t="t" r="r" b="b"/>
              <a:pathLst>
                <a:path w="996314" h="995679">
                  <a:moveTo>
                    <a:pt x="94411" y="734060"/>
                  </a:moveTo>
                  <a:lnTo>
                    <a:pt x="93802" y="732790"/>
                  </a:lnTo>
                  <a:lnTo>
                    <a:pt x="92392" y="730250"/>
                  </a:lnTo>
                  <a:lnTo>
                    <a:pt x="93599" y="732790"/>
                  </a:lnTo>
                  <a:lnTo>
                    <a:pt x="94310" y="734060"/>
                  </a:lnTo>
                  <a:close/>
                </a:path>
                <a:path w="996314" h="995679">
                  <a:moveTo>
                    <a:pt x="512622" y="249872"/>
                  </a:moveTo>
                  <a:lnTo>
                    <a:pt x="482193" y="249872"/>
                  </a:lnTo>
                  <a:lnTo>
                    <a:pt x="482193" y="271500"/>
                  </a:lnTo>
                  <a:lnTo>
                    <a:pt x="487248" y="270992"/>
                  </a:lnTo>
                  <a:lnTo>
                    <a:pt x="492302" y="270789"/>
                  </a:lnTo>
                  <a:lnTo>
                    <a:pt x="502615" y="270789"/>
                  </a:lnTo>
                  <a:lnTo>
                    <a:pt x="507682" y="270992"/>
                  </a:lnTo>
                  <a:lnTo>
                    <a:pt x="512622" y="271399"/>
                  </a:lnTo>
                  <a:lnTo>
                    <a:pt x="512622" y="249872"/>
                  </a:lnTo>
                  <a:close/>
                </a:path>
                <a:path w="996314" h="995679">
                  <a:moveTo>
                    <a:pt x="658202" y="434682"/>
                  </a:moveTo>
                  <a:lnTo>
                    <a:pt x="643712" y="391210"/>
                  </a:lnTo>
                  <a:lnTo>
                    <a:pt x="618477" y="354393"/>
                  </a:lnTo>
                  <a:lnTo>
                    <a:pt x="584428" y="325958"/>
                  </a:lnTo>
                  <a:lnTo>
                    <a:pt x="543445" y="307619"/>
                  </a:lnTo>
                  <a:lnTo>
                    <a:pt x="497459" y="301129"/>
                  </a:lnTo>
                  <a:lnTo>
                    <a:pt x="451510" y="307606"/>
                  </a:lnTo>
                  <a:lnTo>
                    <a:pt x="410552" y="325869"/>
                  </a:lnTo>
                  <a:lnTo>
                    <a:pt x="376478" y="354215"/>
                  </a:lnTo>
                  <a:lnTo>
                    <a:pt x="351193" y="390931"/>
                  </a:lnTo>
                  <a:lnTo>
                    <a:pt x="336600" y="434276"/>
                  </a:lnTo>
                  <a:lnTo>
                    <a:pt x="658202" y="434682"/>
                  </a:lnTo>
                  <a:close/>
                </a:path>
                <a:path w="996314" h="995679">
                  <a:moveTo>
                    <a:pt x="725843" y="465556"/>
                  </a:moveTo>
                  <a:lnTo>
                    <a:pt x="583069" y="465556"/>
                  </a:lnTo>
                  <a:lnTo>
                    <a:pt x="583069" y="464286"/>
                  </a:lnTo>
                  <a:lnTo>
                    <a:pt x="268973" y="464286"/>
                  </a:lnTo>
                  <a:lnTo>
                    <a:pt x="268973" y="465556"/>
                  </a:lnTo>
                  <a:lnTo>
                    <a:pt x="268973" y="498576"/>
                  </a:lnTo>
                  <a:lnTo>
                    <a:pt x="268973" y="529056"/>
                  </a:lnTo>
                  <a:lnTo>
                    <a:pt x="725843" y="529056"/>
                  </a:lnTo>
                  <a:lnTo>
                    <a:pt x="725843" y="498576"/>
                  </a:lnTo>
                  <a:lnTo>
                    <a:pt x="725843" y="465556"/>
                  </a:lnTo>
                  <a:close/>
                </a:path>
                <a:path w="996314" h="995679">
                  <a:moveTo>
                    <a:pt x="995768" y="497840"/>
                  </a:moveTo>
                  <a:lnTo>
                    <a:pt x="993495" y="450850"/>
                  </a:lnTo>
                  <a:lnTo>
                    <a:pt x="986790" y="403860"/>
                  </a:lnTo>
                  <a:lnTo>
                    <a:pt x="975880" y="358140"/>
                  </a:lnTo>
                  <a:lnTo>
                    <a:pt x="965314" y="327545"/>
                  </a:lnTo>
                  <a:lnTo>
                    <a:pt x="965314" y="497840"/>
                  </a:lnTo>
                  <a:lnTo>
                    <a:pt x="962583" y="548640"/>
                  </a:lnTo>
                  <a:lnTo>
                    <a:pt x="954570" y="598170"/>
                  </a:lnTo>
                  <a:lnTo>
                    <a:pt x="941565" y="645160"/>
                  </a:lnTo>
                  <a:lnTo>
                    <a:pt x="923836" y="690880"/>
                  </a:lnTo>
                  <a:lnTo>
                    <a:pt x="901700" y="734060"/>
                  </a:lnTo>
                  <a:lnTo>
                    <a:pt x="875411" y="773430"/>
                  </a:lnTo>
                  <a:lnTo>
                    <a:pt x="845261" y="810260"/>
                  </a:lnTo>
                  <a:lnTo>
                    <a:pt x="811542" y="844550"/>
                  </a:lnTo>
                  <a:lnTo>
                    <a:pt x="775004" y="844550"/>
                  </a:lnTo>
                  <a:lnTo>
                    <a:pt x="775004" y="875030"/>
                  </a:lnTo>
                  <a:lnTo>
                    <a:pt x="763714" y="882650"/>
                  </a:lnTo>
                  <a:lnTo>
                    <a:pt x="752157" y="890270"/>
                  </a:lnTo>
                  <a:lnTo>
                    <a:pt x="740333" y="897890"/>
                  </a:lnTo>
                  <a:lnTo>
                    <a:pt x="728294" y="905510"/>
                  </a:lnTo>
                  <a:lnTo>
                    <a:pt x="663702" y="905510"/>
                  </a:lnTo>
                  <a:lnTo>
                    <a:pt x="663702" y="935990"/>
                  </a:lnTo>
                  <a:lnTo>
                    <a:pt x="624243" y="948690"/>
                  </a:lnTo>
                  <a:lnTo>
                    <a:pt x="583336" y="957580"/>
                  </a:lnTo>
                  <a:lnTo>
                    <a:pt x="541121" y="963930"/>
                  </a:lnTo>
                  <a:lnTo>
                    <a:pt x="497801" y="966470"/>
                  </a:lnTo>
                  <a:lnTo>
                    <a:pt x="454469" y="963930"/>
                  </a:lnTo>
                  <a:lnTo>
                    <a:pt x="412216" y="957580"/>
                  </a:lnTo>
                  <a:lnTo>
                    <a:pt x="371259" y="948690"/>
                  </a:lnTo>
                  <a:lnTo>
                    <a:pt x="331787" y="935990"/>
                  </a:lnTo>
                  <a:lnTo>
                    <a:pt x="663702" y="935990"/>
                  </a:lnTo>
                  <a:lnTo>
                    <a:pt x="663702" y="905510"/>
                  </a:lnTo>
                  <a:lnTo>
                    <a:pt x="267195" y="905510"/>
                  </a:lnTo>
                  <a:lnTo>
                    <a:pt x="255181" y="897890"/>
                  </a:lnTo>
                  <a:lnTo>
                    <a:pt x="243382" y="890270"/>
                  </a:lnTo>
                  <a:lnTo>
                    <a:pt x="231825" y="882650"/>
                  </a:lnTo>
                  <a:lnTo>
                    <a:pt x="220484" y="875030"/>
                  </a:lnTo>
                  <a:lnTo>
                    <a:pt x="775004" y="875030"/>
                  </a:lnTo>
                  <a:lnTo>
                    <a:pt x="775004" y="844550"/>
                  </a:lnTo>
                  <a:lnTo>
                    <a:pt x="764324" y="844550"/>
                  </a:lnTo>
                  <a:lnTo>
                    <a:pt x="801446" y="812800"/>
                  </a:lnTo>
                  <a:lnTo>
                    <a:pt x="834758" y="775970"/>
                  </a:lnTo>
                  <a:lnTo>
                    <a:pt x="863917" y="736600"/>
                  </a:lnTo>
                  <a:lnTo>
                    <a:pt x="888555" y="694690"/>
                  </a:lnTo>
                  <a:lnTo>
                    <a:pt x="908342" y="648970"/>
                  </a:lnTo>
                  <a:lnTo>
                    <a:pt x="922909" y="600710"/>
                  </a:lnTo>
                  <a:lnTo>
                    <a:pt x="931913" y="549910"/>
                  </a:lnTo>
                  <a:lnTo>
                    <a:pt x="934986" y="497840"/>
                  </a:lnTo>
                  <a:lnTo>
                    <a:pt x="932421" y="450850"/>
                  </a:lnTo>
                  <a:lnTo>
                    <a:pt x="924890" y="405130"/>
                  </a:lnTo>
                  <a:lnTo>
                    <a:pt x="912660" y="360680"/>
                  </a:lnTo>
                  <a:lnTo>
                    <a:pt x="904544" y="339636"/>
                  </a:lnTo>
                  <a:lnTo>
                    <a:pt x="904544" y="497840"/>
                  </a:lnTo>
                  <a:lnTo>
                    <a:pt x="901725" y="546100"/>
                  </a:lnTo>
                  <a:lnTo>
                    <a:pt x="893483" y="593090"/>
                  </a:lnTo>
                  <a:lnTo>
                    <a:pt x="880148" y="637540"/>
                  </a:lnTo>
                  <a:lnTo>
                    <a:pt x="862025" y="679450"/>
                  </a:lnTo>
                  <a:lnTo>
                    <a:pt x="839444" y="718820"/>
                  </a:lnTo>
                  <a:lnTo>
                    <a:pt x="812723" y="755650"/>
                  </a:lnTo>
                  <a:lnTo>
                    <a:pt x="782193" y="788670"/>
                  </a:lnTo>
                  <a:lnTo>
                    <a:pt x="748157" y="819150"/>
                  </a:lnTo>
                  <a:lnTo>
                    <a:pt x="710946" y="844550"/>
                  </a:lnTo>
                  <a:lnTo>
                    <a:pt x="645337" y="844550"/>
                  </a:lnTo>
                  <a:lnTo>
                    <a:pt x="688606" y="822960"/>
                  </a:lnTo>
                  <a:lnTo>
                    <a:pt x="728446" y="795020"/>
                  </a:lnTo>
                  <a:lnTo>
                    <a:pt x="741400" y="783590"/>
                  </a:lnTo>
                  <a:lnTo>
                    <a:pt x="764438" y="763270"/>
                  </a:lnTo>
                  <a:lnTo>
                    <a:pt x="796112" y="727710"/>
                  </a:lnTo>
                  <a:lnTo>
                    <a:pt x="823036" y="687070"/>
                  </a:lnTo>
                  <a:lnTo>
                    <a:pt x="844753" y="643890"/>
                  </a:lnTo>
                  <a:lnTo>
                    <a:pt x="860831" y="598170"/>
                  </a:lnTo>
                  <a:lnTo>
                    <a:pt x="870800" y="548640"/>
                  </a:lnTo>
                  <a:lnTo>
                    <a:pt x="874217" y="497840"/>
                  </a:lnTo>
                  <a:lnTo>
                    <a:pt x="871283" y="450850"/>
                  </a:lnTo>
                  <a:lnTo>
                    <a:pt x="862711" y="405130"/>
                  </a:lnTo>
                  <a:lnTo>
                    <a:pt x="848842" y="361950"/>
                  </a:lnTo>
                  <a:lnTo>
                    <a:pt x="843953" y="351383"/>
                  </a:lnTo>
                  <a:lnTo>
                    <a:pt x="843953" y="499110"/>
                  </a:lnTo>
                  <a:lnTo>
                    <a:pt x="756132" y="499110"/>
                  </a:lnTo>
                  <a:lnTo>
                    <a:pt x="756132" y="529590"/>
                  </a:lnTo>
                  <a:lnTo>
                    <a:pt x="842530" y="529590"/>
                  </a:lnTo>
                  <a:lnTo>
                    <a:pt x="841768" y="537210"/>
                  </a:lnTo>
                  <a:lnTo>
                    <a:pt x="840854" y="544830"/>
                  </a:lnTo>
                  <a:lnTo>
                    <a:pt x="839762" y="552450"/>
                  </a:lnTo>
                  <a:lnTo>
                    <a:pt x="838492" y="560070"/>
                  </a:lnTo>
                  <a:lnTo>
                    <a:pt x="756132" y="560070"/>
                  </a:lnTo>
                  <a:lnTo>
                    <a:pt x="756132" y="679450"/>
                  </a:lnTo>
                  <a:lnTo>
                    <a:pt x="749109" y="688340"/>
                  </a:lnTo>
                  <a:lnTo>
                    <a:pt x="741692" y="698500"/>
                  </a:lnTo>
                  <a:lnTo>
                    <a:pt x="733920" y="707390"/>
                  </a:lnTo>
                  <a:lnTo>
                    <a:pt x="725805" y="716280"/>
                  </a:lnTo>
                  <a:lnTo>
                    <a:pt x="725805" y="560070"/>
                  </a:lnTo>
                  <a:lnTo>
                    <a:pt x="662051" y="560070"/>
                  </a:lnTo>
                  <a:lnTo>
                    <a:pt x="662051" y="767080"/>
                  </a:lnTo>
                  <a:lnTo>
                    <a:pt x="654685" y="772160"/>
                  </a:lnTo>
                  <a:lnTo>
                    <a:pt x="647153" y="775970"/>
                  </a:lnTo>
                  <a:lnTo>
                    <a:pt x="631723" y="783590"/>
                  </a:lnTo>
                  <a:lnTo>
                    <a:pt x="631723" y="760730"/>
                  </a:lnTo>
                  <a:lnTo>
                    <a:pt x="631723" y="754380"/>
                  </a:lnTo>
                  <a:lnTo>
                    <a:pt x="631723" y="588010"/>
                  </a:lnTo>
                  <a:lnTo>
                    <a:pt x="631723" y="560070"/>
                  </a:lnTo>
                  <a:lnTo>
                    <a:pt x="579208" y="560070"/>
                  </a:lnTo>
                  <a:lnTo>
                    <a:pt x="579208" y="791210"/>
                  </a:lnTo>
                  <a:lnTo>
                    <a:pt x="573747" y="805180"/>
                  </a:lnTo>
                  <a:lnTo>
                    <a:pt x="573747" y="844550"/>
                  </a:lnTo>
                  <a:lnTo>
                    <a:pt x="543280" y="844550"/>
                  </a:lnTo>
                  <a:lnTo>
                    <a:pt x="543420" y="810260"/>
                  </a:lnTo>
                  <a:lnTo>
                    <a:pt x="497827" y="792480"/>
                  </a:lnTo>
                  <a:lnTo>
                    <a:pt x="452221" y="810260"/>
                  </a:lnTo>
                  <a:lnTo>
                    <a:pt x="452081" y="844550"/>
                  </a:lnTo>
                  <a:lnTo>
                    <a:pt x="421754" y="844550"/>
                  </a:lnTo>
                  <a:lnTo>
                    <a:pt x="421894" y="806450"/>
                  </a:lnTo>
                  <a:lnTo>
                    <a:pt x="416331" y="791210"/>
                  </a:lnTo>
                  <a:lnTo>
                    <a:pt x="436702" y="783590"/>
                  </a:lnTo>
                  <a:lnTo>
                    <a:pt x="497827" y="760730"/>
                  </a:lnTo>
                  <a:lnTo>
                    <a:pt x="579208" y="791210"/>
                  </a:lnTo>
                  <a:lnTo>
                    <a:pt x="579208" y="560070"/>
                  </a:lnTo>
                  <a:lnTo>
                    <a:pt x="573697" y="560070"/>
                  </a:lnTo>
                  <a:lnTo>
                    <a:pt x="573697" y="588010"/>
                  </a:lnTo>
                  <a:lnTo>
                    <a:pt x="573697" y="754380"/>
                  </a:lnTo>
                  <a:lnTo>
                    <a:pt x="543369" y="742950"/>
                  </a:lnTo>
                  <a:lnTo>
                    <a:pt x="543369" y="731520"/>
                  </a:lnTo>
                  <a:lnTo>
                    <a:pt x="543369" y="588010"/>
                  </a:lnTo>
                  <a:lnTo>
                    <a:pt x="573697" y="588010"/>
                  </a:lnTo>
                  <a:lnTo>
                    <a:pt x="573697" y="560070"/>
                  </a:lnTo>
                  <a:lnTo>
                    <a:pt x="512940" y="560070"/>
                  </a:lnTo>
                  <a:lnTo>
                    <a:pt x="512940" y="588010"/>
                  </a:lnTo>
                  <a:lnTo>
                    <a:pt x="512940" y="731520"/>
                  </a:lnTo>
                  <a:lnTo>
                    <a:pt x="497776" y="726440"/>
                  </a:lnTo>
                  <a:lnTo>
                    <a:pt x="482600" y="731520"/>
                  </a:lnTo>
                  <a:lnTo>
                    <a:pt x="482600" y="588010"/>
                  </a:lnTo>
                  <a:lnTo>
                    <a:pt x="512940" y="588010"/>
                  </a:lnTo>
                  <a:lnTo>
                    <a:pt x="512940" y="560070"/>
                  </a:lnTo>
                  <a:lnTo>
                    <a:pt x="452170" y="560070"/>
                  </a:lnTo>
                  <a:lnTo>
                    <a:pt x="452170" y="588010"/>
                  </a:lnTo>
                  <a:lnTo>
                    <a:pt x="452170" y="742950"/>
                  </a:lnTo>
                  <a:lnTo>
                    <a:pt x="421843" y="754380"/>
                  </a:lnTo>
                  <a:lnTo>
                    <a:pt x="421843" y="588010"/>
                  </a:lnTo>
                  <a:lnTo>
                    <a:pt x="452170" y="588010"/>
                  </a:lnTo>
                  <a:lnTo>
                    <a:pt x="452170" y="560070"/>
                  </a:lnTo>
                  <a:lnTo>
                    <a:pt x="363118" y="560070"/>
                  </a:lnTo>
                  <a:lnTo>
                    <a:pt x="363118" y="783590"/>
                  </a:lnTo>
                  <a:lnTo>
                    <a:pt x="347700" y="775970"/>
                  </a:lnTo>
                  <a:lnTo>
                    <a:pt x="340169" y="772160"/>
                  </a:lnTo>
                  <a:lnTo>
                    <a:pt x="332803" y="767080"/>
                  </a:lnTo>
                  <a:lnTo>
                    <a:pt x="332803" y="716280"/>
                  </a:lnTo>
                  <a:lnTo>
                    <a:pt x="332803" y="560070"/>
                  </a:lnTo>
                  <a:lnTo>
                    <a:pt x="268935" y="560070"/>
                  </a:lnTo>
                  <a:lnTo>
                    <a:pt x="268935" y="716280"/>
                  </a:lnTo>
                  <a:lnTo>
                    <a:pt x="260832" y="707390"/>
                  </a:lnTo>
                  <a:lnTo>
                    <a:pt x="253060" y="697230"/>
                  </a:lnTo>
                  <a:lnTo>
                    <a:pt x="245643" y="688340"/>
                  </a:lnTo>
                  <a:lnTo>
                    <a:pt x="238620" y="678180"/>
                  </a:lnTo>
                  <a:lnTo>
                    <a:pt x="238620" y="560070"/>
                  </a:lnTo>
                  <a:lnTo>
                    <a:pt x="157264" y="560070"/>
                  </a:lnTo>
                  <a:lnTo>
                    <a:pt x="155994" y="552450"/>
                  </a:lnTo>
                  <a:lnTo>
                    <a:pt x="154914" y="544830"/>
                  </a:lnTo>
                  <a:lnTo>
                    <a:pt x="153987" y="537210"/>
                  </a:lnTo>
                  <a:lnTo>
                    <a:pt x="153225" y="529590"/>
                  </a:lnTo>
                  <a:lnTo>
                    <a:pt x="238620" y="529590"/>
                  </a:lnTo>
                  <a:lnTo>
                    <a:pt x="238620" y="499110"/>
                  </a:lnTo>
                  <a:lnTo>
                    <a:pt x="151803" y="499110"/>
                  </a:lnTo>
                  <a:lnTo>
                    <a:pt x="151879" y="491490"/>
                  </a:lnTo>
                  <a:lnTo>
                    <a:pt x="152120" y="483870"/>
                  </a:lnTo>
                  <a:lnTo>
                    <a:pt x="152539" y="476250"/>
                  </a:lnTo>
                  <a:lnTo>
                    <a:pt x="153123" y="468630"/>
                  </a:lnTo>
                  <a:lnTo>
                    <a:pt x="238620" y="468630"/>
                  </a:lnTo>
                  <a:lnTo>
                    <a:pt x="238620" y="434340"/>
                  </a:lnTo>
                  <a:lnTo>
                    <a:pt x="305727" y="434340"/>
                  </a:lnTo>
                  <a:lnTo>
                    <a:pt x="318516" y="389890"/>
                  </a:lnTo>
                  <a:lnTo>
                    <a:pt x="340918" y="350520"/>
                  </a:lnTo>
                  <a:lnTo>
                    <a:pt x="371538" y="317500"/>
                  </a:lnTo>
                  <a:lnTo>
                    <a:pt x="408978" y="292100"/>
                  </a:lnTo>
                  <a:lnTo>
                    <a:pt x="451840" y="276860"/>
                  </a:lnTo>
                  <a:lnTo>
                    <a:pt x="451942" y="222250"/>
                  </a:lnTo>
                  <a:lnTo>
                    <a:pt x="451942" y="219710"/>
                  </a:lnTo>
                  <a:lnTo>
                    <a:pt x="482269" y="219710"/>
                  </a:lnTo>
                  <a:lnTo>
                    <a:pt x="482269" y="182880"/>
                  </a:lnTo>
                  <a:lnTo>
                    <a:pt x="512584" y="182880"/>
                  </a:lnTo>
                  <a:lnTo>
                    <a:pt x="512584" y="219710"/>
                  </a:lnTo>
                  <a:lnTo>
                    <a:pt x="542899" y="219710"/>
                  </a:lnTo>
                  <a:lnTo>
                    <a:pt x="542899" y="276860"/>
                  </a:lnTo>
                  <a:lnTo>
                    <a:pt x="585876" y="292100"/>
                  </a:lnTo>
                  <a:lnTo>
                    <a:pt x="623392" y="317500"/>
                  </a:lnTo>
                  <a:lnTo>
                    <a:pt x="654037" y="350520"/>
                  </a:lnTo>
                  <a:lnTo>
                    <a:pt x="676427" y="389890"/>
                  </a:lnTo>
                  <a:lnTo>
                    <a:pt x="689127" y="435610"/>
                  </a:lnTo>
                  <a:lnTo>
                    <a:pt x="756132" y="435610"/>
                  </a:lnTo>
                  <a:lnTo>
                    <a:pt x="756132" y="468630"/>
                  </a:lnTo>
                  <a:lnTo>
                    <a:pt x="842632" y="468630"/>
                  </a:lnTo>
                  <a:lnTo>
                    <a:pt x="843229" y="476250"/>
                  </a:lnTo>
                  <a:lnTo>
                    <a:pt x="843635" y="483870"/>
                  </a:lnTo>
                  <a:lnTo>
                    <a:pt x="843876" y="491490"/>
                  </a:lnTo>
                  <a:lnTo>
                    <a:pt x="843953" y="499110"/>
                  </a:lnTo>
                  <a:lnTo>
                    <a:pt x="843953" y="351383"/>
                  </a:lnTo>
                  <a:lnTo>
                    <a:pt x="806691" y="283210"/>
                  </a:lnTo>
                  <a:lnTo>
                    <a:pt x="779119" y="248920"/>
                  </a:lnTo>
                  <a:lnTo>
                    <a:pt x="747674" y="217170"/>
                  </a:lnTo>
                  <a:lnTo>
                    <a:pt x="712736" y="189230"/>
                  </a:lnTo>
                  <a:lnTo>
                    <a:pt x="702144" y="182880"/>
                  </a:lnTo>
                  <a:lnTo>
                    <a:pt x="674636" y="166370"/>
                  </a:lnTo>
                  <a:lnTo>
                    <a:pt x="633742" y="147320"/>
                  </a:lnTo>
                  <a:lnTo>
                    <a:pt x="590397" y="133350"/>
                  </a:lnTo>
                  <a:lnTo>
                    <a:pt x="544982" y="124460"/>
                  </a:lnTo>
                  <a:lnTo>
                    <a:pt x="497827" y="121920"/>
                  </a:lnTo>
                  <a:lnTo>
                    <a:pt x="450697" y="124460"/>
                  </a:lnTo>
                  <a:lnTo>
                    <a:pt x="405295" y="133350"/>
                  </a:lnTo>
                  <a:lnTo>
                    <a:pt x="361975" y="147320"/>
                  </a:lnTo>
                  <a:lnTo>
                    <a:pt x="321094" y="166370"/>
                  </a:lnTo>
                  <a:lnTo>
                    <a:pt x="283006" y="189230"/>
                  </a:lnTo>
                  <a:lnTo>
                    <a:pt x="248069" y="217170"/>
                  </a:lnTo>
                  <a:lnTo>
                    <a:pt x="216636" y="248920"/>
                  </a:lnTo>
                  <a:lnTo>
                    <a:pt x="189064" y="283210"/>
                  </a:lnTo>
                  <a:lnTo>
                    <a:pt x="165696" y="321310"/>
                  </a:lnTo>
                  <a:lnTo>
                    <a:pt x="146913" y="361950"/>
                  </a:lnTo>
                  <a:lnTo>
                    <a:pt x="133057" y="405130"/>
                  </a:lnTo>
                  <a:lnTo>
                    <a:pt x="124485" y="450850"/>
                  </a:lnTo>
                  <a:lnTo>
                    <a:pt x="121539" y="497840"/>
                  </a:lnTo>
                  <a:lnTo>
                    <a:pt x="124968" y="548640"/>
                  </a:lnTo>
                  <a:lnTo>
                    <a:pt x="134937" y="598170"/>
                  </a:lnTo>
                  <a:lnTo>
                    <a:pt x="151003" y="643890"/>
                  </a:lnTo>
                  <a:lnTo>
                    <a:pt x="172720" y="687070"/>
                  </a:lnTo>
                  <a:lnTo>
                    <a:pt x="199644" y="727710"/>
                  </a:lnTo>
                  <a:lnTo>
                    <a:pt x="231330" y="763270"/>
                  </a:lnTo>
                  <a:lnTo>
                    <a:pt x="267322" y="795020"/>
                  </a:lnTo>
                  <a:lnTo>
                    <a:pt x="307174" y="822960"/>
                  </a:lnTo>
                  <a:lnTo>
                    <a:pt x="350431" y="844550"/>
                  </a:lnTo>
                  <a:lnTo>
                    <a:pt x="284708" y="844550"/>
                  </a:lnTo>
                  <a:lnTo>
                    <a:pt x="247510" y="819150"/>
                  </a:lnTo>
                  <a:lnTo>
                    <a:pt x="213487" y="788670"/>
                  </a:lnTo>
                  <a:lnTo>
                    <a:pt x="182956" y="755650"/>
                  </a:lnTo>
                  <a:lnTo>
                    <a:pt x="156260" y="718820"/>
                  </a:lnTo>
                  <a:lnTo>
                    <a:pt x="133692" y="679450"/>
                  </a:lnTo>
                  <a:lnTo>
                    <a:pt x="115582" y="637540"/>
                  </a:lnTo>
                  <a:lnTo>
                    <a:pt x="102260" y="593090"/>
                  </a:lnTo>
                  <a:lnTo>
                    <a:pt x="94030" y="546100"/>
                  </a:lnTo>
                  <a:lnTo>
                    <a:pt x="91211" y="497840"/>
                  </a:lnTo>
                  <a:lnTo>
                    <a:pt x="93954" y="450850"/>
                  </a:lnTo>
                  <a:lnTo>
                    <a:pt x="101968" y="405130"/>
                  </a:lnTo>
                  <a:lnTo>
                    <a:pt x="114960" y="360680"/>
                  </a:lnTo>
                  <a:lnTo>
                    <a:pt x="132600" y="320040"/>
                  </a:lnTo>
                  <a:lnTo>
                    <a:pt x="154597" y="280670"/>
                  </a:lnTo>
                  <a:lnTo>
                    <a:pt x="180644" y="243840"/>
                  </a:lnTo>
                  <a:lnTo>
                    <a:pt x="210439" y="210820"/>
                  </a:lnTo>
                  <a:lnTo>
                    <a:pt x="243649" y="181610"/>
                  </a:lnTo>
                  <a:lnTo>
                    <a:pt x="279996" y="154940"/>
                  </a:lnTo>
                  <a:lnTo>
                    <a:pt x="319163" y="133350"/>
                  </a:lnTo>
                  <a:lnTo>
                    <a:pt x="360832" y="115570"/>
                  </a:lnTo>
                  <a:lnTo>
                    <a:pt x="404698" y="102870"/>
                  </a:lnTo>
                  <a:lnTo>
                    <a:pt x="450469" y="93980"/>
                  </a:lnTo>
                  <a:lnTo>
                    <a:pt x="497827" y="91440"/>
                  </a:lnTo>
                  <a:lnTo>
                    <a:pt x="545185" y="93980"/>
                  </a:lnTo>
                  <a:lnTo>
                    <a:pt x="590969" y="102870"/>
                  </a:lnTo>
                  <a:lnTo>
                    <a:pt x="634847" y="115570"/>
                  </a:lnTo>
                  <a:lnTo>
                    <a:pt x="676529" y="133350"/>
                  </a:lnTo>
                  <a:lnTo>
                    <a:pt x="715695" y="154940"/>
                  </a:lnTo>
                  <a:lnTo>
                    <a:pt x="752055" y="181610"/>
                  </a:lnTo>
                  <a:lnTo>
                    <a:pt x="785279" y="210820"/>
                  </a:lnTo>
                  <a:lnTo>
                    <a:pt x="815073" y="243840"/>
                  </a:lnTo>
                  <a:lnTo>
                    <a:pt x="841133" y="280670"/>
                  </a:lnTo>
                  <a:lnTo>
                    <a:pt x="863142" y="320040"/>
                  </a:lnTo>
                  <a:lnTo>
                    <a:pt x="880795" y="360680"/>
                  </a:lnTo>
                  <a:lnTo>
                    <a:pt x="893787" y="405130"/>
                  </a:lnTo>
                  <a:lnTo>
                    <a:pt x="901801" y="450850"/>
                  </a:lnTo>
                  <a:lnTo>
                    <a:pt x="904544" y="497840"/>
                  </a:lnTo>
                  <a:lnTo>
                    <a:pt x="904544" y="339636"/>
                  </a:lnTo>
                  <a:lnTo>
                    <a:pt x="875207" y="278130"/>
                  </a:lnTo>
                  <a:lnTo>
                    <a:pt x="850519" y="240030"/>
                  </a:lnTo>
                  <a:lnTo>
                    <a:pt x="822223" y="205740"/>
                  </a:lnTo>
                  <a:lnTo>
                    <a:pt x="790562" y="173990"/>
                  </a:lnTo>
                  <a:lnTo>
                    <a:pt x="755827" y="146050"/>
                  </a:lnTo>
                  <a:lnTo>
                    <a:pt x="718286" y="120650"/>
                  </a:lnTo>
                  <a:lnTo>
                    <a:pt x="678205" y="100330"/>
                  </a:lnTo>
                  <a:lnTo>
                    <a:pt x="655396" y="91440"/>
                  </a:lnTo>
                  <a:lnTo>
                    <a:pt x="635850" y="83820"/>
                  </a:lnTo>
                  <a:lnTo>
                    <a:pt x="591489" y="71120"/>
                  </a:lnTo>
                  <a:lnTo>
                    <a:pt x="545388" y="63500"/>
                  </a:lnTo>
                  <a:lnTo>
                    <a:pt x="497827" y="60960"/>
                  </a:lnTo>
                  <a:lnTo>
                    <a:pt x="450278" y="63500"/>
                  </a:lnTo>
                  <a:lnTo>
                    <a:pt x="404177" y="71120"/>
                  </a:lnTo>
                  <a:lnTo>
                    <a:pt x="359829" y="83820"/>
                  </a:lnTo>
                  <a:lnTo>
                    <a:pt x="317474" y="100330"/>
                  </a:lnTo>
                  <a:lnTo>
                    <a:pt x="277406" y="120650"/>
                  </a:lnTo>
                  <a:lnTo>
                    <a:pt x="239864" y="146050"/>
                  </a:lnTo>
                  <a:lnTo>
                    <a:pt x="205143" y="173990"/>
                  </a:lnTo>
                  <a:lnTo>
                    <a:pt x="173507" y="205740"/>
                  </a:lnTo>
                  <a:lnTo>
                    <a:pt x="145211" y="240030"/>
                  </a:lnTo>
                  <a:lnTo>
                    <a:pt x="120523" y="278130"/>
                  </a:lnTo>
                  <a:lnTo>
                    <a:pt x="99733" y="317500"/>
                  </a:lnTo>
                  <a:lnTo>
                    <a:pt x="83083" y="360680"/>
                  </a:lnTo>
                  <a:lnTo>
                    <a:pt x="70866" y="405130"/>
                  </a:lnTo>
                  <a:lnTo>
                    <a:pt x="63347" y="450850"/>
                  </a:lnTo>
                  <a:lnTo>
                    <a:pt x="60769" y="497840"/>
                  </a:lnTo>
                  <a:lnTo>
                    <a:pt x="63855" y="549910"/>
                  </a:lnTo>
                  <a:lnTo>
                    <a:pt x="72847" y="600710"/>
                  </a:lnTo>
                  <a:lnTo>
                    <a:pt x="87414" y="648970"/>
                  </a:lnTo>
                  <a:lnTo>
                    <a:pt x="107200" y="694690"/>
                  </a:lnTo>
                  <a:lnTo>
                    <a:pt x="131826" y="736600"/>
                  </a:lnTo>
                  <a:lnTo>
                    <a:pt x="160972" y="775970"/>
                  </a:lnTo>
                  <a:lnTo>
                    <a:pt x="194259" y="812800"/>
                  </a:lnTo>
                  <a:lnTo>
                    <a:pt x="231330" y="844550"/>
                  </a:lnTo>
                  <a:lnTo>
                    <a:pt x="184213" y="844550"/>
                  </a:lnTo>
                  <a:lnTo>
                    <a:pt x="150495" y="810260"/>
                  </a:lnTo>
                  <a:lnTo>
                    <a:pt x="120357" y="773430"/>
                  </a:lnTo>
                  <a:lnTo>
                    <a:pt x="94068" y="734060"/>
                  </a:lnTo>
                  <a:lnTo>
                    <a:pt x="81051" y="708660"/>
                  </a:lnTo>
                  <a:lnTo>
                    <a:pt x="80454" y="707517"/>
                  </a:lnTo>
                  <a:lnTo>
                    <a:pt x="80454" y="708660"/>
                  </a:lnTo>
                  <a:lnTo>
                    <a:pt x="79756" y="707390"/>
                  </a:lnTo>
                  <a:lnTo>
                    <a:pt x="80454" y="708660"/>
                  </a:lnTo>
                  <a:lnTo>
                    <a:pt x="80454" y="707517"/>
                  </a:lnTo>
                  <a:lnTo>
                    <a:pt x="80391" y="707390"/>
                  </a:lnTo>
                  <a:lnTo>
                    <a:pt x="71932" y="690880"/>
                  </a:lnTo>
                  <a:lnTo>
                    <a:pt x="54216" y="645160"/>
                  </a:lnTo>
                  <a:lnTo>
                    <a:pt x="41198" y="598170"/>
                  </a:lnTo>
                  <a:lnTo>
                    <a:pt x="33185" y="548640"/>
                  </a:lnTo>
                  <a:lnTo>
                    <a:pt x="30454" y="497840"/>
                  </a:lnTo>
                  <a:lnTo>
                    <a:pt x="32880" y="450850"/>
                  </a:lnTo>
                  <a:lnTo>
                    <a:pt x="39966" y="403860"/>
                  </a:lnTo>
                  <a:lnTo>
                    <a:pt x="51511" y="359410"/>
                  </a:lnTo>
                  <a:lnTo>
                    <a:pt x="67246" y="316230"/>
                  </a:lnTo>
                  <a:lnTo>
                    <a:pt x="86956" y="275590"/>
                  </a:lnTo>
                  <a:lnTo>
                    <a:pt x="110388" y="237490"/>
                  </a:lnTo>
                  <a:lnTo>
                    <a:pt x="137325" y="200660"/>
                  </a:lnTo>
                  <a:lnTo>
                    <a:pt x="167513" y="167640"/>
                  </a:lnTo>
                  <a:lnTo>
                    <a:pt x="200710" y="137160"/>
                  </a:lnTo>
                  <a:lnTo>
                    <a:pt x="236702" y="110490"/>
                  </a:lnTo>
                  <a:lnTo>
                    <a:pt x="275247" y="87630"/>
                  </a:lnTo>
                  <a:lnTo>
                    <a:pt x="316090" y="67310"/>
                  </a:lnTo>
                  <a:lnTo>
                    <a:pt x="359003" y="52070"/>
                  </a:lnTo>
                  <a:lnTo>
                    <a:pt x="403758" y="40640"/>
                  </a:lnTo>
                  <a:lnTo>
                    <a:pt x="450113" y="33020"/>
                  </a:lnTo>
                  <a:lnTo>
                    <a:pt x="497827" y="30480"/>
                  </a:lnTo>
                  <a:lnTo>
                    <a:pt x="545566" y="33020"/>
                  </a:lnTo>
                  <a:lnTo>
                    <a:pt x="591934" y="40640"/>
                  </a:lnTo>
                  <a:lnTo>
                    <a:pt x="636701" y="52070"/>
                  </a:lnTo>
                  <a:lnTo>
                    <a:pt x="679640" y="67310"/>
                  </a:lnTo>
                  <a:lnTo>
                    <a:pt x="720496" y="87630"/>
                  </a:lnTo>
                  <a:lnTo>
                    <a:pt x="759040" y="110490"/>
                  </a:lnTo>
                  <a:lnTo>
                    <a:pt x="795032" y="137160"/>
                  </a:lnTo>
                  <a:lnTo>
                    <a:pt x="828255" y="167640"/>
                  </a:lnTo>
                  <a:lnTo>
                    <a:pt x="858443" y="200660"/>
                  </a:lnTo>
                  <a:lnTo>
                    <a:pt x="885380" y="237490"/>
                  </a:lnTo>
                  <a:lnTo>
                    <a:pt x="908812" y="275590"/>
                  </a:lnTo>
                  <a:lnTo>
                    <a:pt x="928522" y="316230"/>
                  </a:lnTo>
                  <a:lnTo>
                    <a:pt x="944270" y="359410"/>
                  </a:lnTo>
                  <a:lnTo>
                    <a:pt x="955802" y="403860"/>
                  </a:lnTo>
                  <a:lnTo>
                    <a:pt x="962901" y="450850"/>
                  </a:lnTo>
                  <a:lnTo>
                    <a:pt x="965314" y="497840"/>
                  </a:lnTo>
                  <a:lnTo>
                    <a:pt x="965314" y="327545"/>
                  </a:lnTo>
                  <a:lnTo>
                    <a:pt x="942263" y="273050"/>
                  </a:lnTo>
                  <a:lnTo>
                    <a:pt x="919975" y="233680"/>
                  </a:lnTo>
                  <a:lnTo>
                    <a:pt x="894321" y="196850"/>
                  </a:lnTo>
                  <a:lnTo>
                    <a:pt x="865479" y="162560"/>
                  </a:lnTo>
                  <a:lnTo>
                    <a:pt x="833691" y="130810"/>
                  </a:lnTo>
                  <a:lnTo>
                    <a:pt x="799147" y="101600"/>
                  </a:lnTo>
                  <a:lnTo>
                    <a:pt x="762063" y="76200"/>
                  </a:lnTo>
                  <a:lnTo>
                    <a:pt x="722655" y="54610"/>
                  </a:lnTo>
                  <a:lnTo>
                    <a:pt x="681113" y="35560"/>
                  </a:lnTo>
                  <a:lnTo>
                    <a:pt x="666623" y="30480"/>
                  </a:lnTo>
                  <a:lnTo>
                    <a:pt x="637654" y="20320"/>
                  </a:lnTo>
                  <a:lnTo>
                    <a:pt x="592493" y="8890"/>
                  </a:lnTo>
                  <a:lnTo>
                    <a:pt x="545833" y="2540"/>
                  </a:lnTo>
                  <a:lnTo>
                    <a:pt x="497878" y="0"/>
                  </a:lnTo>
                  <a:lnTo>
                    <a:pt x="449935" y="2540"/>
                  </a:lnTo>
                  <a:lnTo>
                    <a:pt x="403275" y="8890"/>
                  </a:lnTo>
                  <a:lnTo>
                    <a:pt x="358114" y="20320"/>
                  </a:lnTo>
                  <a:lnTo>
                    <a:pt x="314655" y="35560"/>
                  </a:lnTo>
                  <a:lnTo>
                    <a:pt x="273113" y="54610"/>
                  </a:lnTo>
                  <a:lnTo>
                    <a:pt x="233705" y="76200"/>
                  </a:lnTo>
                  <a:lnTo>
                    <a:pt x="196621" y="101600"/>
                  </a:lnTo>
                  <a:lnTo>
                    <a:pt x="162077" y="130810"/>
                  </a:lnTo>
                  <a:lnTo>
                    <a:pt x="130289" y="162560"/>
                  </a:lnTo>
                  <a:lnTo>
                    <a:pt x="101460" y="196850"/>
                  </a:lnTo>
                  <a:lnTo>
                    <a:pt x="75793" y="233680"/>
                  </a:lnTo>
                  <a:lnTo>
                    <a:pt x="53505" y="273050"/>
                  </a:lnTo>
                  <a:lnTo>
                    <a:pt x="34798" y="314960"/>
                  </a:lnTo>
                  <a:lnTo>
                    <a:pt x="19888" y="358140"/>
                  </a:lnTo>
                  <a:lnTo>
                    <a:pt x="8978" y="403860"/>
                  </a:lnTo>
                  <a:lnTo>
                    <a:pt x="2286" y="450850"/>
                  </a:lnTo>
                  <a:lnTo>
                    <a:pt x="0" y="497840"/>
                  </a:lnTo>
                  <a:lnTo>
                    <a:pt x="2286" y="546100"/>
                  </a:lnTo>
                  <a:lnTo>
                    <a:pt x="8978" y="593090"/>
                  </a:lnTo>
                  <a:lnTo>
                    <a:pt x="19888" y="638810"/>
                  </a:lnTo>
                  <a:lnTo>
                    <a:pt x="34798" y="681990"/>
                  </a:lnTo>
                  <a:lnTo>
                    <a:pt x="53505" y="722630"/>
                  </a:lnTo>
                  <a:lnTo>
                    <a:pt x="75793" y="762000"/>
                  </a:lnTo>
                  <a:lnTo>
                    <a:pt x="101460" y="800100"/>
                  </a:lnTo>
                  <a:lnTo>
                    <a:pt x="130289" y="834390"/>
                  </a:lnTo>
                  <a:lnTo>
                    <a:pt x="162077" y="866140"/>
                  </a:lnTo>
                  <a:lnTo>
                    <a:pt x="196621" y="895350"/>
                  </a:lnTo>
                  <a:lnTo>
                    <a:pt x="233705" y="920750"/>
                  </a:lnTo>
                  <a:lnTo>
                    <a:pt x="273113" y="942340"/>
                  </a:lnTo>
                  <a:lnTo>
                    <a:pt x="314655" y="961390"/>
                  </a:lnTo>
                  <a:lnTo>
                    <a:pt x="358114" y="976630"/>
                  </a:lnTo>
                  <a:lnTo>
                    <a:pt x="403275" y="986790"/>
                  </a:lnTo>
                  <a:lnTo>
                    <a:pt x="449935" y="994410"/>
                  </a:lnTo>
                  <a:lnTo>
                    <a:pt x="497878" y="995680"/>
                  </a:lnTo>
                  <a:lnTo>
                    <a:pt x="545833" y="994410"/>
                  </a:lnTo>
                  <a:lnTo>
                    <a:pt x="592493" y="986790"/>
                  </a:lnTo>
                  <a:lnTo>
                    <a:pt x="637654" y="976630"/>
                  </a:lnTo>
                  <a:lnTo>
                    <a:pt x="666623" y="966470"/>
                  </a:lnTo>
                  <a:lnTo>
                    <a:pt x="681113" y="961390"/>
                  </a:lnTo>
                  <a:lnTo>
                    <a:pt x="722655" y="942340"/>
                  </a:lnTo>
                  <a:lnTo>
                    <a:pt x="734237" y="935990"/>
                  </a:lnTo>
                  <a:lnTo>
                    <a:pt x="762063" y="920750"/>
                  </a:lnTo>
                  <a:lnTo>
                    <a:pt x="784313" y="905510"/>
                  </a:lnTo>
                  <a:lnTo>
                    <a:pt x="799147" y="895350"/>
                  </a:lnTo>
                  <a:lnTo>
                    <a:pt x="823175" y="875030"/>
                  </a:lnTo>
                  <a:lnTo>
                    <a:pt x="833691" y="866140"/>
                  </a:lnTo>
                  <a:lnTo>
                    <a:pt x="855306" y="844550"/>
                  </a:lnTo>
                  <a:lnTo>
                    <a:pt x="865479" y="834390"/>
                  </a:lnTo>
                  <a:lnTo>
                    <a:pt x="894321" y="800100"/>
                  </a:lnTo>
                  <a:lnTo>
                    <a:pt x="919975" y="762000"/>
                  </a:lnTo>
                  <a:lnTo>
                    <a:pt x="942263" y="722630"/>
                  </a:lnTo>
                  <a:lnTo>
                    <a:pt x="960970" y="681990"/>
                  </a:lnTo>
                  <a:lnTo>
                    <a:pt x="975880" y="638810"/>
                  </a:lnTo>
                  <a:lnTo>
                    <a:pt x="986790" y="593090"/>
                  </a:lnTo>
                  <a:lnTo>
                    <a:pt x="993495" y="546100"/>
                  </a:lnTo>
                  <a:lnTo>
                    <a:pt x="995768" y="497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object 36"/>
            <p:cNvGrpSpPr/>
            <p:nvPr/>
          </p:nvGrpSpPr>
          <p:grpSpPr>
            <a:xfrm>
              <a:off x="5526402" y="2892160"/>
              <a:ext cx="1391285" cy="149225"/>
              <a:chOff x="5526402" y="2892160"/>
              <a:chExt cx="1391285" cy="149225"/>
            </a:xfrm>
          </p:grpSpPr>
          <p:pic>
            <p:nvPicPr>
              <p:cNvPr id="37" name="object 37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26402" y="2921187"/>
                <a:ext cx="436627" cy="120192"/>
              </a:xfrm>
              <a:prstGeom prst="rect">
                <a:avLst/>
              </a:prstGeom>
            </p:spPr>
          </p:pic>
          <p:sp>
            <p:nvSpPr>
              <p:cNvPr id="38" name="object 38"/>
              <p:cNvSpPr/>
              <p:nvPr/>
            </p:nvSpPr>
            <p:spPr>
              <a:xfrm>
                <a:off x="5983999" y="2922866"/>
                <a:ext cx="9969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9695" h="116839">
                    <a:moveTo>
                      <a:pt x="99631" y="0"/>
                    </a:moveTo>
                    <a:lnTo>
                      <a:pt x="74955" y="0"/>
                    </a:lnTo>
                    <a:lnTo>
                      <a:pt x="74955" y="48260"/>
                    </a:lnTo>
                    <a:lnTo>
                      <a:pt x="24739" y="48260"/>
                    </a:lnTo>
                    <a:lnTo>
                      <a:pt x="24739" y="0"/>
                    </a:lnTo>
                    <a:lnTo>
                      <a:pt x="0" y="0"/>
                    </a:lnTo>
                    <a:lnTo>
                      <a:pt x="0" y="48260"/>
                    </a:lnTo>
                    <a:lnTo>
                      <a:pt x="0" y="68580"/>
                    </a:lnTo>
                    <a:lnTo>
                      <a:pt x="0" y="116840"/>
                    </a:lnTo>
                    <a:lnTo>
                      <a:pt x="24739" y="116840"/>
                    </a:lnTo>
                    <a:lnTo>
                      <a:pt x="24739" y="68580"/>
                    </a:lnTo>
                    <a:lnTo>
                      <a:pt x="74955" y="68580"/>
                    </a:lnTo>
                    <a:lnTo>
                      <a:pt x="74955" y="116840"/>
                    </a:lnTo>
                    <a:lnTo>
                      <a:pt x="99631" y="116840"/>
                    </a:lnTo>
                    <a:lnTo>
                      <a:pt x="99631" y="68580"/>
                    </a:lnTo>
                    <a:lnTo>
                      <a:pt x="99631" y="48260"/>
                    </a:lnTo>
                    <a:lnTo>
                      <a:pt x="996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9" name="object 39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105189" y="2921187"/>
                <a:ext cx="216298" cy="120192"/>
              </a:xfrm>
              <a:prstGeom prst="rect">
                <a:avLst/>
              </a:prstGeom>
            </p:spPr>
          </p:pic>
          <p:pic>
            <p:nvPicPr>
              <p:cNvPr id="40" name="object 40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345044" y="2921187"/>
                <a:ext cx="210652" cy="120192"/>
              </a:xfrm>
              <a:prstGeom prst="rect">
                <a:avLst/>
              </a:prstGeom>
            </p:spPr>
          </p:pic>
          <p:pic>
            <p:nvPicPr>
              <p:cNvPr id="41" name="object 41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576671" y="2922786"/>
                <a:ext cx="219334" cy="116992"/>
              </a:xfrm>
              <a:prstGeom prst="rect">
                <a:avLst/>
              </a:prstGeom>
            </p:spPr>
          </p:pic>
          <p:pic>
            <p:nvPicPr>
              <p:cNvPr id="42" name="object 42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819609" y="2892160"/>
                <a:ext cx="97866" cy="147618"/>
              </a:xfrm>
              <a:prstGeom prst="rect">
                <a:avLst/>
              </a:prstGeom>
            </p:spPr>
          </p:pic>
        </p:grpSp>
        <p:pic>
          <p:nvPicPr>
            <p:cNvPr id="35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9554" y="3093250"/>
              <a:ext cx="1761303" cy="551397"/>
            </a:xfrm>
            <a:prstGeom prst="rect">
              <a:avLst/>
            </a:prstGeom>
          </p:spPr>
        </p:pic>
        <p:sp>
          <p:nvSpPr>
            <p:cNvPr id="36" name="object 44"/>
            <p:cNvSpPr/>
            <p:nvPr/>
          </p:nvSpPr>
          <p:spPr>
            <a:xfrm>
              <a:off x="5327789" y="2825762"/>
              <a:ext cx="18415" cy="935355"/>
            </a:xfrm>
            <a:custGeom>
              <a:avLst/>
              <a:gdLst/>
              <a:ahLst/>
              <a:cxnLst/>
              <a:rect l="l" t="t" r="r" b="b"/>
              <a:pathLst>
                <a:path w="18414" h="935354">
                  <a:moveTo>
                    <a:pt x="18186" y="0"/>
                  </a:moveTo>
                  <a:lnTo>
                    <a:pt x="0" y="0"/>
                  </a:lnTo>
                  <a:lnTo>
                    <a:pt x="0" y="935050"/>
                  </a:lnTo>
                  <a:lnTo>
                    <a:pt x="18186" y="935050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498076" y="5678540"/>
            <a:ext cx="4482202" cy="998219"/>
            <a:chOff x="4190390" y="1047394"/>
            <a:chExt cx="4482202" cy="998219"/>
          </a:xfrm>
        </p:grpSpPr>
        <p:sp>
          <p:nvSpPr>
            <p:cNvPr id="44" name="object 45"/>
            <p:cNvSpPr/>
            <p:nvPr/>
          </p:nvSpPr>
          <p:spPr>
            <a:xfrm>
              <a:off x="4190390" y="1047394"/>
              <a:ext cx="998855" cy="998219"/>
            </a:xfrm>
            <a:custGeom>
              <a:avLst/>
              <a:gdLst/>
              <a:ahLst/>
              <a:cxnLst/>
              <a:rect l="l" t="t" r="r" b="b"/>
              <a:pathLst>
                <a:path w="998854" h="998219">
                  <a:moveTo>
                    <a:pt x="94703" y="735330"/>
                  </a:moveTo>
                  <a:lnTo>
                    <a:pt x="94018" y="734656"/>
                  </a:lnTo>
                  <a:lnTo>
                    <a:pt x="94361" y="735330"/>
                  </a:lnTo>
                  <a:lnTo>
                    <a:pt x="94703" y="735863"/>
                  </a:lnTo>
                  <a:lnTo>
                    <a:pt x="94703" y="735330"/>
                  </a:lnTo>
                  <a:close/>
                </a:path>
                <a:path w="998854" h="998219">
                  <a:moveTo>
                    <a:pt x="514197" y="250113"/>
                  </a:moveTo>
                  <a:lnTo>
                    <a:pt x="483679" y="250113"/>
                  </a:lnTo>
                  <a:lnTo>
                    <a:pt x="483679" y="271818"/>
                  </a:lnTo>
                  <a:lnTo>
                    <a:pt x="488746" y="271310"/>
                  </a:lnTo>
                  <a:lnTo>
                    <a:pt x="493814" y="271106"/>
                  </a:lnTo>
                  <a:lnTo>
                    <a:pt x="504164" y="271106"/>
                  </a:lnTo>
                  <a:lnTo>
                    <a:pt x="509231" y="271310"/>
                  </a:lnTo>
                  <a:lnTo>
                    <a:pt x="514197" y="271716"/>
                  </a:lnTo>
                  <a:lnTo>
                    <a:pt x="514197" y="250113"/>
                  </a:lnTo>
                  <a:close/>
                </a:path>
                <a:path w="998854" h="998219">
                  <a:moveTo>
                    <a:pt x="660222" y="435495"/>
                  </a:moveTo>
                  <a:lnTo>
                    <a:pt x="645693" y="391883"/>
                  </a:lnTo>
                  <a:lnTo>
                    <a:pt x="620382" y="354952"/>
                  </a:lnTo>
                  <a:lnTo>
                    <a:pt x="586219" y="326428"/>
                  </a:lnTo>
                  <a:lnTo>
                    <a:pt x="545122" y="308051"/>
                  </a:lnTo>
                  <a:lnTo>
                    <a:pt x="498983" y="301536"/>
                  </a:lnTo>
                  <a:lnTo>
                    <a:pt x="452907" y="308025"/>
                  </a:lnTo>
                  <a:lnTo>
                    <a:pt x="411822" y="326351"/>
                  </a:lnTo>
                  <a:lnTo>
                    <a:pt x="377647" y="354787"/>
                  </a:lnTo>
                  <a:lnTo>
                    <a:pt x="352285" y="391604"/>
                  </a:lnTo>
                  <a:lnTo>
                    <a:pt x="337629" y="435089"/>
                  </a:lnTo>
                  <a:lnTo>
                    <a:pt x="660222" y="435495"/>
                  </a:lnTo>
                  <a:close/>
                </a:path>
                <a:path w="998854" h="998219">
                  <a:moveTo>
                    <a:pt x="728078" y="466559"/>
                  </a:moveTo>
                  <a:lnTo>
                    <a:pt x="661250" y="466559"/>
                  </a:lnTo>
                  <a:lnTo>
                    <a:pt x="661250" y="465289"/>
                  </a:lnTo>
                  <a:lnTo>
                    <a:pt x="269798" y="465289"/>
                  </a:lnTo>
                  <a:lnTo>
                    <a:pt x="269798" y="466559"/>
                  </a:lnTo>
                  <a:lnTo>
                    <a:pt x="269798" y="499579"/>
                  </a:lnTo>
                  <a:lnTo>
                    <a:pt x="269798" y="530059"/>
                  </a:lnTo>
                  <a:lnTo>
                    <a:pt x="728078" y="530059"/>
                  </a:lnTo>
                  <a:lnTo>
                    <a:pt x="728078" y="499579"/>
                  </a:lnTo>
                  <a:lnTo>
                    <a:pt x="728078" y="466559"/>
                  </a:lnTo>
                  <a:close/>
                </a:path>
                <a:path w="998854" h="998219">
                  <a:moveTo>
                    <a:pt x="998842" y="499110"/>
                  </a:moveTo>
                  <a:lnTo>
                    <a:pt x="996556" y="450850"/>
                  </a:lnTo>
                  <a:lnTo>
                    <a:pt x="989838" y="405130"/>
                  </a:lnTo>
                  <a:lnTo>
                    <a:pt x="978890" y="359410"/>
                  </a:lnTo>
                  <a:lnTo>
                    <a:pt x="968286" y="328777"/>
                  </a:lnTo>
                  <a:lnTo>
                    <a:pt x="968286" y="499110"/>
                  </a:lnTo>
                  <a:lnTo>
                    <a:pt x="965542" y="549910"/>
                  </a:lnTo>
                  <a:lnTo>
                    <a:pt x="957503" y="599440"/>
                  </a:lnTo>
                  <a:lnTo>
                    <a:pt x="944460" y="646430"/>
                  </a:lnTo>
                  <a:lnTo>
                    <a:pt x="926680" y="692150"/>
                  </a:lnTo>
                  <a:lnTo>
                    <a:pt x="904468" y="735330"/>
                  </a:lnTo>
                  <a:lnTo>
                    <a:pt x="878103" y="775970"/>
                  </a:lnTo>
                  <a:lnTo>
                    <a:pt x="847864" y="812800"/>
                  </a:lnTo>
                  <a:lnTo>
                    <a:pt x="814044" y="847090"/>
                  </a:lnTo>
                  <a:lnTo>
                    <a:pt x="777405" y="847090"/>
                  </a:lnTo>
                  <a:lnTo>
                    <a:pt x="777405" y="877570"/>
                  </a:lnTo>
                  <a:lnTo>
                    <a:pt x="766076" y="885190"/>
                  </a:lnTo>
                  <a:lnTo>
                    <a:pt x="754468" y="892810"/>
                  </a:lnTo>
                  <a:lnTo>
                    <a:pt x="742619" y="900430"/>
                  </a:lnTo>
                  <a:lnTo>
                    <a:pt x="730542" y="908050"/>
                  </a:lnTo>
                  <a:lnTo>
                    <a:pt x="665759" y="908050"/>
                  </a:lnTo>
                  <a:lnTo>
                    <a:pt x="665759" y="938530"/>
                  </a:lnTo>
                  <a:lnTo>
                    <a:pt x="626173" y="951230"/>
                  </a:lnTo>
                  <a:lnTo>
                    <a:pt x="585127" y="960120"/>
                  </a:lnTo>
                  <a:lnTo>
                    <a:pt x="542798" y="966470"/>
                  </a:lnTo>
                  <a:lnTo>
                    <a:pt x="499338" y="969010"/>
                  </a:lnTo>
                  <a:lnTo>
                    <a:pt x="455866" y="966470"/>
                  </a:lnTo>
                  <a:lnTo>
                    <a:pt x="413486" y="960120"/>
                  </a:lnTo>
                  <a:lnTo>
                    <a:pt x="372414" y="951230"/>
                  </a:lnTo>
                  <a:lnTo>
                    <a:pt x="332816" y="938530"/>
                  </a:lnTo>
                  <a:lnTo>
                    <a:pt x="665759" y="938530"/>
                  </a:lnTo>
                  <a:lnTo>
                    <a:pt x="665759" y="908050"/>
                  </a:lnTo>
                  <a:lnTo>
                    <a:pt x="268020" y="908050"/>
                  </a:lnTo>
                  <a:lnTo>
                    <a:pt x="255968" y="900430"/>
                  </a:lnTo>
                  <a:lnTo>
                    <a:pt x="244132" y="892810"/>
                  </a:lnTo>
                  <a:lnTo>
                    <a:pt x="232537" y="885190"/>
                  </a:lnTo>
                  <a:lnTo>
                    <a:pt x="221170" y="877570"/>
                  </a:lnTo>
                  <a:lnTo>
                    <a:pt x="777405" y="877570"/>
                  </a:lnTo>
                  <a:lnTo>
                    <a:pt x="777405" y="847090"/>
                  </a:lnTo>
                  <a:lnTo>
                    <a:pt x="766686" y="847090"/>
                  </a:lnTo>
                  <a:lnTo>
                    <a:pt x="803922" y="814070"/>
                  </a:lnTo>
                  <a:lnTo>
                    <a:pt x="837336" y="778510"/>
                  </a:lnTo>
                  <a:lnTo>
                    <a:pt x="866571" y="739140"/>
                  </a:lnTo>
                  <a:lnTo>
                    <a:pt x="891298" y="695960"/>
                  </a:lnTo>
                  <a:lnTo>
                    <a:pt x="911148" y="650240"/>
                  </a:lnTo>
                  <a:lnTo>
                    <a:pt x="925753" y="601980"/>
                  </a:lnTo>
                  <a:lnTo>
                    <a:pt x="934783" y="551180"/>
                  </a:lnTo>
                  <a:lnTo>
                    <a:pt x="937869" y="499110"/>
                  </a:lnTo>
                  <a:lnTo>
                    <a:pt x="935291" y="452120"/>
                  </a:lnTo>
                  <a:lnTo>
                    <a:pt x="927735" y="405130"/>
                  </a:lnTo>
                  <a:lnTo>
                    <a:pt x="915479" y="360680"/>
                  </a:lnTo>
                  <a:lnTo>
                    <a:pt x="907338" y="340258"/>
                  </a:lnTo>
                  <a:lnTo>
                    <a:pt x="907338" y="499110"/>
                  </a:lnTo>
                  <a:lnTo>
                    <a:pt x="904519" y="547370"/>
                  </a:lnTo>
                  <a:lnTo>
                    <a:pt x="896251" y="594360"/>
                  </a:lnTo>
                  <a:lnTo>
                    <a:pt x="882865" y="638810"/>
                  </a:lnTo>
                  <a:lnTo>
                    <a:pt x="864692" y="680720"/>
                  </a:lnTo>
                  <a:lnTo>
                    <a:pt x="842035" y="720090"/>
                  </a:lnTo>
                  <a:lnTo>
                    <a:pt x="815238" y="756920"/>
                  </a:lnTo>
                  <a:lnTo>
                    <a:pt x="784606" y="791210"/>
                  </a:lnTo>
                  <a:lnTo>
                    <a:pt x="750468" y="820420"/>
                  </a:lnTo>
                  <a:lnTo>
                    <a:pt x="713143" y="847090"/>
                  </a:lnTo>
                  <a:lnTo>
                    <a:pt x="647331" y="847090"/>
                  </a:lnTo>
                  <a:lnTo>
                    <a:pt x="690727" y="824230"/>
                  </a:lnTo>
                  <a:lnTo>
                    <a:pt x="730707" y="797560"/>
                  </a:lnTo>
                  <a:lnTo>
                    <a:pt x="743699" y="786130"/>
                  </a:lnTo>
                  <a:lnTo>
                    <a:pt x="766800" y="765810"/>
                  </a:lnTo>
                  <a:lnTo>
                    <a:pt x="798576" y="728980"/>
                  </a:lnTo>
                  <a:lnTo>
                    <a:pt x="825588" y="689610"/>
                  </a:lnTo>
                  <a:lnTo>
                    <a:pt x="847369" y="645160"/>
                  </a:lnTo>
                  <a:lnTo>
                    <a:pt x="863485" y="599440"/>
                  </a:lnTo>
                  <a:lnTo>
                    <a:pt x="873493" y="549910"/>
                  </a:lnTo>
                  <a:lnTo>
                    <a:pt x="876922" y="499110"/>
                  </a:lnTo>
                  <a:lnTo>
                    <a:pt x="873975" y="452120"/>
                  </a:lnTo>
                  <a:lnTo>
                    <a:pt x="865378" y="406400"/>
                  </a:lnTo>
                  <a:lnTo>
                    <a:pt x="851471" y="363220"/>
                  </a:lnTo>
                  <a:lnTo>
                    <a:pt x="846543" y="352602"/>
                  </a:lnTo>
                  <a:lnTo>
                    <a:pt x="846543" y="500380"/>
                  </a:lnTo>
                  <a:lnTo>
                    <a:pt x="758456" y="500380"/>
                  </a:lnTo>
                  <a:lnTo>
                    <a:pt x="758456" y="530860"/>
                  </a:lnTo>
                  <a:lnTo>
                    <a:pt x="845121" y="530860"/>
                  </a:lnTo>
                  <a:lnTo>
                    <a:pt x="844359" y="538480"/>
                  </a:lnTo>
                  <a:lnTo>
                    <a:pt x="843445" y="546100"/>
                  </a:lnTo>
                  <a:lnTo>
                    <a:pt x="842352" y="553720"/>
                  </a:lnTo>
                  <a:lnTo>
                    <a:pt x="841070" y="561340"/>
                  </a:lnTo>
                  <a:lnTo>
                    <a:pt x="758456" y="561340"/>
                  </a:lnTo>
                  <a:lnTo>
                    <a:pt x="758456" y="680720"/>
                  </a:lnTo>
                  <a:lnTo>
                    <a:pt x="751408" y="690880"/>
                  </a:lnTo>
                  <a:lnTo>
                    <a:pt x="743978" y="699770"/>
                  </a:lnTo>
                  <a:lnTo>
                    <a:pt x="736180" y="708660"/>
                  </a:lnTo>
                  <a:lnTo>
                    <a:pt x="728052" y="717550"/>
                  </a:lnTo>
                  <a:lnTo>
                    <a:pt x="728052" y="561340"/>
                  </a:lnTo>
                  <a:lnTo>
                    <a:pt x="664083" y="561340"/>
                  </a:lnTo>
                  <a:lnTo>
                    <a:pt x="664083" y="769620"/>
                  </a:lnTo>
                  <a:lnTo>
                    <a:pt x="656691" y="773430"/>
                  </a:lnTo>
                  <a:lnTo>
                    <a:pt x="649147" y="778510"/>
                  </a:lnTo>
                  <a:lnTo>
                    <a:pt x="633679" y="786130"/>
                  </a:lnTo>
                  <a:lnTo>
                    <a:pt x="633679" y="762000"/>
                  </a:lnTo>
                  <a:lnTo>
                    <a:pt x="633679" y="756920"/>
                  </a:lnTo>
                  <a:lnTo>
                    <a:pt x="633679" y="589280"/>
                  </a:lnTo>
                  <a:lnTo>
                    <a:pt x="633679" y="561340"/>
                  </a:lnTo>
                  <a:lnTo>
                    <a:pt x="580999" y="561340"/>
                  </a:lnTo>
                  <a:lnTo>
                    <a:pt x="580999" y="792480"/>
                  </a:lnTo>
                  <a:lnTo>
                    <a:pt x="575513" y="807720"/>
                  </a:lnTo>
                  <a:lnTo>
                    <a:pt x="575513" y="847090"/>
                  </a:lnTo>
                  <a:lnTo>
                    <a:pt x="544957" y="847090"/>
                  </a:lnTo>
                  <a:lnTo>
                    <a:pt x="545096" y="811530"/>
                  </a:lnTo>
                  <a:lnTo>
                    <a:pt x="499364" y="795020"/>
                  </a:lnTo>
                  <a:lnTo>
                    <a:pt x="453618" y="811530"/>
                  </a:lnTo>
                  <a:lnTo>
                    <a:pt x="453478" y="847090"/>
                  </a:lnTo>
                  <a:lnTo>
                    <a:pt x="423062" y="847090"/>
                  </a:lnTo>
                  <a:lnTo>
                    <a:pt x="423202" y="807720"/>
                  </a:lnTo>
                  <a:lnTo>
                    <a:pt x="417614" y="792480"/>
                  </a:lnTo>
                  <a:lnTo>
                    <a:pt x="434644" y="786130"/>
                  </a:lnTo>
                  <a:lnTo>
                    <a:pt x="499364" y="762000"/>
                  </a:lnTo>
                  <a:lnTo>
                    <a:pt x="580999" y="792480"/>
                  </a:lnTo>
                  <a:lnTo>
                    <a:pt x="580999" y="561340"/>
                  </a:lnTo>
                  <a:lnTo>
                    <a:pt x="575462" y="561340"/>
                  </a:lnTo>
                  <a:lnTo>
                    <a:pt x="575462" y="589280"/>
                  </a:lnTo>
                  <a:lnTo>
                    <a:pt x="575462" y="756920"/>
                  </a:lnTo>
                  <a:lnTo>
                    <a:pt x="545045" y="744220"/>
                  </a:lnTo>
                  <a:lnTo>
                    <a:pt x="545045" y="732790"/>
                  </a:lnTo>
                  <a:lnTo>
                    <a:pt x="545045" y="589280"/>
                  </a:lnTo>
                  <a:lnTo>
                    <a:pt x="575462" y="589280"/>
                  </a:lnTo>
                  <a:lnTo>
                    <a:pt x="575462" y="561340"/>
                  </a:lnTo>
                  <a:lnTo>
                    <a:pt x="514527" y="561340"/>
                  </a:lnTo>
                  <a:lnTo>
                    <a:pt x="514527" y="589280"/>
                  </a:lnTo>
                  <a:lnTo>
                    <a:pt x="514527" y="732790"/>
                  </a:lnTo>
                  <a:lnTo>
                    <a:pt x="499313" y="727710"/>
                  </a:lnTo>
                  <a:lnTo>
                    <a:pt x="484098" y="732790"/>
                  </a:lnTo>
                  <a:lnTo>
                    <a:pt x="484098" y="589280"/>
                  </a:lnTo>
                  <a:lnTo>
                    <a:pt x="514527" y="589280"/>
                  </a:lnTo>
                  <a:lnTo>
                    <a:pt x="514527" y="561340"/>
                  </a:lnTo>
                  <a:lnTo>
                    <a:pt x="453567" y="561340"/>
                  </a:lnTo>
                  <a:lnTo>
                    <a:pt x="453567" y="589280"/>
                  </a:lnTo>
                  <a:lnTo>
                    <a:pt x="453567" y="744220"/>
                  </a:lnTo>
                  <a:lnTo>
                    <a:pt x="423151" y="756920"/>
                  </a:lnTo>
                  <a:lnTo>
                    <a:pt x="423151" y="589280"/>
                  </a:lnTo>
                  <a:lnTo>
                    <a:pt x="453567" y="589280"/>
                  </a:lnTo>
                  <a:lnTo>
                    <a:pt x="453567" y="561340"/>
                  </a:lnTo>
                  <a:lnTo>
                    <a:pt x="364236" y="561340"/>
                  </a:lnTo>
                  <a:lnTo>
                    <a:pt x="364236" y="786130"/>
                  </a:lnTo>
                  <a:lnTo>
                    <a:pt x="348767" y="778510"/>
                  </a:lnTo>
                  <a:lnTo>
                    <a:pt x="341223" y="773430"/>
                  </a:lnTo>
                  <a:lnTo>
                    <a:pt x="333832" y="769620"/>
                  </a:lnTo>
                  <a:lnTo>
                    <a:pt x="333832" y="717550"/>
                  </a:lnTo>
                  <a:lnTo>
                    <a:pt x="333832" y="561340"/>
                  </a:lnTo>
                  <a:lnTo>
                    <a:pt x="269760" y="561340"/>
                  </a:lnTo>
                  <a:lnTo>
                    <a:pt x="269760" y="717550"/>
                  </a:lnTo>
                  <a:lnTo>
                    <a:pt x="261632" y="708660"/>
                  </a:lnTo>
                  <a:lnTo>
                    <a:pt x="253834" y="699770"/>
                  </a:lnTo>
                  <a:lnTo>
                    <a:pt x="246405" y="689610"/>
                  </a:lnTo>
                  <a:lnTo>
                    <a:pt x="239356" y="680720"/>
                  </a:lnTo>
                  <a:lnTo>
                    <a:pt x="239356" y="561340"/>
                  </a:lnTo>
                  <a:lnTo>
                    <a:pt x="157759" y="561340"/>
                  </a:lnTo>
                  <a:lnTo>
                    <a:pt x="156489" y="553720"/>
                  </a:lnTo>
                  <a:lnTo>
                    <a:pt x="155397" y="546100"/>
                  </a:lnTo>
                  <a:lnTo>
                    <a:pt x="154470" y="538480"/>
                  </a:lnTo>
                  <a:lnTo>
                    <a:pt x="153708" y="530860"/>
                  </a:lnTo>
                  <a:lnTo>
                    <a:pt x="239356" y="530860"/>
                  </a:lnTo>
                  <a:lnTo>
                    <a:pt x="239356" y="500380"/>
                  </a:lnTo>
                  <a:lnTo>
                    <a:pt x="152285" y="500380"/>
                  </a:lnTo>
                  <a:lnTo>
                    <a:pt x="152361" y="491490"/>
                  </a:lnTo>
                  <a:lnTo>
                    <a:pt x="152603" y="485140"/>
                  </a:lnTo>
                  <a:lnTo>
                    <a:pt x="153009" y="477520"/>
                  </a:lnTo>
                  <a:lnTo>
                    <a:pt x="153593" y="469900"/>
                  </a:lnTo>
                  <a:lnTo>
                    <a:pt x="239356" y="469900"/>
                  </a:lnTo>
                  <a:lnTo>
                    <a:pt x="239356" y="435610"/>
                  </a:lnTo>
                  <a:lnTo>
                    <a:pt x="306666" y="435610"/>
                  </a:lnTo>
                  <a:lnTo>
                    <a:pt x="319493" y="391160"/>
                  </a:lnTo>
                  <a:lnTo>
                    <a:pt x="341972" y="350520"/>
                  </a:lnTo>
                  <a:lnTo>
                    <a:pt x="372694" y="317500"/>
                  </a:lnTo>
                  <a:lnTo>
                    <a:pt x="410248" y="293370"/>
                  </a:lnTo>
                  <a:lnTo>
                    <a:pt x="453237" y="276860"/>
                  </a:lnTo>
                  <a:lnTo>
                    <a:pt x="453339" y="222250"/>
                  </a:lnTo>
                  <a:lnTo>
                    <a:pt x="453339" y="219710"/>
                  </a:lnTo>
                  <a:lnTo>
                    <a:pt x="483755" y="219710"/>
                  </a:lnTo>
                  <a:lnTo>
                    <a:pt x="483755" y="182880"/>
                  </a:lnTo>
                  <a:lnTo>
                    <a:pt x="514159" y="182880"/>
                  </a:lnTo>
                  <a:lnTo>
                    <a:pt x="514159" y="219710"/>
                  </a:lnTo>
                  <a:lnTo>
                    <a:pt x="544576" y="219710"/>
                  </a:lnTo>
                  <a:lnTo>
                    <a:pt x="544576" y="276860"/>
                  </a:lnTo>
                  <a:lnTo>
                    <a:pt x="587679" y="293370"/>
                  </a:lnTo>
                  <a:lnTo>
                    <a:pt x="625309" y="317500"/>
                  </a:lnTo>
                  <a:lnTo>
                    <a:pt x="656056" y="351790"/>
                  </a:lnTo>
                  <a:lnTo>
                    <a:pt x="678510" y="391160"/>
                  </a:lnTo>
                  <a:lnTo>
                    <a:pt x="691248" y="435610"/>
                  </a:lnTo>
                  <a:lnTo>
                    <a:pt x="758456" y="435610"/>
                  </a:lnTo>
                  <a:lnTo>
                    <a:pt x="758456" y="469900"/>
                  </a:lnTo>
                  <a:lnTo>
                    <a:pt x="845235" y="469900"/>
                  </a:lnTo>
                  <a:lnTo>
                    <a:pt x="845832" y="477520"/>
                  </a:lnTo>
                  <a:lnTo>
                    <a:pt x="846239" y="485140"/>
                  </a:lnTo>
                  <a:lnTo>
                    <a:pt x="846467" y="491490"/>
                  </a:lnTo>
                  <a:lnTo>
                    <a:pt x="846543" y="500380"/>
                  </a:lnTo>
                  <a:lnTo>
                    <a:pt x="846543" y="352602"/>
                  </a:lnTo>
                  <a:lnTo>
                    <a:pt x="809193" y="283210"/>
                  </a:lnTo>
                  <a:lnTo>
                    <a:pt x="781532" y="248920"/>
                  </a:lnTo>
                  <a:lnTo>
                    <a:pt x="749985" y="217170"/>
                  </a:lnTo>
                  <a:lnTo>
                    <a:pt x="714933" y="189230"/>
                  </a:lnTo>
                  <a:lnTo>
                    <a:pt x="704316" y="182880"/>
                  </a:lnTo>
                  <a:lnTo>
                    <a:pt x="676719" y="166370"/>
                  </a:lnTo>
                  <a:lnTo>
                    <a:pt x="635698" y="147320"/>
                  </a:lnTo>
                  <a:lnTo>
                    <a:pt x="592239" y="133350"/>
                  </a:lnTo>
                  <a:lnTo>
                    <a:pt x="546671" y="124460"/>
                  </a:lnTo>
                  <a:lnTo>
                    <a:pt x="499376" y="121920"/>
                  </a:lnTo>
                  <a:lnTo>
                    <a:pt x="452107" y="124460"/>
                  </a:lnTo>
                  <a:lnTo>
                    <a:pt x="406552" y="133350"/>
                  </a:lnTo>
                  <a:lnTo>
                    <a:pt x="363105" y="147320"/>
                  </a:lnTo>
                  <a:lnTo>
                    <a:pt x="322097" y="166370"/>
                  </a:lnTo>
                  <a:lnTo>
                    <a:pt x="283883" y="189230"/>
                  </a:lnTo>
                  <a:lnTo>
                    <a:pt x="248843" y="217170"/>
                  </a:lnTo>
                  <a:lnTo>
                    <a:pt x="217309" y="248920"/>
                  </a:lnTo>
                  <a:lnTo>
                    <a:pt x="189649" y="283210"/>
                  </a:lnTo>
                  <a:lnTo>
                    <a:pt x="166217" y="322580"/>
                  </a:lnTo>
                  <a:lnTo>
                    <a:pt x="147370" y="363220"/>
                  </a:lnTo>
                  <a:lnTo>
                    <a:pt x="133477" y="406400"/>
                  </a:lnTo>
                  <a:lnTo>
                    <a:pt x="124866" y="452120"/>
                  </a:lnTo>
                  <a:lnTo>
                    <a:pt x="121920" y="499110"/>
                  </a:lnTo>
                  <a:lnTo>
                    <a:pt x="125349" y="549910"/>
                  </a:lnTo>
                  <a:lnTo>
                    <a:pt x="135356" y="599440"/>
                  </a:lnTo>
                  <a:lnTo>
                    <a:pt x="151472" y="645160"/>
                  </a:lnTo>
                  <a:lnTo>
                    <a:pt x="173266" y="689610"/>
                  </a:lnTo>
                  <a:lnTo>
                    <a:pt x="200266" y="728980"/>
                  </a:lnTo>
                  <a:lnTo>
                    <a:pt x="232041" y="765810"/>
                  </a:lnTo>
                  <a:lnTo>
                    <a:pt x="268147" y="797560"/>
                  </a:lnTo>
                  <a:lnTo>
                    <a:pt x="308114" y="824230"/>
                  </a:lnTo>
                  <a:lnTo>
                    <a:pt x="351510" y="847090"/>
                  </a:lnTo>
                  <a:lnTo>
                    <a:pt x="285584" y="847090"/>
                  </a:lnTo>
                  <a:lnTo>
                    <a:pt x="248272" y="820420"/>
                  </a:lnTo>
                  <a:lnTo>
                    <a:pt x="214147" y="791210"/>
                  </a:lnTo>
                  <a:lnTo>
                    <a:pt x="183527" y="756920"/>
                  </a:lnTo>
                  <a:lnTo>
                    <a:pt x="156743" y="720090"/>
                  </a:lnTo>
                  <a:lnTo>
                    <a:pt x="134112" y="680720"/>
                  </a:lnTo>
                  <a:lnTo>
                    <a:pt x="115951" y="638810"/>
                  </a:lnTo>
                  <a:lnTo>
                    <a:pt x="102590" y="594360"/>
                  </a:lnTo>
                  <a:lnTo>
                    <a:pt x="94322" y="547370"/>
                  </a:lnTo>
                  <a:lnTo>
                    <a:pt x="91503" y="499110"/>
                  </a:lnTo>
                  <a:lnTo>
                    <a:pt x="94259" y="452120"/>
                  </a:lnTo>
                  <a:lnTo>
                    <a:pt x="102298" y="406400"/>
                  </a:lnTo>
                  <a:lnTo>
                    <a:pt x="115316" y="361950"/>
                  </a:lnTo>
                  <a:lnTo>
                    <a:pt x="133019" y="320040"/>
                  </a:lnTo>
                  <a:lnTo>
                    <a:pt x="155079" y="280670"/>
                  </a:lnTo>
                  <a:lnTo>
                    <a:pt x="181216" y="243840"/>
                  </a:lnTo>
                  <a:lnTo>
                    <a:pt x="211086" y="210820"/>
                  </a:lnTo>
                  <a:lnTo>
                    <a:pt x="244411" y="181610"/>
                  </a:lnTo>
                  <a:lnTo>
                    <a:pt x="280860" y="154940"/>
                  </a:lnTo>
                  <a:lnTo>
                    <a:pt x="320141" y="133350"/>
                  </a:lnTo>
                  <a:lnTo>
                    <a:pt x="361950" y="115570"/>
                  </a:lnTo>
                  <a:lnTo>
                    <a:pt x="405955" y="101600"/>
                  </a:lnTo>
                  <a:lnTo>
                    <a:pt x="451866" y="93980"/>
                  </a:lnTo>
                  <a:lnTo>
                    <a:pt x="499376" y="91440"/>
                  </a:lnTo>
                  <a:lnTo>
                    <a:pt x="546887" y="93980"/>
                  </a:lnTo>
                  <a:lnTo>
                    <a:pt x="592797" y="101600"/>
                  </a:lnTo>
                  <a:lnTo>
                    <a:pt x="636816" y="115570"/>
                  </a:lnTo>
                  <a:lnTo>
                    <a:pt x="678624" y="133350"/>
                  </a:lnTo>
                  <a:lnTo>
                    <a:pt x="717918" y="154940"/>
                  </a:lnTo>
                  <a:lnTo>
                    <a:pt x="754380" y="181610"/>
                  </a:lnTo>
                  <a:lnTo>
                    <a:pt x="787704" y="210820"/>
                  </a:lnTo>
                  <a:lnTo>
                    <a:pt x="817600" y="243840"/>
                  </a:lnTo>
                  <a:lnTo>
                    <a:pt x="843737" y="280670"/>
                  </a:lnTo>
                  <a:lnTo>
                    <a:pt x="865809" y="320040"/>
                  </a:lnTo>
                  <a:lnTo>
                    <a:pt x="883513" y="361950"/>
                  </a:lnTo>
                  <a:lnTo>
                    <a:pt x="896543" y="406400"/>
                  </a:lnTo>
                  <a:lnTo>
                    <a:pt x="904595" y="452120"/>
                  </a:lnTo>
                  <a:lnTo>
                    <a:pt x="907338" y="499110"/>
                  </a:lnTo>
                  <a:lnTo>
                    <a:pt x="907338" y="340258"/>
                  </a:lnTo>
                  <a:lnTo>
                    <a:pt x="877912" y="278130"/>
                  </a:lnTo>
                  <a:lnTo>
                    <a:pt x="853147" y="240030"/>
                  </a:lnTo>
                  <a:lnTo>
                    <a:pt x="824750" y="205740"/>
                  </a:lnTo>
                  <a:lnTo>
                    <a:pt x="793000" y="173990"/>
                  </a:lnTo>
                  <a:lnTo>
                    <a:pt x="758164" y="146050"/>
                  </a:lnTo>
                  <a:lnTo>
                    <a:pt x="720509" y="120650"/>
                  </a:lnTo>
                  <a:lnTo>
                    <a:pt x="680300" y="100330"/>
                  </a:lnTo>
                  <a:lnTo>
                    <a:pt x="637819" y="83820"/>
                  </a:lnTo>
                  <a:lnTo>
                    <a:pt x="593318" y="71120"/>
                  </a:lnTo>
                  <a:lnTo>
                    <a:pt x="547077" y="63500"/>
                  </a:lnTo>
                  <a:lnTo>
                    <a:pt x="499376" y="60960"/>
                  </a:lnTo>
                  <a:lnTo>
                    <a:pt x="451675" y="63500"/>
                  </a:lnTo>
                  <a:lnTo>
                    <a:pt x="405434" y="71120"/>
                  </a:lnTo>
                  <a:lnTo>
                    <a:pt x="360946" y="83820"/>
                  </a:lnTo>
                  <a:lnTo>
                    <a:pt x="318465" y="100330"/>
                  </a:lnTo>
                  <a:lnTo>
                    <a:pt x="278269" y="120650"/>
                  </a:lnTo>
                  <a:lnTo>
                    <a:pt x="240614" y="146050"/>
                  </a:lnTo>
                  <a:lnTo>
                    <a:pt x="205790" y="173990"/>
                  </a:lnTo>
                  <a:lnTo>
                    <a:pt x="174040" y="205740"/>
                  </a:lnTo>
                  <a:lnTo>
                    <a:pt x="145656" y="240030"/>
                  </a:lnTo>
                  <a:lnTo>
                    <a:pt x="120904" y="278130"/>
                  </a:lnTo>
                  <a:lnTo>
                    <a:pt x="100050" y="318770"/>
                  </a:lnTo>
                  <a:lnTo>
                    <a:pt x="83362" y="360680"/>
                  </a:lnTo>
                  <a:lnTo>
                    <a:pt x="71107" y="405130"/>
                  </a:lnTo>
                  <a:lnTo>
                    <a:pt x="63550" y="452120"/>
                  </a:lnTo>
                  <a:lnTo>
                    <a:pt x="60972" y="499110"/>
                  </a:lnTo>
                  <a:lnTo>
                    <a:pt x="64058" y="551180"/>
                  </a:lnTo>
                  <a:lnTo>
                    <a:pt x="73088" y="601980"/>
                  </a:lnTo>
                  <a:lnTo>
                    <a:pt x="87693" y="650240"/>
                  </a:lnTo>
                  <a:lnTo>
                    <a:pt x="107530" y="695960"/>
                  </a:lnTo>
                  <a:lnTo>
                    <a:pt x="132245" y="739140"/>
                  </a:lnTo>
                  <a:lnTo>
                    <a:pt x="161467" y="778510"/>
                  </a:lnTo>
                  <a:lnTo>
                    <a:pt x="194856" y="814070"/>
                  </a:lnTo>
                  <a:lnTo>
                    <a:pt x="232041" y="847090"/>
                  </a:lnTo>
                  <a:lnTo>
                    <a:pt x="184785" y="847090"/>
                  </a:lnTo>
                  <a:lnTo>
                    <a:pt x="150964" y="812800"/>
                  </a:lnTo>
                  <a:lnTo>
                    <a:pt x="120726" y="775970"/>
                  </a:lnTo>
                  <a:lnTo>
                    <a:pt x="95186" y="736600"/>
                  </a:lnTo>
                  <a:lnTo>
                    <a:pt x="94703" y="735863"/>
                  </a:lnTo>
                  <a:lnTo>
                    <a:pt x="94703" y="736600"/>
                  </a:lnTo>
                  <a:lnTo>
                    <a:pt x="93891" y="735330"/>
                  </a:lnTo>
                  <a:lnTo>
                    <a:pt x="92671" y="732790"/>
                  </a:lnTo>
                  <a:lnTo>
                    <a:pt x="93395" y="734060"/>
                  </a:lnTo>
                  <a:lnTo>
                    <a:pt x="94018" y="734656"/>
                  </a:lnTo>
                  <a:lnTo>
                    <a:pt x="93052" y="732790"/>
                  </a:lnTo>
                  <a:lnTo>
                    <a:pt x="81940" y="711200"/>
                  </a:lnTo>
                  <a:lnTo>
                    <a:pt x="80911" y="709193"/>
                  </a:lnTo>
                  <a:lnTo>
                    <a:pt x="80911" y="711200"/>
                  </a:lnTo>
                  <a:lnTo>
                    <a:pt x="80606" y="709930"/>
                  </a:lnTo>
                  <a:lnTo>
                    <a:pt x="79997" y="708660"/>
                  </a:lnTo>
                  <a:lnTo>
                    <a:pt x="80708" y="709930"/>
                  </a:lnTo>
                  <a:lnTo>
                    <a:pt x="80911" y="711200"/>
                  </a:lnTo>
                  <a:lnTo>
                    <a:pt x="80911" y="709193"/>
                  </a:lnTo>
                  <a:lnTo>
                    <a:pt x="80645" y="708660"/>
                  </a:lnTo>
                  <a:lnTo>
                    <a:pt x="72148" y="692150"/>
                  </a:lnTo>
                  <a:lnTo>
                    <a:pt x="54368" y="646430"/>
                  </a:lnTo>
                  <a:lnTo>
                    <a:pt x="41325" y="599440"/>
                  </a:lnTo>
                  <a:lnTo>
                    <a:pt x="33286" y="549910"/>
                  </a:lnTo>
                  <a:lnTo>
                    <a:pt x="30543" y="499110"/>
                  </a:lnTo>
                  <a:lnTo>
                    <a:pt x="32969" y="450850"/>
                  </a:lnTo>
                  <a:lnTo>
                    <a:pt x="40081" y="405130"/>
                  </a:lnTo>
                  <a:lnTo>
                    <a:pt x="51663" y="360680"/>
                  </a:lnTo>
                  <a:lnTo>
                    <a:pt x="67449" y="317500"/>
                  </a:lnTo>
                  <a:lnTo>
                    <a:pt x="87210" y="275590"/>
                  </a:lnTo>
                  <a:lnTo>
                    <a:pt x="110731" y="237490"/>
                  </a:lnTo>
                  <a:lnTo>
                    <a:pt x="137744" y="200660"/>
                  </a:lnTo>
                  <a:lnTo>
                    <a:pt x="168021" y="167640"/>
                  </a:lnTo>
                  <a:lnTo>
                    <a:pt x="201333" y="137160"/>
                  </a:lnTo>
                  <a:lnTo>
                    <a:pt x="237439" y="110490"/>
                  </a:lnTo>
                  <a:lnTo>
                    <a:pt x="276085" y="87630"/>
                  </a:lnTo>
                  <a:lnTo>
                    <a:pt x="317068" y="67310"/>
                  </a:lnTo>
                  <a:lnTo>
                    <a:pt x="360121" y="52070"/>
                  </a:lnTo>
                  <a:lnTo>
                    <a:pt x="405015" y="40640"/>
                  </a:lnTo>
                  <a:lnTo>
                    <a:pt x="451510" y="33020"/>
                  </a:lnTo>
                  <a:lnTo>
                    <a:pt x="499376" y="30480"/>
                  </a:lnTo>
                  <a:lnTo>
                    <a:pt x="547255" y="33020"/>
                  </a:lnTo>
                  <a:lnTo>
                    <a:pt x="593763" y="40640"/>
                  </a:lnTo>
                  <a:lnTo>
                    <a:pt x="638670" y="52070"/>
                  </a:lnTo>
                  <a:lnTo>
                    <a:pt x="681736" y="67310"/>
                  </a:lnTo>
                  <a:lnTo>
                    <a:pt x="722718" y="87630"/>
                  </a:lnTo>
                  <a:lnTo>
                    <a:pt x="761377" y="110490"/>
                  </a:lnTo>
                  <a:lnTo>
                    <a:pt x="797483" y="137160"/>
                  </a:lnTo>
                  <a:lnTo>
                    <a:pt x="830795" y="167640"/>
                  </a:lnTo>
                  <a:lnTo>
                    <a:pt x="861085" y="200660"/>
                  </a:lnTo>
                  <a:lnTo>
                    <a:pt x="888098" y="237490"/>
                  </a:lnTo>
                  <a:lnTo>
                    <a:pt x="911618" y="275590"/>
                  </a:lnTo>
                  <a:lnTo>
                    <a:pt x="931379" y="317500"/>
                  </a:lnTo>
                  <a:lnTo>
                    <a:pt x="947178" y="360680"/>
                  </a:lnTo>
                  <a:lnTo>
                    <a:pt x="958748" y="405130"/>
                  </a:lnTo>
                  <a:lnTo>
                    <a:pt x="965860" y="450850"/>
                  </a:lnTo>
                  <a:lnTo>
                    <a:pt x="968286" y="499110"/>
                  </a:lnTo>
                  <a:lnTo>
                    <a:pt x="968286" y="328777"/>
                  </a:lnTo>
                  <a:lnTo>
                    <a:pt x="945172" y="274320"/>
                  </a:lnTo>
                  <a:lnTo>
                    <a:pt x="922820" y="234950"/>
                  </a:lnTo>
                  <a:lnTo>
                    <a:pt x="897077" y="196850"/>
                  </a:lnTo>
                  <a:lnTo>
                    <a:pt x="868159" y="162560"/>
                  </a:lnTo>
                  <a:lnTo>
                    <a:pt x="836269" y="130810"/>
                  </a:lnTo>
                  <a:lnTo>
                    <a:pt x="801611" y="101600"/>
                  </a:lnTo>
                  <a:lnTo>
                    <a:pt x="764413" y="76200"/>
                  </a:lnTo>
                  <a:lnTo>
                    <a:pt x="724877" y="53340"/>
                  </a:lnTo>
                  <a:lnTo>
                    <a:pt x="683209" y="34290"/>
                  </a:lnTo>
                  <a:lnTo>
                    <a:pt x="671322" y="30480"/>
                  </a:lnTo>
                  <a:lnTo>
                    <a:pt x="639622" y="20320"/>
                  </a:lnTo>
                  <a:lnTo>
                    <a:pt x="594321" y="8890"/>
                  </a:lnTo>
                  <a:lnTo>
                    <a:pt x="547509" y="2540"/>
                  </a:lnTo>
                  <a:lnTo>
                    <a:pt x="499414" y="0"/>
                  </a:lnTo>
                  <a:lnTo>
                    <a:pt x="451319" y="2540"/>
                  </a:lnTo>
                  <a:lnTo>
                    <a:pt x="404520" y="8890"/>
                  </a:lnTo>
                  <a:lnTo>
                    <a:pt x="359219" y="20320"/>
                  </a:lnTo>
                  <a:lnTo>
                    <a:pt x="315620" y="34290"/>
                  </a:lnTo>
                  <a:lnTo>
                    <a:pt x="273964" y="53340"/>
                  </a:lnTo>
                  <a:lnTo>
                    <a:pt x="234416" y="76200"/>
                  </a:lnTo>
                  <a:lnTo>
                    <a:pt x="197231" y="101600"/>
                  </a:lnTo>
                  <a:lnTo>
                    <a:pt x="162572" y="130810"/>
                  </a:lnTo>
                  <a:lnTo>
                    <a:pt x="130695" y="162560"/>
                  </a:lnTo>
                  <a:lnTo>
                    <a:pt x="101765" y="196850"/>
                  </a:lnTo>
                  <a:lnTo>
                    <a:pt x="76022" y="234950"/>
                  </a:lnTo>
                  <a:lnTo>
                    <a:pt x="53670" y="274320"/>
                  </a:lnTo>
                  <a:lnTo>
                    <a:pt x="34899" y="316230"/>
                  </a:lnTo>
                  <a:lnTo>
                    <a:pt x="19951" y="359410"/>
                  </a:lnTo>
                  <a:lnTo>
                    <a:pt x="9004" y="405130"/>
                  </a:lnTo>
                  <a:lnTo>
                    <a:pt x="2286" y="450850"/>
                  </a:lnTo>
                  <a:lnTo>
                    <a:pt x="0" y="499110"/>
                  </a:lnTo>
                  <a:lnTo>
                    <a:pt x="2286" y="547370"/>
                  </a:lnTo>
                  <a:lnTo>
                    <a:pt x="9004" y="594360"/>
                  </a:lnTo>
                  <a:lnTo>
                    <a:pt x="19951" y="640080"/>
                  </a:lnTo>
                  <a:lnTo>
                    <a:pt x="34899" y="683260"/>
                  </a:lnTo>
                  <a:lnTo>
                    <a:pt x="53670" y="725170"/>
                  </a:lnTo>
                  <a:lnTo>
                    <a:pt x="76022" y="764540"/>
                  </a:lnTo>
                  <a:lnTo>
                    <a:pt x="101765" y="801370"/>
                  </a:lnTo>
                  <a:lnTo>
                    <a:pt x="130695" y="835660"/>
                  </a:lnTo>
                  <a:lnTo>
                    <a:pt x="162572" y="868680"/>
                  </a:lnTo>
                  <a:lnTo>
                    <a:pt x="197231" y="896620"/>
                  </a:lnTo>
                  <a:lnTo>
                    <a:pt x="234416" y="923290"/>
                  </a:lnTo>
                  <a:lnTo>
                    <a:pt x="273964" y="944880"/>
                  </a:lnTo>
                  <a:lnTo>
                    <a:pt x="315620" y="963930"/>
                  </a:lnTo>
                  <a:lnTo>
                    <a:pt x="359219" y="979170"/>
                  </a:lnTo>
                  <a:lnTo>
                    <a:pt x="404520" y="989330"/>
                  </a:lnTo>
                  <a:lnTo>
                    <a:pt x="451319" y="996950"/>
                  </a:lnTo>
                  <a:lnTo>
                    <a:pt x="499414" y="998220"/>
                  </a:lnTo>
                  <a:lnTo>
                    <a:pt x="547509" y="996950"/>
                  </a:lnTo>
                  <a:lnTo>
                    <a:pt x="594321" y="989330"/>
                  </a:lnTo>
                  <a:lnTo>
                    <a:pt x="639622" y="979170"/>
                  </a:lnTo>
                  <a:lnTo>
                    <a:pt x="668680" y="969010"/>
                  </a:lnTo>
                  <a:lnTo>
                    <a:pt x="683209" y="963930"/>
                  </a:lnTo>
                  <a:lnTo>
                    <a:pt x="724877" y="944880"/>
                  </a:lnTo>
                  <a:lnTo>
                    <a:pt x="764413" y="923290"/>
                  </a:lnTo>
                  <a:lnTo>
                    <a:pt x="801611" y="896620"/>
                  </a:lnTo>
                  <a:lnTo>
                    <a:pt x="825233" y="877570"/>
                  </a:lnTo>
                  <a:lnTo>
                    <a:pt x="836269" y="868680"/>
                  </a:lnTo>
                  <a:lnTo>
                    <a:pt x="857110" y="847090"/>
                  </a:lnTo>
                  <a:lnTo>
                    <a:pt x="868159" y="835660"/>
                  </a:lnTo>
                  <a:lnTo>
                    <a:pt x="897077" y="801370"/>
                  </a:lnTo>
                  <a:lnTo>
                    <a:pt x="922820" y="764540"/>
                  </a:lnTo>
                  <a:lnTo>
                    <a:pt x="945172" y="725170"/>
                  </a:lnTo>
                  <a:lnTo>
                    <a:pt x="963942" y="683260"/>
                  </a:lnTo>
                  <a:lnTo>
                    <a:pt x="978890" y="640080"/>
                  </a:lnTo>
                  <a:lnTo>
                    <a:pt x="989838" y="594360"/>
                  </a:lnTo>
                  <a:lnTo>
                    <a:pt x="996556" y="547370"/>
                  </a:lnTo>
                  <a:lnTo>
                    <a:pt x="998842" y="499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object 46"/>
            <p:cNvGrpSpPr/>
            <p:nvPr/>
          </p:nvGrpSpPr>
          <p:grpSpPr>
            <a:xfrm>
              <a:off x="5528707" y="1257642"/>
              <a:ext cx="3143885" cy="378460"/>
              <a:chOff x="5528707" y="1257642"/>
              <a:chExt cx="3143885" cy="378460"/>
            </a:xfrm>
          </p:grpSpPr>
          <p:sp>
            <p:nvSpPr>
              <p:cNvPr id="54" name="object 47"/>
              <p:cNvSpPr/>
              <p:nvPr/>
            </p:nvSpPr>
            <p:spPr>
              <a:xfrm>
                <a:off x="5528703" y="1286751"/>
                <a:ext cx="288099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880995" h="120650">
                    <a:moveTo>
                      <a:pt x="105549" y="1612"/>
                    </a:moveTo>
                    <a:lnTo>
                      <a:pt x="73583" y="1612"/>
                    </a:lnTo>
                    <a:lnTo>
                      <a:pt x="30607" y="48488"/>
                    </a:lnTo>
                    <a:lnTo>
                      <a:pt x="24815" y="48488"/>
                    </a:lnTo>
                    <a:lnTo>
                      <a:pt x="24815" y="1612"/>
                    </a:lnTo>
                    <a:lnTo>
                      <a:pt x="0" y="1612"/>
                    </a:lnTo>
                    <a:lnTo>
                      <a:pt x="0" y="118973"/>
                    </a:lnTo>
                    <a:lnTo>
                      <a:pt x="24815" y="118973"/>
                    </a:lnTo>
                    <a:lnTo>
                      <a:pt x="24815" y="68948"/>
                    </a:lnTo>
                    <a:lnTo>
                      <a:pt x="32385" y="68948"/>
                    </a:lnTo>
                    <a:lnTo>
                      <a:pt x="70548" y="118973"/>
                    </a:lnTo>
                    <a:lnTo>
                      <a:pt x="101549" y="118973"/>
                    </a:lnTo>
                    <a:lnTo>
                      <a:pt x="54267" y="57607"/>
                    </a:lnTo>
                    <a:lnTo>
                      <a:pt x="105549" y="1612"/>
                    </a:lnTo>
                    <a:close/>
                  </a:path>
                  <a:path w="2880995" h="120650">
                    <a:moveTo>
                      <a:pt x="206984" y="33591"/>
                    </a:moveTo>
                    <a:lnTo>
                      <a:pt x="205320" y="26708"/>
                    </a:lnTo>
                    <a:lnTo>
                      <a:pt x="202666" y="21907"/>
                    </a:lnTo>
                    <a:lnTo>
                      <a:pt x="198716" y="14744"/>
                    </a:lnTo>
                    <a:lnTo>
                      <a:pt x="193929" y="10071"/>
                    </a:lnTo>
                    <a:lnTo>
                      <a:pt x="181419" y="3314"/>
                    </a:lnTo>
                    <a:lnTo>
                      <a:pt x="181419" y="37490"/>
                    </a:lnTo>
                    <a:lnTo>
                      <a:pt x="181419" y="45250"/>
                    </a:lnTo>
                    <a:lnTo>
                      <a:pt x="165049" y="61048"/>
                    </a:lnTo>
                    <a:lnTo>
                      <a:pt x="143433" y="61048"/>
                    </a:lnTo>
                    <a:lnTo>
                      <a:pt x="143433" y="21907"/>
                    </a:lnTo>
                    <a:lnTo>
                      <a:pt x="164973" y="21907"/>
                    </a:lnTo>
                    <a:lnTo>
                      <a:pt x="181419" y="37490"/>
                    </a:lnTo>
                    <a:lnTo>
                      <a:pt x="181419" y="3314"/>
                    </a:lnTo>
                    <a:lnTo>
                      <a:pt x="173812" y="1612"/>
                    </a:lnTo>
                    <a:lnTo>
                      <a:pt x="118618" y="1612"/>
                    </a:lnTo>
                    <a:lnTo>
                      <a:pt x="118618" y="118973"/>
                    </a:lnTo>
                    <a:lnTo>
                      <a:pt x="143433" y="118973"/>
                    </a:lnTo>
                    <a:lnTo>
                      <a:pt x="143433" y="80924"/>
                    </a:lnTo>
                    <a:lnTo>
                      <a:pt x="173304" y="80924"/>
                    </a:lnTo>
                    <a:lnTo>
                      <a:pt x="180987" y="79260"/>
                    </a:lnTo>
                    <a:lnTo>
                      <a:pt x="193713" y="72618"/>
                    </a:lnTo>
                    <a:lnTo>
                      <a:pt x="198577" y="67970"/>
                    </a:lnTo>
                    <a:lnTo>
                      <a:pt x="202476" y="61048"/>
                    </a:lnTo>
                    <a:lnTo>
                      <a:pt x="205295" y="56057"/>
                    </a:lnTo>
                    <a:lnTo>
                      <a:pt x="206984" y="49174"/>
                    </a:lnTo>
                    <a:lnTo>
                      <a:pt x="206984" y="33591"/>
                    </a:lnTo>
                    <a:close/>
                  </a:path>
                  <a:path w="2880995" h="120650">
                    <a:moveTo>
                      <a:pt x="316141" y="118960"/>
                    </a:moveTo>
                    <a:lnTo>
                      <a:pt x="306920" y="92202"/>
                    </a:lnTo>
                    <a:lnTo>
                      <a:pt x="300240" y="72834"/>
                    </a:lnTo>
                    <a:lnTo>
                      <a:pt x="284924" y="28422"/>
                    </a:lnTo>
                    <a:lnTo>
                      <a:pt x="275678" y="1600"/>
                    </a:lnTo>
                    <a:lnTo>
                      <a:pt x="274574" y="1600"/>
                    </a:lnTo>
                    <a:lnTo>
                      <a:pt x="274574" y="72834"/>
                    </a:lnTo>
                    <a:lnTo>
                      <a:pt x="244792" y="72834"/>
                    </a:lnTo>
                    <a:lnTo>
                      <a:pt x="259232" y="28422"/>
                    </a:lnTo>
                    <a:lnTo>
                      <a:pt x="260159" y="28422"/>
                    </a:lnTo>
                    <a:lnTo>
                      <a:pt x="274574" y="72834"/>
                    </a:lnTo>
                    <a:lnTo>
                      <a:pt x="274574" y="1600"/>
                    </a:lnTo>
                    <a:lnTo>
                      <a:pt x="243713" y="1600"/>
                    </a:lnTo>
                    <a:lnTo>
                      <a:pt x="203200" y="118960"/>
                    </a:lnTo>
                    <a:lnTo>
                      <a:pt x="229781" y="118960"/>
                    </a:lnTo>
                    <a:lnTo>
                      <a:pt x="238493" y="92202"/>
                    </a:lnTo>
                    <a:lnTo>
                      <a:pt x="280860" y="92202"/>
                    </a:lnTo>
                    <a:lnTo>
                      <a:pt x="289547" y="118960"/>
                    </a:lnTo>
                    <a:lnTo>
                      <a:pt x="316141" y="118960"/>
                    </a:lnTo>
                    <a:close/>
                  </a:path>
                  <a:path w="2880995" h="120650">
                    <a:moveTo>
                      <a:pt x="428282" y="42697"/>
                    </a:moveTo>
                    <a:lnTo>
                      <a:pt x="407263" y="7556"/>
                    </a:lnTo>
                    <a:lnTo>
                      <a:pt x="384136" y="0"/>
                    </a:lnTo>
                    <a:lnTo>
                      <a:pt x="377342" y="0"/>
                    </a:lnTo>
                    <a:lnTo>
                      <a:pt x="338404" y="15760"/>
                    </a:lnTo>
                    <a:lnTo>
                      <a:pt x="323126" y="51054"/>
                    </a:lnTo>
                    <a:lnTo>
                      <a:pt x="322668" y="60286"/>
                    </a:lnTo>
                    <a:lnTo>
                      <a:pt x="323113" y="69507"/>
                    </a:lnTo>
                    <a:lnTo>
                      <a:pt x="338251" y="104775"/>
                    </a:lnTo>
                    <a:lnTo>
                      <a:pt x="377342" y="120573"/>
                    </a:lnTo>
                    <a:lnTo>
                      <a:pt x="384860" y="120573"/>
                    </a:lnTo>
                    <a:lnTo>
                      <a:pt x="420852" y="99504"/>
                    </a:lnTo>
                    <a:lnTo>
                      <a:pt x="428282" y="78968"/>
                    </a:lnTo>
                    <a:lnTo>
                      <a:pt x="403174" y="78854"/>
                    </a:lnTo>
                    <a:lnTo>
                      <a:pt x="402602" y="81978"/>
                    </a:lnTo>
                    <a:lnTo>
                      <a:pt x="401586" y="84772"/>
                    </a:lnTo>
                    <a:lnTo>
                      <a:pt x="381063" y="98628"/>
                    </a:lnTo>
                    <a:lnTo>
                      <a:pt x="371817" y="98628"/>
                    </a:lnTo>
                    <a:lnTo>
                      <a:pt x="347827" y="68656"/>
                    </a:lnTo>
                    <a:lnTo>
                      <a:pt x="347827" y="52146"/>
                    </a:lnTo>
                    <a:lnTo>
                      <a:pt x="371830" y="21945"/>
                    </a:lnTo>
                    <a:lnTo>
                      <a:pt x="381266" y="21945"/>
                    </a:lnTo>
                    <a:lnTo>
                      <a:pt x="403174" y="42697"/>
                    </a:lnTo>
                    <a:lnTo>
                      <a:pt x="428282" y="42697"/>
                    </a:lnTo>
                    <a:close/>
                  </a:path>
                  <a:path w="2880995" h="120650">
                    <a:moveTo>
                      <a:pt x="2439098" y="2120"/>
                    </a:moveTo>
                    <a:lnTo>
                      <a:pt x="2342718" y="2120"/>
                    </a:lnTo>
                    <a:lnTo>
                      <a:pt x="2342718" y="22440"/>
                    </a:lnTo>
                    <a:lnTo>
                      <a:pt x="2378646" y="22440"/>
                    </a:lnTo>
                    <a:lnTo>
                      <a:pt x="2378646" y="118960"/>
                    </a:lnTo>
                    <a:lnTo>
                      <a:pt x="2403170" y="118960"/>
                    </a:lnTo>
                    <a:lnTo>
                      <a:pt x="2403170" y="22440"/>
                    </a:lnTo>
                    <a:lnTo>
                      <a:pt x="2439098" y="22440"/>
                    </a:lnTo>
                    <a:lnTo>
                      <a:pt x="2439098" y="2120"/>
                    </a:lnTo>
                    <a:close/>
                  </a:path>
                  <a:path w="2880995" h="120650">
                    <a:moveTo>
                      <a:pt x="2545562" y="80772"/>
                    </a:moveTo>
                    <a:lnTo>
                      <a:pt x="2544343" y="75793"/>
                    </a:lnTo>
                    <a:lnTo>
                      <a:pt x="2539492" y="67513"/>
                    </a:lnTo>
                    <a:lnTo>
                      <a:pt x="2536266" y="64173"/>
                    </a:lnTo>
                    <a:lnTo>
                      <a:pt x="2528430" y="59512"/>
                    </a:lnTo>
                    <a:lnTo>
                      <a:pt x="2524239" y="58242"/>
                    </a:lnTo>
                    <a:lnTo>
                      <a:pt x="2519946" y="58077"/>
                    </a:lnTo>
                    <a:lnTo>
                      <a:pt x="2519946" y="88506"/>
                    </a:lnTo>
                    <a:lnTo>
                      <a:pt x="2518359" y="92049"/>
                    </a:lnTo>
                    <a:lnTo>
                      <a:pt x="2512022" y="97358"/>
                    </a:lnTo>
                    <a:lnTo>
                      <a:pt x="2506980" y="98691"/>
                    </a:lnTo>
                    <a:lnTo>
                      <a:pt x="2479827" y="98691"/>
                    </a:lnTo>
                    <a:lnTo>
                      <a:pt x="2479827" y="67513"/>
                    </a:lnTo>
                    <a:lnTo>
                      <a:pt x="2504605" y="67513"/>
                    </a:lnTo>
                    <a:lnTo>
                      <a:pt x="2519946" y="88506"/>
                    </a:lnTo>
                    <a:lnTo>
                      <a:pt x="2519946" y="58077"/>
                    </a:lnTo>
                    <a:lnTo>
                      <a:pt x="2519769" y="58064"/>
                    </a:lnTo>
                    <a:lnTo>
                      <a:pt x="2519769" y="56908"/>
                    </a:lnTo>
                    <a:lnTo>
                      <a:pt x="2523858" y="55994"/>
                    </a:lnTo>
                    <a:lnTo>
                      <a:pt x="2527503" y="54432"/>
                    </a:lnTo>
                    <a:lnTo>
                      <a:pt x="2540978" y="36283"/>
                    </a:lnTo>
                    <a:lnTo>
                      <a:pt x="2540978" y="25819"/>
                    </a:lnTo>
                    <a:lnTo>
                      <a:pt x="2539822" y="21678"/>
                    </a:lnTo>
                    <a:lnTo>
                      <a:pt x="2539530" y="20612"/>
                    </a:lnTo>
                    <a:lnTo>
                      <a:pt x="2533713" y="11557"/>
                    </a:lnTo>
                    <a:lnTo>
                      <a:pt x="2529382" y="8013"/>
                    </a:lnTo>
                    <a:lnTo>
                      <a:pt x="2517838" y="2895"/>
                    </a:lnTo>
                    <a:lnTo>
                      <a:pt x="2515933" y="2565"/>
                    </a:lnTo>
                    <a:lnTo>
                      <a:pt x="2515933" y="31584"/>
                    </a:lnTo>
                    <a:lnTo>
                      <a:pt x="2515933" y="38925"/>
                    </a:lnTo>
                    <a:lnTo>
                      <a:pt x="2501620" y="50723"/>
                    </a:lnTo>
                    <a:lnTo>
                      <a:pt x="2479827" y="50723"/>
                    </a:lnTo>
                    <a:lnTo>
                      <a:pt x="2479827" y="21678"/>
                    </a:lnTo>
                    <a:lnTo>
                      <a:pt x="2504186" y="21678"/>
                    </a:lnTo>
                    <a:lnTo>
                      <a:pt x="2508440" y="22974"/>
                    </a:lnTo>
                    <a:lnTo>
                      <a:pt x="2514435" y="28168"/>
                    </a:lnTo>
                    <a:lnTo>
                      <a:pt x="2515933" y="31584"/>
                    </a:lnTo>
                    <a:lnTo>
                      <a:pt x="2515933" y="2565"/>
                    </a:lnTo>
                    <a:lnTo>
                      <a:pt x="2510637" y="1612"/>
                    </a:lnTo>
                    <a:lnTo>
                      <a:pt x="2455024" y="1612"/>
                    </a:lnTo>
                    <a:lnTo>
                      <a:pt x="2455024" y="118973"/>
                    </a:lnTo>
                    <a:lnTo>
                      <a:pt x="2513952" y="118973"/>
                    </a:lnTo>
                    <a:lnTo>
                      <a:pt x="2521343" y="117563"/>
                    </a:lnTo>
                    <a:lnTo>
                      <a:pt x="2533332" y="111899"/>
                    </a:lnTo>
                    <a:lnTo>
                      <a:pt x="2537866" y="108051"/>
                    </a:lnTo>
                    <a:lnTo>
                      <a:pt x="2543784" y="98691"/>
                    </a:lnTo>
                    <a:lnTo>
                      <a:pt x="2544026" y="98310"/>
                    </a:lnTo>
                    <a:lnTo>
                      <a:pt x="2545562" y="92760"/>
                    </a:lnTo>
                    <a:lnTo>
                      <a:pt x="2545562" y="80772"/>
                    </a:lnTo>
                    <a:close/>
                  </a:path>
                  <a:path w="2880995" h="120650">
                    <a:moveTo>
                      <a:pt x="2640965" y="98513"/>
                    </a:moveTo>
                    <a:lnTo>
                      <a:pt x="2586469" y="98513"/>
                    </a:lnTo>
                    <a:lnTo>
                      <a:pt x="2586469" y="70485"/>
                    </a:lnTo>
                    <a:lnTo>
                      <a:pt x="2636672" y="70485"/>
                    </a:lnTo>
                    <a:lnTo>
                      <a:pt x="2636672" y="50025"/>
                    </a:lnTo>
                    <a:lnTo>
                      <a:pt x="2586469" y="50025"/>
                    </a:lnTo>
                    <a:lnTo>
                      <a:pt x="2586469" y="22059"/>
                    </a:lnTo>
                    <a:lnTo>
                      <a:pt x="2640736" y="22059"/>
                    </a:lnTo>
                    <a:lnTo>
                      <a:pt x="2640736" y="1600"/>
                    </a:lnTo>
                    <a:lnTo>
                      <a:pt x="2561666" y="1600"/>
                    </a:lnTo>
                    <a:lnTo>
                      <a:pt x="2561666" y="118960"/>
                    </a:lnTo>
                    <a:lnTo>
                      <a:pt x="2640965" y="118960"/>
                    </a:lnTo>
                    <a:lnTo>
                      <a:pt x="2640965" y="98513"/>
                    </a:lnTo>
                    <a:close/>
                  </a:path>
                  <a:path w="2880995" h="120650">
                    <a:moveTo>
                      <a:pt x="2760446" y="1778"/>
                    </a:moveTo>
                    <a:lnTo>
                      <a:pt x="2735694" y="1778"/>
                    </a:lnTo>
                    <a:lnTo>
                      <a:pt x="2735694" y="50038"/>
                    </a:lnTo>
                    <a:lnTo>
                      <a:pt x="2685326" y="50038"/>
                    </a:lnTo>
                    <a:lnTo>
                      <a:pt x="2685326" y="1778"/>
                    </a:lnTo>
                    <a:lnTo>
                      <a:pt x="2660510" y="1778"/>
                    </a:lnTo>
                    <a:lnTo>
                      <a:pt x="2660510" y="50038"/>
                    </a:lnTo>
                    <a:lnTo>
                      <a:pt x="2660510" y="70358"/>
                    </a:lnTo>
                    <a:lnTo>
                      <a:pt x="2660510" y="118618"/>
                    </a:lnTo>
                    <a:lnTo>
                      <a:pt x="2685326" y="118618"/>
                    </a:lnTo>
                    <a:lnTo>
                      <a:pt x="2685326" y="70358"/>
                    </a:lnTo>
                    <a:lnTo>
                      <a:pt x="2735694" y="70358"/>
                    </a:lnTo>
                    <a:lnTo>
                      <a:pt x="2735694" y="118618"/>
                    </a:lnTo>
                    <a:lnTo>
                      <a:pt x="2760446" y="118618"/>
                    </a:lnTo>
                    <a:lnTo>
                      <a:pt x="2760446" y="70358"/>
                    </a:lnTo>
                    <a:lnTo>
                      <a:pt x="2760446" y="50038"/>
                    </a:lnTo>
                    <a:lnTo>
                      <a:pt x="2760446" y="1778"/>
                    </a:lnTo>
                    <a:close/>
                  </a:path>
                  <a:path w="2880995" h="120650">
                    <a:moveTo>
                      <a:pt x="2880842" y="50038"/>
                    </a:moveTo>
                    <a:lnTo>
                      <a:pt x="2805722" y="50038"/>
                    </a:lnTo>
                    <a:lnTo>
                      <a:pt x="2805722" y="1778"/>
                    </a:lnTo>
                    <a:lnTo>
                      <a:pt x="2780906" y="1778"/>
                    </a:lnTo>
                    <a:lnTo>
                      <a:pt x="2780906" y="50038"/>
                    </a:lnTo>
                    <a:lnTo>
                      <a:pt x="2780906" y="70358"/>
                    </a:lnTo>
                    <a:lnTo>
                      <a:pt x="2780906" y="118618"/>
                    </a:lnTo>
                    <a:lnTo>
                      <a:pt x="2805722" y="118618"/>
                    </a:lnTo>
                    <a:lnTo>
                      <a:pt x="2805722" y="70358"/>
                    </a:lnTo>
                    <a:lnTo>
                      <a:pt x="2856090" y="70358"/>
                    </a:lnTo>
                    <a:lnTo>
                      <a:pt x="2856090" y="118618"/>
                    </a:lnTo>
                    <a:lnTo>
                      <a:pt x="2880842" y="118618"/>
                    </a:lnTo>
                    <a:lnTo>
                      <a:pt x="2880842" y="70358"/>
                    </a:lnTo>
                    <a:lnTo>
                      <a:pt x="2880842" y="500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48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5974811" y="1257642"/>
                <a:ext cx="2023644" cy="351383"/>
              </a:xfrm>
              <a:prstGeom prst="rect">
                <a:avLst/>
              </a:prstGeom>
            </p:spPr>
          </p:pic>
          <p:sp>
            <p:nvSpPr>
              <p:cNvPr id="56" name="object 49"/>
              <p:cNvSpPr/>
              <p:nvPr/>
            </p:nvSpPr>
            <p:spPr>
              <a:xfrm>
                <a:off x="8384794" y="1288363"/>
                <a:ext cx="169545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117475">
                    <a:moveTo>
                      <a:pt x="24752" y="165"/>
                    </a:moveTo>
                    <a:lnTo>
                      <a:pt x="0" y="165"/>
                    </a:lnTo>
                    <a:lnTo>
                      <a:pt x="0" y="48425"/>
                    </a:lnTo>
                    <a:lnTo>
                      <a:pt x="24752" y="48425"/>
                    </a:lnTo>
                    <a:lnTo>
                      <a:pt x="24752" y="165"/>
                    </a:lnTo>
                    <a:close/>
                  </a:path>
                  <a:path w="169545" h="117475">
                    <a:moveTo>
                      <a:pt x="134696" y="72478"/>
                    </a:moveTo>
                    <a:lnTo>
                      <a:pt x="132880" y="66040"/>
                    </a:lnTo>
                    <a:lnTo>
                      <a:pt x="130822" y="62979"/>
                    </a:lnTo>
                    <a:lnTo>
                      <a:pt x="125552" y="55105"/>
                    </a:lnTo>
                    <a:lnTo>
                      <a:pt x="120345" y="50876"/>
                    </a:lnTo>
                    <a:lnTo>
                      <a:pt x="110109" y="46329"/>
                    </a:lnTo>
                    <a:lnTo>
                      <a:pt x="110109" y="74993"/>
                    </a:lnTo>
                    <a:lnTo>
                      <a:pt x="110109" y="82867"/>
                    </a:lnTo>
                    <a:lnTo>
                      <a:pt x="93980" y="97421"/>
                    </a:lnTo>
                    <a:lnTo>
                      <a:pt x="70421" y="97421"/>
                    </a:lnTo>
                    <a:lnTo>
                      <a:pt x="70421" y="62979"/>
                    </a:lnTo>
                    <a:lnTo>
                      <a:pt x="96189" y="62979"/>
                    </a:lnTo>
                    <a:lnTo>
                      <a:pt x="101295" y="64592"/>
                    </a:lnTo>
                    <a:lnTo>
                      <a:pt x="108369" y="71043"/>
                    </a:lnTo>
                    <a:lnTo>
                      <a:pt x="110109" y="74993"/>
                    </a:lnTo>
                    <a:lnTo>
                      <a:pt x="110109" y="46329"/>
                    </a:lnTo>
                    <a:lnTo>
                      <a:pt x="106857" y="44881"/>
                    </a:lnTo>
                    <a:lnTo>
                      <a:pt x="98831" y="43383"/>
                    </a:lnTo>
                    <a:lnTo>
                      <a:pt x="70421" y="43383"/>
                    </a:lnTo>
                    <a:lnTo>
                      <a:pt x="70421" y="0"/>
                    </a:lnTo>
                    <a:lnTo>
                      <a:pt x="45669" y="0"/>
                    </a:lnTo>
                    <a:lnTo>
                      <a:pt x="45669" y="117360"/>
                    </a:lnTo>
                    <a:lnTo>
                      <a:pt x="98831" y="117360"/>
                    </a:lnTo>
                    <a:lnTo>
                      <a:pt x="106857" y="115773"/>
                    </a:lnTo>
                    <a:lnTo>
                      <a:pt x="120345" y="109435"/>
                    </a:lnTo>
                    <a:lnTo>
                      <a:pt x="125552" y="105029"/>
                    </a:lnTo>
                    <a:lnTo>
                      <a:pt x="130492" y="97421"/>
                    </a:lnTo>
                    <a:lnTo>
                      <a:pt x="132880" y="93764"/>
                    </a:lnTo>
                    <a:lnTo>
                      <a:pt x="134696" y="87261"/>
                    </a:lnTo>
                    <a:lnTo>
                      <a:pt x="134696" y="72478"/>
                    </a:lnTo>
                    <a:close/>
                  </a:path>
                  <a:path w="169545" h="117475">
                    <a:moveTo>
                      <a:pt x="168986" y="0"/>
                    </a:moveTo>
                    <a:lnTo>
                      <a:pt x="144170" y="0"/>
                    </a:lnTo>
                    <a:lnTo>
                      <a:pt x="144170" y="117348"/>
                    </a:lnTo>
                    <a:lnTo>
                      <a:pt x="168986" y="117348"/>
                    </a:lnTo>
                    <a:lnTo>
                      <a:pt x="1689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7" name="object 50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8574239" y="1257642"/>
                <a:ext cx="98158" cy="148073"/>
              </a:xfrm>
              <a:prstGeom prst="rect">
                <a:avLst/>
              </a:prstGeom>
            </p:spPr>
          </p:pic>
          <p:pic>
            <p:nvPicPr>
              <p:cNvPr id="58" name="object 51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528717" y="1490059"/>
                <a:ext cx="127203" cy="117360"/>
              </a:xfrm>
              <a:prstGeom prst="rect">
                <a:avLst/>
              </a:prstGeom>
            </p:spPr>
          </p:pic>
          <p:pic>
            <p:nvPicPr>
              <p:cNvPr id="59" name="object 52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676319" y="1490057"/>
                <a:ext cx="324164" cy="145675"/>
              </a:xfrm>
              <a:prstGeom prst="rect">
                <a:avLst/>
              </a:prstGeom>
            </p:spPr>
          </p:pic>
          <p:pic>
            <p:nvPicPr>
              <p:cNvPr id="60" name="object 53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020940" y="1490057"/>
                <a:ext cx="226287" cy="145103"/>
              </a:xfrm>
              <a:prstGeom prst="rect">
                <a:avLst/>
              </a:prstGeom>
            </p:spPr>
          </p:pic>
          <p:sp>
            <p:nvSpPr>
              <p:cNvPr id="61" name="object 54"/>
              <p:cNvSpPr/>
              <p:nvPr/>
            </p:nvSpPr>
            <p:spPr>
              <a:xfrm>
                <a:off x="8013522" y="1490205"/>
                <a:ext cx="9652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16840">
                    <a:moveTo>
                      <a:pt x="96393" y="0"/>
                    </a:moveTo>
                    <a:lnTo>
                      <a:pt x="0" y="0"/>
                    </a:lnTo>
                    <a:lnTo>
                      <a:pt x="0" y="20320"/>
                    </a:lnTo>
                    <a:lnTo>
                      <a:pt x="35928" y="20320"/>
                    </a:lnTo>
                    <a:lnTo>
                      <a:pt x="35928" y="116840"/>
                    </a:lnTo>
                    <a:lnTo>
                      <a:pt x="60452" y="116840"/>
                    </a:lnTo>
                    <a:lnTo>
                      <a:pt x="60452" y="20320"/>
                    </a:lnTo>
                    <a:lnTo>
                      <a:pt x="96393" y="20320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6" name="object 55"/>
            <p:cNvGrpSpPr/>
            <p:nvPr/>
          </p:nvGrpSpPr>
          <p:grpSpPr>
            <a:xfrm>
              <a:off x="5530973" y="1707187"/>
              <a:ext cx="1591945" cy="130175"/>
              <a:chOff x="5530973" y="1707187"/>
              <a:chExt cx="1591945" cy="130175"/>
            </a:xfrm>
          </p:grpSpPr>
          <p:pic>
            <p:nvPicPr>
              <p:cNvPr id="52" name="object 56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5530973" y="1707187"/>
                <a:ext cx="1561758" cy="130115"/>
              </a:xfrm>
              <a:prstGeom prst="rect">
                <a:avLst/>
              </a:prstGeom>
            </p:spPr>
          </p:pic>
          <p:sp>
            <p:nvSpPr>
              <p:cNvPr id="53" name="object 57"/>
              <p:cNvSpPr/>
              <p:nvPr/>
            </p:nvSpPr>
            <p:spPr>
              <a:xfrm>
                <a:off x="7104894" y="1792303"/>
                <a:ext cx="17780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7780">
                    <a:moveTo>
                      <a:pt x="13652" y="0"/>
                    </a:moveTo>
                    <a:lnTo>
                      <a:pt x="3962" y="0"/>
                    </a:lnTo>
                    <a:lnTo>
                      <a:pt x="0" y="3962"/>
                    </a:lnTo>
                    <a:lnTo>
                      <a:pt x="0" y="8801"/>
                    </a:lnTo>
                    <a:lnTo>
                      <a:pt x="0" y="13639"/>
                    </a:lnTo>
                    <a:lnTo>
                      <a:pt x="3962" y="17602"/>
                    </a:lnTo>
                    <a:lnTo>
                      <a:pt x="13652" y="17602"/>
                    </a:lnTo>
                    <a:lnTo>
                      <a:pt x="17614" y="13639"/>
                    </a:lnTo>
                    <a:lnTo>
                      <a:pt x="17614" y="3962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7" name="object 58"/>
            <p:cNvGrpSpPr/>
            <p:nvPr/>
          </p:nvGrpSpPr>
          <p:grpSpPr>
            <a:xfrm>
              <a:off x="7183580" y="1708939"/>
              <a:ext cx="1258570" cy="124460"/>
              <a:chOff x="7183580" y="1708939"/>
              <a:chExt cx="1258570" cy="124460"/>
            </a:xfrm>
          </p:grpSpPr>
          <p:pic>
            <p:nvPicPr>
              <p:cNvPr id="49" name="object 59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183580" y="1708942"/>
                <a:ext cx="231345" cy="101754"/>
              </a:xfrm>
              <a:prstGeom prst="rect">
                <a:avLst/>
              </a:prstGeom>
            </p:spPr>
          </p:pic>
          <p:pic>
            <p:nvPicPr>
              <p:cNvPr id="50" name="object 60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7436080" y="1708939"/>
                <a:ext cx="301015" cy="101757"/>
              </a:xfrm>
              <a:prstGeom prst="rect">
                <a:avLst/>
              </a:prstGeom>
            </p:spPr>
          </p:pic>
          <p:sp>
            <p:nvSpPr>
              <p:cNvPr id="51" name="object 61"/>
              <p:cNvSpPr/>
              <p:nvPr/>
            </p:nvSpPr>
            <p:spPr>
              <a:xfrm>
                <a:off x="7756297" y="1733016"/>
                <a:ext cx="685800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100964">
                    <a:moveTo>
                      <a:pt x="63588" y="23482"/>
                    </a:moveTo>
                    <a:lnTo>
                      <a:pt x="60350" y="13868"/>
                    </a:lnTo>
                    <a:lnTo>
                      <a:pt x="53936" y="6464"/>
                    </a:lnTo>
                    <a:lnTo>
                      <a:pt x="44919" y="1689"/>
                    </a:lnTo>
                    <a:lnTo>
                      <a:pt x="33858" y="0"/>
                    </a:lnTo>
                    <a:lnTo>
                      <a:pt x="19977" y="2870"/>
                    </a:lnTo>
                    <a:lnTo>
                      <a:pt x="9296" y="10883"/>
                    </a:lnTo>
                    <a:lnTo>
                      <a:pt x="2425" y="23190"/>
                    </a:lnTo>
                    <a:lnTo>
                      <a:pt x="0" y="38938"/>
                    </a:lnTo>
                    <a:lnTo>
                      <a:pt x="2349" y="54483"/>
                    </a:lnTo>
                    <a:lnTo>
                      <a:pt x="9105" y="66751"/>
                    </a:lnTo>
                    <a:lnTo>
                      <a:pt x="19812" y="74803"/>
                    </a:lnTo>
                    <a:lnTo>
                      <a:pt x="34048" y="77685"/>
                    </a:lnTo>
                    <a:lnTo>
                      <a:pt x="45402" y="75895"/>
                    </a:lnTo>
                    <a:lnTo>
                      <a:pt x="54317" y="70942"/>
                    </a:lnTo>
                    <a:lnTo>
                      <a:pt x="60490" y="63487"/>
                    </a:lnTo>
                    <a:lnTo>
                      <a:pt x="63588" y="54203"/>
                    </a:lnTo>
                    <a:lnTo>
                      <a:pt x="52044" y="54203"/>
                    </a:lnTo>
                    <a:lnTo>
                      <a:pt x="49898" y="62420"/>
                    </a:lnTo>
                    <a:lnTo>
                      <a:pt x="43053" y="67310"/>
                    </a:lnTo>
                    <a:lnTo>
                      <a:pt x="34048" y="67310"/>
                    </a:lnTo>
                    <a:lnTo>
                      <a:pt x="24752" y="65265"/>
                    </a:lnTo>
                    <a:lnTo>
                      <a:pt x="17665" y="59461"/>
                    </a:lnTo>
                    <a:lnTo>
                      <a:pt x="13131" y="50393"/>
                    </a:lnTo>
                    <a:lnTo>
                      <a:pt x="11544" y="38544"/>
                    </a:lnTo>
                    <a:lnTo>
                      <a:pt x="13157" y="26962"/>
                    </a:lnTo>
                    <a:lnTo>
                      <a:pt x="17729" y="18084"/>
                    </a:lnTo>
                    <a:lnTo>
                      <a:pt x="24841" y="12382"/>
                    </a:lnTo>
                    <a:lnTo>
                      <a:pt x="34048" y="10375"/>
                    </a:lnTo>
                    <a:lnTo>
                      <a:pt x="44221" y="10375"/>
                    </a:lnTo>
                    <a:lnTo>
                      <a:pt x="50292" y="16637"/>
                    </a:lnTo>
                    <a:lnTo>
                      <a:pt x="52044" y="23482"/>
                    </a:lnTo>
                    <a:lnTo>
                      <a:pt x="63588" y="23482"/>
                    </a:lnTo>
                    <a:close/>
                  </a:path>
                  <a:path w="685800" h="100964">
                    <a:moveTo>
                      <a:pt x="143065" y="37579"/>
                    </a:moveTo>
                    <a:lnTo>
                      <a:pt x="131318" y="7391"/>
                    </a:lnTo>
                    <a:lnTo>
                      <a:pt x="131318" y="32486"/>
                    </a:lnTo>
                    <a:lnTo>
                      <a:pt x="88519" y="32486"/>
                    </a:lnTo>
                    <a:lnTo>
                      <a:pt x="90474" y="24091"/>
                    </a:lnTo>
                    <a:lnTo>
                      <a:pt x="94996" y="17043"/>
                    </a:lnTo>
                    <a:lnTo>
                      <a:pt x="101841" y="12179"/>
                    </a:lnTo>
                    <a:lnTo>
                      <a:pt x="110782" y="10375"/>
                    </a:lnTo>
                    <a:lnTo>
                      <a:pt x="119278" y="12039"/>
                    </a:lnTo>
                    <a:lnTo>
                      <a:pt x="125742" y="16649"/>
                    </a:lnTo>
                    <a:lnTo>
                      <a:pt x="129870" y="23660"/>
                    </a:lnTo>
                    <a:lnTo>
                      <a:pt x="131318" y="32486"/>
                    </a:lnTo>
                    <a:lnTo>
                      <a:pt x="131318" y="7391"/>
                    </a:lnTo>
                    <a:lnTo>
                      <a:pt x="122428" y="1930"/>
                    </a:lnTo>
                    <a:lnTo>
                      <a:pt x="110782" y="0"/>
                    </a:lnTo>
                    <a:lnTo>
                      <a:pt x="96901" y="2870"/>
                    </a:lnTo>
                    <a:lnTo>
                      <a:pt x="86220" y="10909"/>
                    </a:lnTo>
                    <a:lnTo>
                      <a:pt x="79349" y="23279"/>
                    </a:lnTo>
                    <a:lnTo>
                      <a:pt x="76923" y="39141"/>
                    </a:lnTo>
                    <a:lnTo>
                      <a:pt x="79349" y="54902"/>
                    </a:lnTo>
                    <a:lnTo>
                      <a:pt x="86296" y="67068"/>
                    </a:lnTo>
                    <a:lnTo>
                      <a:pt x="97320" y="74904"/>
                    </a:lnTo>
                    <a:lnTo>
                      <a:pt x="111950" y="77685"/>
                    </a:lnTo>
                    <a:lnTo>
                      <a:pt x="122580" y="76314"/>
                    </a:lnTo>
                    <a:lnTo>
                      <a:pt x="131330" y="72453"/>
                    </a:lnTo>
                    <a:lnTo>
                      <a:pt x="136931" y="67322"/>
                    </a:lnTo>
                    <a:lnTo>
                      <a:pt x="137871" y="66459"/>
                    </a:lnTo>
                    <a:lnTo>
                      <a:pt x="141884" y="58712"/>
                    </a:lnTo>
                    <a:lnTo>
                      <a:pt x="130733" y="55575"/>
                    </a:lnTo>
                    <a:lnTo>
                      <a:pt x="127800" y="63398"/>
                    </a:lnTo>
                    <a:lnTo>
                      <a:pt x="121005" y="67322"/>
                    </a:lnTo>
                    <a:lnTo>
                      <a:pt x="111950" y="67322"/>
                    </a:lnTo>
                    <a:lnTo>
                      <a:pt x="102654" y="65697"/>
                    </a:lnTo>
                    <a:lnTo>
                      <a:pt x="95351" y="60921"/>
                    </a:lnTo>
                    <a:lnTo>
                      <a:pt x="90500" y="53136"/>
                    </a:lnTo>
                    <a:lnTo>
                      <a:pt x="88519" y="42468"/>
                    </a:lnTo>
                    <a:lnTo>
                      <a:pt x="143065" y="42468"/>
                    </a:lnTo>
                    <a:lnTo>
                      <a:pt x="143065" y="37579"/>
                    </a:lnTo>
                    <a:close/>
                  </a:path>
                  <a:path w="685800" h="100964">
                    <a:moveTo>
                      <a:pt x="219798" y="977"/>
                    </a:moveTo>
                    <a:lnTo>
                      <a:pt x="208254" y="977"/>
                    </a:lnTo>
                    <a:lnTo>
                      <a:pt x="208254" y="33261"/>
                    </a:lnTo>
                    <a:lnTo>
                      <a:pt x="172250" y="33261"/>
                    </a:lnTo>
                    <a:lnTo>
                      <a:pt x="172250" y="977"/>
                    </a:lnTo>
                    <a:lnTo>
                      <a:pt x="160705" y="977"/>
                    </a:lnTo>
                    <a:lnTo>
                      <a:pt x="160705" y="76123"/>
                    </a:lnTo>
                    <a:lnTo>
                      <a:pt x="172250" y="76123"/>
                    </a:lnTo>
                    <a:lnTo>
                      <a:pt x="172250" y="44030"/>
                    </a:lnTo>
                    <a:lnTo>
                      <a:pt x="208254" y="44030"/>
                    </a:lnTo>
                    <a:lnTo>
                      <a:pt x="208254" y="76123"/>
                    </a:lnTo>
                    <a:lnTo>
                      <a:pt x="219798" y="76123"/>
                    </a:lnTo>
                    <a:lnTo>
                      <a:pt x="219798" y="977"/>
                    </a:lnTo>
                    <a:close/>
                  </a:path>
                  <a:path w="685800" h="100964">
                    <a:moveTo>
                      <a:pt x="303580" y="37579"/>
                    </a:moveTo>
                    <a:lnTo>
                      <a:pt x="302755" y="32486"/>
                    </a:lnTo>
                    <a:lnTo>
                      <a:pt x="300736" y="19900"/>
                    </a:lnTo>
                    <a:lnTo>
                      <a:pt x="294640" y="10375"/>
                    </a:lnTo>
                    <a:lnTo>
                      <a:pt x="293306" y="8293"/>
                    </a:lnTo>
                    <a:lnTo>
                      <a:pt x="291833" y="7391"/>
                    </a:lnTo>
                    <a:lnTo>
                      <a:pt x="291833" y="32486"/>
                    </a:lnTo>
                    <a:lnTo>
                      <a:pt x="249034" y="32486"/>
                    </a:lnTo>
                    <a:lnTo>
                      <a:pt x="250977" y="24091"/>
                    </a:lnTo>
                    <a:lnTo>
                      <a:pt x="255498" y="17043"/>
                    </a:lnTo>
                    <a:lnTo>
                      <a:pt x="262343" y="12179"/>
                    </a:lnTo>
                    <a:lnTo>
                      <a:pt x="271284" y="10375"/>
                    </a:lnTo>
                    <a:lnTo>
                      <a:pt x="279768" y="12039"/>
                    </a:lnTo>
                    <a:lnTo>
                      <a:pt x="286245" y="16649"/>
                    </a:lnTo>
                    <a:lnTo>
                      <a:pt x="290385" y="23660"/>
                    </a:lnTo>
                    <a:lnTo>
                      <a:pt x="291833" y="32486"/>
                    </a:lnTo>
                    <a:lnTo>
                      <a:pt x="291833" y="7391"/>
                    </a:lnTo>
                    <a:lnTo>
                      <a:pt x="282930" y="1930"/>
                    </a:lnTo>
                    <a:lnTo>
                      <a:pt x="271284" y="0"/>
                    </a:lnTo>
                    <a:lnTo>
                      <a:pt x="257403" y="2870"/>
                    </a:lnTo>
                    <a:lnTo>
                      <a:pt x="246722" y="10909"/>
                    </a:lnTo>
                    <a:lnTo>
                      <a:pt x="239864" y="23279"/>
                    </a:lnTo>
                    <a:lnTo>
                      <a:pt x="237439" y="39141"/>
                    </a:lnTo>
                    <a:lnTo>
                      <a:pt x="239852" y="54902"/>
                    </a:lnTo>
                    <a:lnTo>
                      <a:pt x="246799" y="67068"/>
                    </a:lnTo>
                    <a:lnTo>
                      <a:pt x="257822" y="74904"/>
                    </a:lnTo>
                    <a:lnTo>
                      <a:pt x="272465" y="77685"/>
                    </a:lnTo>
                    <a:lnTo>
                      <a:pt x="283083" y="76314"/>
                    </a:lnTo>
                    <a:lnTo>
                      <a:pt x="291833" y="72453"/>
                    </a:lnTo>
                    <a:lnTo>
                      <a:pt x="297434" y="67322"/>
                    </a:lnTo>
                    <a:lnTo>
                      <a:pt x="298386" y="66459"/>
                    </a:lnTo>
                    <a:lnTo>
                      <a:pt x="302399" y="58712"/>
                    </a:lnTo>
                    <a:lnTo>
                      <a:pt x="291249" y="55575"/>
                    </a:lnTo>
                    <a:lnTo>
                      <a:pt x="288315" y="63398"/>
                    </a:lnTo>
                    <a:lnTo>
                      <a:pt x="281508" y="67322"/>
                    </a:lnTo>
                    <a:lnTo>
                      <a:pt x="272465" y="67322"/>
                    </a:lnTo>
                    <a:lnTo>
                      <a:pt x="263156" y="65697"/>
                    </a:lnTo>
                    <a:lnTo>
                      <a:pt x="255866" y="60921"/>
                    </a:lnTo>
                    <a:lnTo>
                      <a:pt x="251015" y="53136"/>
                    </a:lnTo>
                    <a:lnTo>
                      <a:pt x="249034" y="42468"/>
                    </a:lnTo>
                    <a:lnTo>
                      <a:pt x="303580" y="42468"/>
                    </a:lnTo>
                    <a:lnTo>
                      <a:pt x="303580" y="37579"/>
                    </a:lnTo>
                    <a:close/>
                  </a:path>
                  <a:path w="685800" h="100964">
                    <a:moveTo>
                      <a:pt x="390867" y="65354"/>
                    </a:moveTo>
                    <a:lnTo>
                      <a:pt x="380301" y="65354"/>
                    </a:lnTo>
                    <a:lnTo>
                      <a:pt x="380301" y="977"/>
                    </a:lnTo>
                    <a:lnTo>
                      <a:pt x="368757" y="977"/>
                    </a:lnTo>
                    <a:lnTo>
                      <a:pt x="368757" y="65354"/>
                    </a:lnTo>
                    <a:lnTo>
                      <a:pt x="332752" y="65354"/>
                    </a:lnTo>
                    <a:lnTo>
                      <a:pt x="332752" y="977"/>
                    </a:lnTo>
                    <a:lnTo>
                      <a:pt x="321208" y="977"/>
                    </a:lnTo>
                    <a:lnTo>
                      <a:pt x="321208" y="76111"/>
                    </a:lnTo>
                    <a:lnTo>
                      <a:pt x="379323" y="76111"/>
                    </a:lnTo>
                    <a:lnTo>
                      <a:pt x="379323" y="100380"/>
                    </a:lnTo>
                    <a:lnTo>
                      <a:pt x="390867" y="100380"/>
                    </a:lnTo>
                    <a:lnTo>
                      <a:pt x="390867" y="65354"/>
                    </a:lnTo>
                    <a:close/>
                  </a:path>
                  <a:path w="685800" h="100964">
                    <a:moveTo>
                      <a:pt x="470141" y="76123"/>
                    </a:moveTo>
                    <a:lnTo>
                      <a:pt x="439420" y="37172"/>
                    </a:lnTo>
                    <a:lnTo>
                      <a:pt x="469747" y="977"/>
                    </a:lnTo>
                    <a:lnTo>
                      <a:pt x="454875" y="977"/>
                    </a:lnTo>
                    <a:lnTo>
                      <a:pt x="427875" y="33655"/>
                    </a:lnTo>
                    <a:lnTo>
                      <a:pt x="420243" y="33655"/>
                    </a:lnTo>
                    <a:lnTo>
                      <a:pt x="420243" y="977"/>
                    </a:lnTo>
                    <a:lnTo>
                      <a:pt x="408698" y="977"/>
                    </a:lnTo>
                    <a:lnTo>
                      <a:pt x="408698" y="76123"/>
                    </a:lnTo>
                    <a:lnTo>
                      <a:pt x="420243" y="76123"/>
                    </a:lnTo>
                    <a:lnTo>
                      <a:pt x="420243" y="44424"/>
                    </a:lnTo>
                    <a:lnTo>
                      <a:pt x="430618" y="44424"/>
                    </a:lnTo>
                    <a:lnTo>
                      <a:pt x="455269" y="76123"/>
                    </a:lnTo>
                    <a:lnTo>
                      <a:pt x="470141" y="76123"/>
                    </a:lnTo>
                    <a:close/>
                  </a:path>
                  <a:path w="685800" h="100964">
                    <a:moveTo>
                      <a:pt x="544131" y="38938"/>
                    </a:moveTo>
                    <a:lnTo>
                      <a:pt x="541680" y="22948"/>
                    </a:lnTo>
                    <a:lnTo>
                      <a:pt x="534746" y="10668"/>
                    </a:lnTo>
                    <a:lnTo>
                      <a:pt x="534352" y="10375"/>
                    </a:lnTo>
                    <a:lnTo>
                      <a:pt x="532587" y="9093"/>
                    </a:lnTo>
                    <a:lnTo>
                      <a:pt x="532587" y="38938"/>
                    </a:lnTo>
                    <a:lnTo>
                      <a:pt x="531253" y="49733"/>
                    </a:lnTo>
                    <a:lnTo>
                      <a:pt x="527138" y="58775"/>
                    </a:lnTo>
                    <a:lnTo>
                      <a:pt x="520128" y="64998"/>
                    </a:lnTo>
                    <a:lnTo>
                      <a:pt x="510082" y="67310"/>
                    </a:lnTo>
                    <a:lnTo>
                      <a:pt x="500049" y="64998"/>
                    </a:lnTo>
                    <a:lnTo>
                      <a:pt x="493039" y="58775"/>
                    </a:lnTo>
                    <a:lnTo>
                      <a:pt x="488924" y="49733"/>
                    </a:lnTo>
                    <a:lnTo>
                      <a:pt x="487578" y="38938"/>
                    </a:lnTo>
                    <a:lnTo>
                      <a:pt x="488924" y="28117"/>
                    </a:lnTo>
                    <a:lnTo>
                      <a:pt x="493039" y="19011"/>
                    </a:lnTo>
                    <a:lnTo>
                      <a:pt x="500049" y="12725"/>
                    </a:lnTo>
                    <a:lnTo>
                      <a:pt x="510082" y="10375"/>
                    </a:lnTo>
                    <a:lnTo>
                      <a:pt x="520128" y="12725"/>
                    </a:lnTo>
                    <a:lnTo>
                      <a:pt x="527138" y="19011"/>
                    </a:lnTo>
                    <a:lnTo>
                      <a:pt x="531253" y="28117"/>
                    </a:lnTo>
                    <a:lnTo>
                      <a:pt x="532587" y="38938"/>
                    </a:lnTo>
                    <a:lnTo>
                      <a:pt x="532587" y="9093"/>
                    </a:lnTo>
                    <a:lnTo>
                      <a:pt x="523989" y="2781"/>
                    </a:lnTo>
                    <a:lnTo>
                      <a:pt x="510082" y="0"/>
                    </a:lnTo>
                    <a:lnTo>
                      <a:pt x="496176" y="2781"/>
                    </a:lnTo>
                    <a:lnTo>
                      <a:pt x="485432" y="10668"/>
                    </a:lnTo>
                    <a:lnTo>
                      <a:pt x="478497" y="22948"/>
                    </a:lnTo>
                    <a:lnTo>
                      <a:pt x="476034" y="38938"/>
                    </a:lnTo>
                    <a:lnTo>
                      <a:pt x="478497" y="54825"/>
                    </a:lnTo>
                    <a:lnTo>
                      <a:pt x="485432" y="67043"/>
                    </a:lnTo>
                    <a:lnTo>
                      <a:pt x="496176" y="74904"/>
                    </a:lnTo>
                    <a:lnTo>
                      <a:pt x="510082" y="77685"/>
                    </a:lnTo>
                    <a:lnTo>
                      <a:pt x="523989" y="74904"/>
                    </a:lnTo>
                    <a:lnTo>
                      <a:pt x="534377" y="67310"/>
                    </a:lnTo>
                    <a:lnTo>
                      <a:pt x="534746" y="67043"/>
                    </a:lnTo>
                    <a:lnTo>
                      <a:pt x="541680" y="54825"/>
                    </a:lnTo>
                    <a:lnTo>
                      <a:pt x="544131" y="38938"/>
                    </a:lnTo>
                    <a:close/>
                  </a:path>
                  <a:path w="685800" h="100964">
                    <a:moveTo>
                      <a:pt x="608139" y="977"/>
                    </a:moveTo>
                    <a:lnTo>
                      <a:pt x="561759" y="977"/>
                    </a:lnTo>
                    <a:lnTo>
                      <a:pt x="561759" y="76111"/>
                    </a:lnTo>
                    <a:lnTo>
                      <a:pt x="573303" y="76111"/>
                    </a:lnTo>
                    <a:lnTo>
                      <a:pt x="573303" y="11734"/>
                    </a:lnTo>
                    <a:lnTo>
                      <a:pt x="608139" y="11734"/>
                    </a:lnTo>
                    <a:lnTo>
                      <a:pt x="608139" y="977"/>
                    </a:lnTo>
                    <a:close/>
                  </a:path>
                  <a:path w="685800" h="100964">
                    <a:moveTo>
                      <a:pt x="685660" y="38938"/>
                    </a:moveTo>
                    <a:lnTo>
                      <a:pt x="683196" y="22948"/>
                    </a:lnTo>
                    <a:lnTo>
                      <a:pt x="676262" y="10668"/>
                    </a:lnTo>
                    <a:lnTo>
                      <a:pt x="675868" y="10375"/>
                    </a:lnTo>
                    <a:lnTo>
                      <a:pt x="674116" y="9093"/>
                    </a:lnTo>
                    <a:lnTo>
                      <a:pt x="674116" y="38938"/>
                    </a:lnTo>
                    <a:lnTo>
                      <a:pt x="672769" y="49733"/>
                    </a:lnTo>
                    <a:lnTo>
                      <a:pt x="668655" y="58775"/>
                    </a:lnTo>
                    <a:lnTo>
                      <a:pt x="661644" y="64998"/>
                    </a:lnTo>
                    <a:lnTo>
                      <a:pt x="651611" y="67310"/>
                    </a:lnTo>
                    <a:lnTo>
                      <a:pt x="641565" y="64998"/>
                    </a:lnTo>
                    <a:lnTo>
                      <a:pt x="634555" y="58775"/>
                    </a:lnTo>
                    <a:lnTo>
                      <a:pt x="630440" y="49733"/>
                    </a:lnTo>
                    <a:lnTo>
                      <a:pt x="629107" y="38938"/>
                    </a:lnTo>
                    <a:lnTo>
                      <a:pt x="630440" y="28117"/>
                    </a:lnTo>
                    <a:lnTo>
                      <a:pt x="634555" y="19011"/>
                    </a:lnTo>
                    <a:lnTo>
                      <a:pt x="641565" y="12725"/>
                    </a:lnTo>
                    <a:lnTo>
                      <a:pt x="651611" y="10375"/>
                    </a:lnTo>
                    <a:lnTo>
                      <a:pt x="661644" y="12725"/>
                    </a:lnTo>
                    <a:lnTo>
                      <a:pt x="668655" y="19011"/>
                    </a:lnTo>
                    <a:lnTo>
                      <a:pt x="672769" y="28117"/>
                    </a:lnTo>
                    <a:lnTo>
                      <a:pt x="674116" y="38938"/>
                    </a:lnTo>
                    <a:lnTo>
                      <a:pt x="674116" y="9093"/>
                    </a:lnTo>
                    <a:lnTo>
                      <a:pt x="665505" y="2781"/>
                    </a:lnTo>
                    <a:lnTo>
                      <a:pt x="651611" y="0"/>
                    </a:lnTo>
                    <a:lnTo>
                      <a:pt x="637692" y="2781"/>
                    </a:lnTo>
                    <a:lnTo>
                      <a:pt x="626948" y="10668"/>
                    </a:lnTo>
                    <a:lnTo>
                      <a:pt x="620014" y="22948"/>
                    </a:lnTo>
                    <a:lnTo>
                      <a:pt x="617562" y="38938"/>
                    </a:lnTo>
                    <a:lnTo>
                      <a:pt x="620014" y="54825"/>
                    </a:lnTo>
                    <a:lnTo>
                      <a:pt x="626948" y="67043"/>
                    </a:lnTo>
                    <a:lnTo>
                      <a:pt x="637692" y="74904"/>
                    </a:lnTo>
                    <a:lnTo>
                      <a:pt x="651611" y="77685"/>
                    </a:lnTo>
                    <a:lnTo>
                      <a:pt x="665505" y="74904"/>
                    </a:lnTo>
                    <a:lnTo>
                      <a:pt x="675894" y="67310"/>
                    </a:lnTo>
                    <a:lnTo>
                      <a:pt x="676262" y="67043"/>
                    </a:lnTo>
                    <a:lnTo>
                      <a:pt x="683196" y="54825"/>
                    </a:lnTo>
                    <a:lnTo>
                      <a:pt x="685660" y="389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62"/>
            <p:cNvSpPr/>
            <p:nvPr/>
          </p:nvSpPr>
          <p:spPr>
            <a:xfrm>
              <a:off x="5329491" y="1077226"/>
              <a:ext cx="18415" cy="938530"/>
            </a:xfrm>
            <a:custGeom>
              <a:avLst/>
              <a:gdLst/>
              <a:ahLst/>
              <a:cxnLst/>
              <a:rect l="l" t="t" r="r" b="b"/>
              <a:pathLst>
                <a:path w="18414" h="938530">
                  <a:moveTo>
                    <a:pt x="18237" y="0"/>
                  </a:moveTo>
                  <a:lnTo>
                    <a:pt x="0" y="0"/>
                  </a:lnTo>
                  <a:lnTo>
                    <a:pt x="0" y="937920"/>
                  </a:lnTo>
                  <a:lnTo>
                    <a:pt x="18237" y="937920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Заголовок 4"/>
          <p:cNvSpPr txBox="1">
            <a:spLocks/>
          </p:cNvSpPr>
          <p:nvPr/>
        </p:nvSpPr>
        <p:spPr>
          <a:xfrm>
            <a:off x="1753561" y="520739"/>
            <a:ext cx="8509376" cy="2769989"/>
          </a:xfrm>
          <a:prstGeom prst="rect">
            <a:avLst/>
          </a:prstGeom>
        </p:spPr>
        <p:txBody>
          <a:bodyPr/>
          <a:lstStyle>
            <a:lvl1pPr>
              <a:defRPr sz="4800" kern="0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Допустимые логотипы на черном фоне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6444343" y="4691743"/>
            <a:ext cx="5747657" cy="2166257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63" name="bg object 16"/>
          <p:cNvSpPr/>
          <p:nvPr/>
        </p:nvSpPr>
        <p:spPr>
          <a:xfrm>
            <a:off x="-1265730" y="-7891"/>
            <a:ext cx="14044371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62" name="Заголовок 4"/>
          <p:cNvSpPr txBox="1">
            <a:spLocks/>
          </p:cNvSpPr>
          <p:nvPr/>
        </p:nvSpPr>
        <p:spPr>
          <a:xfrm>
            <a:off x="1753561" y="520739"/>
            <a:ext cx="8509376" cy="2769989"/>
          </a:xfrm>
          <a:prstGeom prst="rect">
            <a:avLst/>
          </a:prstGeom>
        </p:spPr>
        <p:txBody>
          <a:bodyPr/>
          <a:lstStyle>
            <a:lvl1pPr>
              <a:defRPr sz="4800" kern="0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Допустимые логотипы на красном фоне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4818" y="5169062"/>
            <a:ext cx="1246031" cy="1259997"/>
          </a:xfrm>
          <a:prstGeom prst="rect">
            <a:avLst/>
          </a:prstGeom>
        </p:spPr>
      </p:pic>
      <p:pic>
        <p:nvPicPr>
          <p:cNvPr id="6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7140" y="5144879"/>
            <a:ext cx="1246030" cy="1259984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115928" y="5528584"/>
            <a:ext cx="2721814" cy="994410"/>
            <a:chOff x="4197591" y="4541443"/>
            <a:chExt cx="2721814" cy="994410"/>
          </a:xfrm>
        </p:grpSpPr>
        <p:sp>
          <p:nvSpPr>
            <p:cNvPr id="66" name="object 9"/>
            <p:cNvSpPr/>
            <p:nvPr/>
          </p:nvSpPr>
          <p:spPr>
            <a:xfrm>
              <a:off x="4197591" y="4541443"/>
              <a:ext cx="995044" cy="994410"/>
            </a:xfrm>
            <a:custGeom>
              <a:avLst/>
              <a:gdLst/>
              <a:ahLst/>
              <a:cxnLst/>
              <a:rect l="l" t="t" r="r" b="b"/>
              <a:pathLst>
                <a:path w="995045" h="994410">
                  <a:moveTo>
                    <a:pt x="511937" y="249605"/>
                  </a:moveTo>
                  <a:lnTo>
                    <a:pt x="481558" y="249605"/>
                  </a:lnTo>
                  <a:lnTo>
                    <a:pt x="481558" y="271208"/>
                  </a:lnTo>
                  <a:lnTo>
                    <a:pt x="486600" y="270700"/>
                  </a:lnTo>
                  <a:lnTo>
                    <a:pt x="491642" y="270497"/>
                  </a:lnTo>
                  <a:lnTo>
                    <a:pt x="501942" y="270497"/>
                  </a:lnTo>
                  <a:lnTo>
                    <a:pt x="506996" y="270700"/>
                  </a:lnTo>
                  <a:lnTo>
                    <a:pt x="511937" y="271106"/>
                  </a:lnTo>
                  <a:lnTo>
                    <a:pt x="511937" y="249605"/>
                  </a:lnTo>
                  <a:close/>
                </a:path>
                <a:path w="995045" h="994410">
                  <a:moveTo>
                    <a:pt x="657339" y="434174"/>
                  </a:moveTo>
                  <a:lnTo>
                    <a:pt x="642848" y="390753"/>
                  </a:lnTo>
                  <a:lnTo>
                    <a:pt x="617651" y="353987"/>
                  </a:lnTo>
                  <a:lnTo>
                    <a:pt x="583641" y="325589"/>
                  </a:lnTo>
                  <a:lnTo>
                    <a:pt x="542721" y="307276"/>
                  </a:lnTo>
                  <a:lnTo>
                    <a:pt x="496798" y="300799"/>
                  </a:lnTo>
                  <a:lnTo>
                    <a:pt x="450913" y="307251"/>
                  </a:lnTo>
                  <a:lnTo>
                    <a:pt x="410006" y="325501"/>
                  </a:lnTo>
                  <a:lnTo>
                    <a:pt x="375983" y="353809"/>
                  </a:lnTo>
                  <a:lnTo>
                    <a:pt x="350735" y="390474"/>
                  </a:lnTo>
                  <a:lnTo>
                    <a:pt x="336156" y="433768"/>
                  </a:lnTo>
                  <a:lnTo>
                    <a:pt x="657339" y="434174"/>
                  </a:lnTo>
                  <a:close/>
                </a:path>
                <a:path w="995045" h="994410">
                  <a:moveTo>
                    <a:pt x="724877" y="464959"/>
                  </a:moveTo>
                  <a:lnTo>
                    <a:pt x="544271" y="464959"/>
                  </a:lnTo>
                  <a:lnTo>
                    <a:pt x="544271" y="463689"/>
                  </a:lnTo>
                  <a:lnTo>
                    <a:pt x="268617" y="463689"/>
                  </a:lnTo>
                  <a:lnTo>
                    <a:pt x="268617" y="464959"/>
                  </a:lnTo>
                  <a:lnTo>
                    <a:pt x="268617" y="497979"/>
                  </a:lnTo>
                  <a:lnTo>
                    <a:pt x="268617" y="528459"/>
                  </a:lnTo>
                  <a:lnTo>
                    <a:pt x="724877" y="528459"/>
                  </a:lnTo>
                  <a:lnTo>
                    <a:pt x="724877" y="497979"/>
                  </a:lnTo>
                  <a:lnTo>
                    <a:pt x="724877" y="464959"/>
                  </a:lnTo>
                  <a:close/>
                </a:path>
                <a:path w="995045" h="994410">
                  <a:moveTo>
                    <a:pt x="994435" y="497840"/>
                  </a:moveTo>
                  <a:lnTo>
                    <a:pt x="992162" y="449580"/>
                  </a:lnTo>
                  <a:lnTo>
                    <a:pt x="985469" y="403860"/>
                  </a:lnTo>
                  <a:lnTo>
                    <a:pt x="974572" y="358140"/>
                  </a:lnTo>
                  <a:lnTo>
                    <a:pt x="964031" y="327571"/>
                  </a:lnTo>
                  <a:lnTo>
                    <a:pt x="964031" y="497840"/>
                  </a:lnTo>
                  <a:lnTo>
                    <a:pt x="961301" y="548640"/>
                  </a:lnTo>
                  <a:lnTo>
                    <a:pt x="953300" y="596900"/>
                  </a:lnTo>
                  <a:lnTo>
                    <a:pt x="940308" y="645160"/>
                  </a:lnTo>
                  <a:lnTo>
                    <a:pt x="922604" y="689610"/>
                  </a:lnTo>
                  <a:lnTo>
                    <a:pt x="900493" y="732790"/>
                  </a:lnTo>
                  <a:lnTo>
                    <a:pt x="874242" y="772160"/>
                  </a:lnTo>
                  <a:lnTo>
                    <a:pt x="844130" y="810260"/>
                  </a:lnTo>
                  <a:lnTo>
                    <a:pt x="810463" y="843280"/>
                  </a:lnTo>
                  <a:lnTo>
                    <a:pt x="773976" y="843280"/>
                  </a:lnTo>
                  <a:lnTo>
                    <a:pt x="773976" y="873760"/>
                  </a:lnTo>
                  <a:lnTo>
                    <a:pt x="762698" y="881380"/>
                  </a:lnTo>
                  <a:lnTo>
                    <a:pt x="751154" y="889000"/>
                  </a:lnTo>
                  <a:lnTo>
                    <a:pt x="739343" y="896620"/>
                  </a:lnTo>
                  <a:lnTo>
                    <a:pt x="727329" y="904240"/>
                  </a:lnTo>
                  <a:lnTo>
                    <a:pt x="662825" y="904240"/>
                  </a:lnTo>
                  <a:lnTo>
                    <a:pt x="662825" y="934720"/>
                  </a:lnTo>
                  <a:lnTo>
                    <a:pt x="623417" y="947420"/>
                  </a:lnTo>
                  <a:lnTo>
                    <a:pt x="582561" y="956310"/>
                  </a:lnTo>
                  <a:lnTo>
                    <a:pt x="540410" y="962660"/>
                  </a:lnTo>
                  <a:lnTo>
                    <a:pt x="497141" y="965200"/>
                  </a:lnTo>
                  <a:lnTo>
                    <a:pt x="453859" y="962660"/>
                  </a:lnTo>
                  <a:lnTo>
                    <a:pt x="411670" y="956310"/>
                  </a:lnTo>
                  <a:lnTo>
                    <a:pt x="370776" y="947420"/>
                  </a:lnTo>
                  <a:lnTo>
                    <a:pt x="331355" y="934720"/>
                  </a:lnTo>
                  <a:lnTo>
                    <a:pt x="662825" y="934720"/>
                  </a:lnTo>
                  <a:lnTo>
                    <a:pt x="662825" y="904240"/>
                  </a:lnTo>
                  <a:lnTo>
                    <a:pt x="266839" y="904240"/>
                  </a:lnTo>
                  <a:lnTo>
                    <a:pt x="254838" y="896620"/>
                  </a:lnTo>
                  <a:lnTo>
                    <a:pt x="243065" y="889000"/>
                  </a:lnTo>
                  <a:lnTo>
                    <a:pt x="231521" y="881380"/>
                  </a:lnTo>
                  <a:lnTo>
                    <a:pt x="220192" y="873760"/>
                  </a:lnTo>
                  <a:lnTo>
                    <a:pt x="773976" y="873760"/>
                  </a:lnTo>
                  <a:lnTo>
                    <a:pt x="773976" y="843280"/>
                  </a:lnTo>
                  <a:lnTo>
                    <a:pt x="763308" y="843280"/>
                  </a:lnTo>
                  <a:lnTo>
                    <a:pt x="800379" y="811530"/>
                  </a:lnTo>
                  <a:lnTo>
                    <a:pt x="833640" y="775970"/>
                  </a:lnTo>
                  <a:lnTo>
                    <a:pt x="862761" y="736600"/>
                  </a:lnTo>
                  <a:lnTo>
                    <a:pt x="887374" y="693420"/>
                  </a:lnTo>
                  <a:lnTo>
                    <a:pt x="907135" y="647700"/>
                  </a:lnTo>
                  <a:lnTo>
                    <a:pt x="921677" y="599440"/>
                  </a:lnTo>
                  <a:lnTo>
                    <a:pt x="930668" y="549910"/>
                  </a:lnTo>
                  <a:lnTo>
                    <a:pt x="933742" y="497840"/>
                  </a:lnTo>
                  <a:lnTo>
                    <a:pt x="931176" y="449580"/>
                  </a:lnTo>
                  <a:lnTo>
                    <a:pt x="923658" y="403860"/>
                  </a:lnTo>
                  <a:lnTo>
                    <a:pt x="911440" y="359410"/>
                  </a:lnTo>
                  <a:lnTo>
                    <a:pt x="903351" y="339026"/>
                  </a:lnTo>
                  <a:lnTo>
                    <a:pt x="903351" y="497840"/>
                  </a:lnTo>
                  <a:lnTo>
                    <a:pt x="900531" y="546100"/>
                  </a:lnTo>
                  <a:lnTo>
                    <a:pt x="892302" y="591820"/>
                  </a:lnTo>
                  <a:lnTo>
                    <a:pt x="878979" y="636270"/>
                  </a:lnTo>
                  <a:lnTo>
                    <a:pt x="860882" y="678180"/>
                  </a:lnTo>
                  <a:lnTo>
                    <a:pt x="838339" y="717550"/>
                  </a:lnTo>
                  <a:lnTo>
                    <a:pt x="811644" y="754380"/>
                  </a:lnTo>
                  <a:lnTo>
                    <a:pt x="781151" y="787400"/>
                  </a:lnTo>
                  <a:lnTo>
                    <a:pt x="747166" y="817880"/>
                  </a:lnTo>
                  <a:lnTo>
                    <a:pt x="710006" y="843280"/>
                  </a:lnTo>
                  <a:lnTo>
                    <a:pt x="644486" y="843280"/>
                  </a:lnTo>
                  <a:lnTo>
                    <a:pt x="687692" y="821690"/>
                  </a:lnTo>
                  <a:lnTo>
                    <a:pt x="727481" y="795020"/>
                  </a:lnTo>
                  <a:lnTo>
                    <a:pt x="763422" y="763270"/>
                  </a:lnTo>
                  <a:lnTo>
                    <a:pt x="795058" y="726440"/>
                  </a:lnTo>
                  <a:lnTo>
                    <a:pt x="821944" y="687070"/>
                  </a:lnTo>
                  <a:lnTo>
                    <a:pt x="843635" y="643890"/>
                  </a:lnTo>
                  <a:lnTo>
                    <a:pt x="859688" y="596900"/>
                  </a:lnTo>
                  <a:lnTo>
                    <a:pt x="869645" y="548640"/>
                  </a:lnTo>
                  <a:lnTo>
                    <a:pt x="873061" y="497840"/>
                  </a:lnTo>
                  <a:lnTo>
                    <a:pt x="870127" y="450850"/>
                  </a:lnTo>
                  <a:lnTo>
                    <a:pt x="861568" y="405130"/>
                  </a:lnTo>
                  <a:lnTo>
                    <a:pt x="847725" y="361950"/>
                  </a:lnTo>
                  <a:lnTo>
                    <a:pt x="842822" y="351345"/>
                  </a:lnTo>
                  <a:lnTo>
                    <a:pt x="842822" y="499110"/>
                  </a:lnTo>
                  <a:lnTo>
                    <a:pt x="755116" y="499110"/>
                  </a:lnTo>
                  <a:lnTo>
                    <a:pt x="755116" y="528320"/>
                  </a:lnTo>
                  <a:lnTo>
                    <a:pt x="841413" y="528320"/>
                  </a:lnTo>
                  <a:lnTo>
                    <a:pt x="840651" y="535940"/>
                  </a:lnTo>
                  <a:lnTo>
                    <a:pt x="839736" y="543560"/>
                  </a:lnTo>
                  <a:lnTo>
                    <a:pt x="838644" y="551180"/>
                  </a:lnTo>
                  <a:lnTo>
                    <a:pt x="837374" y="558800"/>
                  </a:lnTo>
                  <a:lnTo>
                    <a:pt x="755116" y="558800"/>
                  </a:lnTo>
                  <a:lnTo>
                    <a:pt x="755116" y="678180"/>
                  </a:lnTo>
                  <a:lnTo>
                    <a:pt x="748106" y="688340"/>
                  </a:lnTo>
                  <a:lnTo>
                    <a:pt x="740702" y="697230"/>
                  </a:lnTo>
                  <a:lnTo>
                    <a:pt x="732942" y="706120"/>
                  </a:lnTo>
                  <a:lnTo>
                    <a:pt x="724839" y="715010"/>
                  </a:lnTo>
                  <a:lnTo>
                    <a:pt x="724839" y="558800"/>
                  </a:lnTo>
                  <a:lnTo>
                    <a:pt x="661162" y="558800"/>
                  </a:lnTo>
                  <a:lnTo>
                    <a:pt x="661162" y="767080"/>
                  </a:lnTo>
                  <a:lnTo>
                    <a:pt x="653808" y="770890"/>
                  </a:lnTo>
                  <a:lnTo>
                    <a:pt x="646290" y="774700"/>
                  </a:lnTo>
                  <a:lnTo>
                    <a:pt x="638644" y="779780"/>
                  </a:lnTo>
                  <a:lnTo>
                    <a:pt x="630885" y="783590"/>
                  </a:lnTo>
                  <a:lnTo>
                    <a:pt x="630885" y="759460"/>
                  </a:lnTo>
                  <a:lnTo>
                    <a:pt x="630885" y="753110"/>
                  </a:lnTo>
                  <a:lnTo>
                    <a:pt x="630885" y="588010"/>
                  </a:lnTo>
                  <a:lnTo>
                    <a:pt x="630885" y="558800"/>
                  </a:lnTo>
                  <a:lnTo>
                    <a:pt x="578434" y="558800"/>
                  </a:lnTo>
                  <a:lnTo>
                    <a:pt x="578434" y="789940"/>
                  </a:lnTo>
                  <a:lnTo>
                    <a:pt x="572985" y="805180"/>
                  </a:lnTo>
                  <a:lnTo>
                    <a:pt x="572985" y="843280"/>
                  </a:lnTo>
                  <a:lnTo>
                    <a:pt x="542556" y="843280"/>
                  </a:lnTo>
                  <a:lnTo>
                    <a:pt x="542696" y="808990"/>
                  </a:lnTo>
                  <a:lnTo>
                    <a:pt x="497166" y="792480"/>
                  </a:lnTo>
                  <a:lnTo>
                    <a:pt x="451624" y="808990"/>
                  </a:lnTo>
                  <a:lnTo>
                    <a:pt x="451485" y="843280"/>
                  </a:lnTo>
                  <a:lnTo>
                    <a:pt x="421195" y="843280"/>
                  </a:lnTo>
                  <a:lnTo>
                    <a:pt x="421335" y="805180"/>
                  </a:lnTo>
                  <a:lnTo>
                    <a:pt x="415785" y="789940"/>
                  </a:lnTo>
                  <a:lnTo>
                    <a:pt x="436130" y="782320"/>
                  </a:lnTo>
                  <a:lnTo>
                    <a:pt x="497166" y="759460"/>
                  </a:lnTo>
                  <a:lnTo>
                    <a:pt x="578434" y="789940"/>
                  </a:lnTo>
                  <a:lnTo>
                    <a:pt x="578434" y="558800"/>
                  </a:lnTo>
                  <a:lnTo>
                    <a:pt x="572935" y="558800"/>
                  </a:lnTo>
                  <a:lnTo>
                    <a:pt x="572935" y="588010"/>
                  </a:lnTo>
                  <a:lnTo>
                    <a:pt x="572935" y="753110"/>
                  </a:lnTo>
                  <a:lnTo>
                    <a:pt x="542645" y="741680"/>
                  </a:lnTo>
                  <a:lnTo>
                    <a:pt x="542645" y="730250"/>
                  </a:lnTo>
                  <a:lnTo>
                    <a:pt x="542645" y="588010"/>
                  </a:lnTo>
                  <a:lnTo>
                    <a:pt x="572935" y="588010"/>
                  </a:lnTo>
                  <a:lnTo>
                    <a:pt x="572935" y="558800"/>
                  </a:lnTo>
                  <a:lnTo>
                    <a:pt x="512254" y="558800"/>
                  </a:lnTo>
                  <a:lnTo>
                    <a:pt x="512254" y="588010"/>
                  </a:lnTo>
                  <a:lnTo>
                    <a:pt x="512254" y="730250"/>
                  </a:lnTo>
                  <a:lnTo>
                    <a:pt x="497116" y="725170"/>
                  </a:lnTo>
                  <a:lnTo>
                    <a:pt x="481965" y="730250"/>
                  </a:lnTo>
                  <a:lnTo>
                    <a:pt x="481965" y="588010"/>
                  </a:lnTo>
                  <a:lnTo>
                    <a:pt x="512254" y="588010"/>
                  </a:lnTo>
                  <a:lnTo>
                    <a:pt x="512254" y="558800"/>
                  </a:lnTo>
                  <a:lnTo>
                    <a:pt x="451573" y="558800"/>
                  </a:lnTo>
                  <a:lnTo>
                    <a:pt x="451573" y="588010"/>
                  </a:lnTo>
                  <a:lnTo>
                    <a:pt x="451573" y="741680"/>
                  </a:lnTo>
                  <a:lnTo>
                    <a:pt x="421284" y="753110"/>
                  </a:lnTo>
                  <a:lnTo>
                    <a:pt x="421284" y="588010"/>
                  </a:lnTo>
                  <a:lnTo>
                    <a:pt x="451573" y="588010"/>
                  </a:lnTo>
                  <a:lnTo>
                    <a:pt x="451573" y="558800"/>
                  </a:lnTo>
                  <a:lnTo>
                    <a:pt x="362635" y="558800"/>
                  </a:lnTo>
                  <a:lnTo>
                    <a:pt x="362635" y="782320"/>
                  </a:lnTo>
                  <a:lnTo>
                    <a:pt x="347230" y="774700"/>
                  </a:lnTo>
                  <a:lnTo>
                    <a:pt x="339712" y="770890"/>
                  </a:lnTo>
                  <a:lnTo>
                    <a:pt x="332359" y="765810"/>
                  </a:lnTo>
                  <a:lnTo>
                    <a:pt x="332359" y="715010"/>
                  </a:lnTo>
                  <a:lnTo>
                    <a:pt x="332359" y="558800"/>
                  </a:lnTo>
                  <a:lnTo>
                    <a:pt x="268579" y="558800"/>
                  </a:lnTo>
                  <a:lnTo>
                    <a:pt x="268579" y="715010"/>
                  </a:lnTo>
                  <a:lnTo>
                    <a:pt x="260489" y="706120"/>
                  </a:lnTo>
                  <a:lnTo>
                    <a:pt x="252717" y="697230"/>
                  </a:lnTo>
                  <a:lnTo>
                    <a:pt x="245313" y="687070"/>
                  </a:lnTo>
                  <a:lnTo>
                    <a:pt x="238302" y="678180"/>
                  </a:lnTo>
                  <a:lnTo>
                    <a:pt x="238302" y="558800"/>
                  </a:lnTo>
                  <a:lnTo>
                    <a:pt x="157060" y="558800"/>
                  </a:lnTo>
                  <a:lnTo>
                    <a:pt x="155790" y="551180"/>
                  </a:lnTo>
                  <a:lnTo>
                    <a:pt x="154698" y="543560"/>
                  </a:lnTo>
                  <a:lnTo>
                    <a:pt x="153784" y="535940"/>
                  </a:lnTo>
                  <a:lnTo>
                    <a:pt x="153022" y="528320"/>
                  </a:lnTo>
                  <a:lnTo>
                    <a:pt x="238302" y="528320"/>
                  </a:lnTo>
                  <a:lnTo>
                    <a:pt x="238302" y="499110"/>
                  </a:lnTo>
                  <a:lnTo>
                    <a:pt x="151612" y="499110"/>
                  </a:lnTo>
                  <a:lnTo>
                    <a:pt x="151688" y="490220"/>
                  </a:lnTo>
                  <a:lnTo>
                    <a:pt x="151930" y="482600"/>
                  </a:lnTo>
                  <a:lnTo>
                    <a:pt x="152336" y="476250"/>
                  </a:lnTo>
                  <a:lnTo>
                    <a:pt x="152920" y="468630"/>
                  </a:lnTo>
                  <a:lnTo>
                    <a:pt x="238302" y="468630"/>
                  </a:lnTo>
                  <a:lnTo>
                    <a:pt x="238302" y="434340"/>
                  </a:lnTo>
                  <a:lnTo>
                    <a:pt x="305320" y="434340"/>
                  </a:lnTo>
                  <a:lnTo>
                    <a:pt x="318096" y="389890"/>
                  </a:lnTo>
                  <a:lnTo>
                    <a:pt x="340461" y="350520"/>
                  </a:lnTo>
                  <a:lnTo>
                    <a:pt x="371043" y="317500"/>
                  </a:lnTo>
                  <a:lnTo>
                    <a:pt x="408432" y="292100"/>
                  </a:lnTo>
                  <a:lnTo>
                    <a:pt x="451243" y="276860"/>
                  </a:lnTo>
                  <a:lnTo>
                    <a:pt x="451345" y="222250"/>
                  </a:lnTo>
                  <a:lnTo>
                    <a:pt x="451345" y="219710"/>
                  </a:lnTo>
                  <a:lnTo>
                    <a:pt x="481622" y="219710"/>
                  </a:lnTo>
                  <a:lnTo>
                    <a:pt x="481622" y="182880"/>
                  </a:lnTo>
                  <a:lnTo>
                    <a:pt x="511898" y="182880"/>
                  </a:lnTo>
                  <a:lnTo>
                    <a:pt x="511898" y="219710"/>
                  </a:lnTo>
                  <a:lnTo>
                    <a:pt x="542175" y="219710"/>
                  </a:lnTo>
                  <a:lnTo>
                    <a:pt x="542175" y="276860"/>
                  </a:lnTo>
                  <a:lnTo>
                    <a:pt x="585101" y="292100"/>
                  </a:lnTo>
                  <a:lnTo>
                    <a:pt x="622566" y="317500"/>
                  </a:lnTo>
                  <a:lnTo>
                    <a:pt x="653173" y="350520"/>
                  </a:lnTo>
                  <a:lnTo>
                    <a:pt x="675525" y="389890"/>
                  </a:lnTo>
                  <a:lnTo>
                    <a:pt x="688213" y="434340"/>
                  </a:lnTo>
                  <a:lnTo>
                    <a:pt x="755116" y="434340"/>
                  </a:lnTo>
                  <a:lnTo>
                    <a:pt x="755116" y="468630"/>
                  </a:lnTo>
                  <a:lnTo>
                    <a:pt x="841514" y="468630"/>
                  </a:lnTo>
                  <a:lnTo>
                    <a:pt x="842098" y="474980"/>
                  </a:lnTo>
                  <a:lnTo>
                    <a:pt x="842505" y="482600"/>
                  </a:lnTo>
                  <a:lnTo>
                    <a:pt x="842746" y="490220"/>
                  </a:lnTo>
                  <a:lnTo>
                    <a:pt x="842822" y="499110"/>
                  </a:lnTo>
                  <a:lnTo>
                    <a:pt x="842822" y="351345"/>
                  </a:lnTo>
                  <a:lnTo>
                    <a:pt x="805624" y="283210"/>
                  </a:lnTo>
                  <a:lnTo>
                    <a:pt x="778090" y="247650"/>
                  </a:lnTo>
                  <a:lnTo>
                    <a:pt x="746696" y="217170"/>
                  </a:lnTo>
                  <a:lnTo>
                    <a:pt x="711784" y="189230"/>
                  </a:lnTo>
                  <a:lnTo>
                    <a:pt x="701217" y="182880"/>
                  </a:lnTo>
                  <a:lnTo>
                    <a:pt x="673747" y="166370"/>
                  </a:lnTo>
                  <a:lnTo>
                    <a:pt x="632904" y="147320"/>
                  </a:lnTo>
                  <a:lnTo>
                    <a:pt x="589622" y="133350"/>
                  </a:lnTo>
                  <a:lnTo>
                    <a:pt x="544271" y="124460"/>
                  </a:lnTo>
                  <a:lnTo>
                    <a:pt x="497179" y="121920"/>
                  </a:lnTo>
                  <a:lnTo>
                    <a:pt x="450113" y="124460"/>
                  </a:lnTo>
                  <a:lnTo>
                    <a:pt x="404761" y="133350"/>
                  </a:lnTo>
                  <a:lnTo>
                    <a:pt x="361505" y="147320"/>
                  </a:lnTo>
                  <a:lnTo>
                    <a:pt x="320675" y="166370"/>
                  </a:lnTo>
                  <a:lnTo>
                    <a:pt x="282638" y="189230"/>
                  </a:lnTo>
                  <a:lnTo>
                    <a:pt x="247738" y="217170"/>
                  </a:lnTo>
                  <a:lnTo>
                    <a:pt x="216357" y="247650"/>
                  </a:lnTo>
                  <a:lnTo>
                    <a:pt x="188810" y="283210"/>
                  </a:lnTo>
                  <a:lnTo>
                    <a:pt x="165481" y="321310"/>
                  </a:lnTo>
                  <a:lnTo>
                    <a:pt x="146723" y="361950"/>
                  </a:lnTo>
                  <a:lnTo>
                    <a:pt x="132880" y="405130"/>
                  </a:lnTo>
                  <a:lnTo>
                    <a:pt x="124320" y="450850"/>
                  </a:lnTo>
                  <a:lnTo>
                    <a:pt x="121386" y="497840"/>
                  </a:lnTo>
                  <a:lnTo>
                    <a:pt x="124802" y="548640"/>
                  </a:lnTo>
                  <a:lnTo>
                    <a:pt x="134759" y="596900"/>
                  </a:lnTo>
                  <a:lnTo>
                    <a:pt x="150812" y="643890"/>
                  </a:lnTo>
                  <a:lnTo>
                    <a:pt x="172504" y="687070"/>
                  </a:lnTo>
                  <a:lnTo>
                    <a:pt x="199390" y="726440"/>
                  </a:lnTo>
                  <a:lnTo>
                    <a:pt x="231025" y="763270"/>
                  </a:lnTo>
                  <a:lnTo>
                    <a:pt x="266966" y="795020"/>
                  </a:lnTo>
                  <a:lnTo>
                    <a:pt x="306755" y="821690"/>
                  </a:lnTo>
                  <a:lnTo>
                    <a:pt x="349961" y="843280"/>
                  </a:lnTo>
                  <a:lnTo>
                    <a:pt x="284327" y="843280"/>
                  </a:lnTo>
                  <a:lnTo>
                    <a:pt x="247180" y="817880"/>
                  </a:lnTo>
                  <a:lnTo>
                    <a:pt x="213194" y="787400"/>
                  </a:lnTo>
                  <a:lnTo>
                    <a:pt x="182714" y="754380"/>
                  </a:lnTo>
                  <a:lnTo>
                    <a:pt x="156057" y="717550"/>
                  </a:lnTo>
                  <a:lnTo>
                    <a:pt x="133515" y="678180"/>
                  </a:lnTo>
                  <a:lnTo>
                    <a:pt x="115443" y="636270"/>
                  </a:lnTo>
                  <a:lnTo>
                    <a:pt x="102133" y="591820"/>
                  </a:lnTo>
                  <a:lnTo>
                    <a:pt x="93903" y="546100"/>
                  </a:lnTo>
                  <a:lnTo>
                    <a:pt x="91097" y="497840"/>
                  </a:lnTo>
                  <a:lnTo>
                    <a:pt x="93827" y="450850"/>
                  </a:lnTo>
                  <a:lnTo>
                    <a:pt x="101841" y="405130"/>
                  </a:lnTo>
                  <a:lnTo>
                    <a:pt x="114808" y="360680"/>
                  </a:lnTo>
                  <a:lnTo>
                    <a:pt x="132422" y="318770"/>
                  </a:lnTo>
                  <a:lnTo>
                    <a:pt x="154393" y="280670"/>
                  </a:lnTo>
                  <a:lnTo>
                    <a:pt x="180416" y="243840"/>
                  </a:lnTo>
                  <a:lnTo>
                    <a:pt x="210159" y="210820"/>
                  </a:lnTo>
                  <a:lnTo>
                    <a:pt x="243332" y="180340"/>
                  </a:lnTo>
                  <a:lnTo>
                    <a:pt x="279628" y="154940"/>
                  </a:lnTo>
                  <a:lnTo>
                    <a:pt x="318731" y="133350"/>
                  </a:lnTo>
                  <a:lnTo>
                    <a:pt x="360349" y="115570"/>
                  </a:lnTo>
                  <a:lnTo>
                    <a:pt x="404164" y="102870"/>
                  </a:lnTo>
                  <a:lnTo>
                    <a:pt x="449884" y="93980"/>
                  </a:lnTo>
                  <a:lnTo>
                    <a:pt x="497179" y="91440"/>
                  </a:lnTo>
                  <a:lnTo>
                    <a:pt x="544474" y="93980"/>
                  </a:lnTo>
                  <a:lnTo>
                    <a:pt x="590194" y="102870"/>
                  </a:lnTo>
                  <a:lnTo>
                    <a:pt x="634009" y="115570"/>
                  </a:lnTo>
                  <a:lnTo>
                    <a:pt x="675640" y="133350"/>
                  </a:lnTo>
                  <a:lnTo>
                    <a:pt x="714756" y="154940"/>
                  </a:lnTo>
                  <a:lnTo>
                    <a:pt x="751052" y="180340"/>
                  </a:lnTo>
                  <a:lnTo>
                    <a:pt x="784237" y="210820"/>
                  </a:lnTo>
                  <a:lnTo>
                    <a:pt x="813993" y="243840"/>
                  </a:lnTo>
                  <a:lnTo>
                    <a:pt x="840016" y="280670"/>
                  </a:lnTo>
                  <a:lnTo>
                    <a:pt x="861999" y="318770"/>
                  </a:lnTo>
                  <a:lnTo>
                    <a:pt x="879627" y="360680"/>
                  </a:lnTo>
                  <a:lnTo>
                    <a:pt x="892606" y="405130"/>
                  </a:lnTo>
                  <a:lnTo>
                    <a:pt x="900607" y="450850"/>
                  </a:lnTo>
                  <a:lnTo>
                    <a:pt x="903351" y="497840"/>
                  </a:lnTo>
                  <a:lnTo>
                    <a:pt x="903351" y="339026"/>
                  </a:lnTo>
                  <a:lnTo>
                    <a:pt x="874052" y="278130"/>
                  </a:lnTo>
                  <a:lnTo>
                    <a:pt x="849388" y="240030"/>
                  </a:lnTo>
                  <a:lnTo>
                    <a:pt x="821118" y="205740"/>
                  </a:lnTo>
                  <a:lnTo>
                    <a:pt x="789508" y="173990"/>
                  </a:lnTo>
                  <a:lnTo>
                    <a:pt x="754824" y="146050"/>
                  </a:lnTo>
                  <a:lnTo>
                    <a:pt x="717334" y="120650"/>
                  </a:lnTo>
                  <a:lnTo>
                    <a:pt x="677303" y="100330"/>
                  </a:lnTo>
                  <a:lnTo>
                    <a:pt x="635012" y="83820"/>
                  </a:lnTo>
                  <a:lnTo>
                    <a:pt x="590702" y="71120"/>
                  </a:lnTo>
                  <a:lnTo>
                    <a:pt x="544677" y="63500"/>
                  </a:lnTo>
                  <a:lnTo>
                    <a:pt x="497179" y="60960"/>
                  </a:lnTo>
                  <a:lnTo>
                    <a:pt x="449681" y="63500"/>
                  </a:lnTo>
                  <a:lnTo>
                    <a:pt x="403656" y="71120"/>
                  </a:lnTo>
                  <a:lnTo>
                    <a:pt x="359359" y="83820"/>
                  </a:lnTo>
                  <a:lnTo>
                    <a:pt x="317055" y="100330"/>
                  </a:lnTo>
                  <a:lnTo>
                    <a:pt x="277037" y="120650"/>
                  </a:lnTo>
                  <a:lnTo>
                    <a:pt x="239547" y="146050"/>
                  </a:lnTo>
                  <a:lnTo>
                    <a:pt x="204876" y="173990"/>
                  </a:lnTo>
                  <a:lnTo>
                    <a:pt x="173278" y="205740"/>
                  </a:lnTo>
                  <a:lnTo>
                    <a:pt x="145008" y="240030"/>
                  </a:lnTo>
                  <a:lnTo>
                    <a:pt x="120370" y="278130"/>
                  </a:lnTo>
                  <a:lnTo>
                    <a:pt x="99593" y="317500"/>
                  </a:lnTo>
                  <a:lnTo>
                    <a:pt x="82981" y="359410"/>
                  </a:lnTo>
                  <a:lnTo>
                    <a:pt x="70777" y="403860"/>
                  </a:lnTo>
                  <a:lnTo>
                    <a:pt x="63258" y="449580"/>
                  </a:lnTo>
                  <a:lnTo>
                    <a:pt x="60693" y="497840"/>
                  </a:lnTo>
                  <a:lnTo>
                    <a:pt x="63766" y="549910"/>
                  </a:lnTo>
                  <a:lnTo>
                    <a:pt x="72758" y="599440"/>
                  </a:lnTo>
                  <a:lnTo>
                    <a:pt x="87299" y="647700"/>
                  </a:lnTo>
                  <a:lnTo>
                    <a:pt x="107061" y="693420"/>
                  </a:lnTo>
                  <a:lnTo>
                    <a:pt x="131660" y="736600"/>
                  </a:lnTo>
                  <a:lnTo>
                    <a:pt x="160756" y="775970"/>
                  </a:lnTo>
                  <a:lnTo>
                    <a:pt x="193992" y="811530"/>
                  </a:lnTo>
                  <a:lnTo>
                    <a:pt x="231025" y="843280"/>
                  </a:lnTo>
                  <a:lnTo>
                    <a:pt x="183972" y="843280"/>
                  </a:lnTo>
                  <a:lnTo>
                    <a:pt x="150304" y="810260"/>
                  </a:lnTo>
                  <a:lnTo>
                    <a:pt x="120192" y="772160"/>
                  </a:lnTo>
                  <a:lnTo>
                    <a:pt x="93941" y="732790"/>
                  </a:lnTo>
                  <a:lnTo>
                    <a:pt x="93687" y="732294"/>
                  </a:lnTo>
                  <a:lnTo>
                    <a:pt x="93687" y="732790"/>
                  </a:lnTo>
                  <a:lnTo>
                    <a:pt x="93484" y="732790"/>
                  </a:lnTo>
                  <a:lnTo>
                    <a:pt x="92265" y="730250"/>
                  </a:lnTo>
                  <a:lnTo>
                    <a:pt x="93687" y="732790"/>
                  </a:lnTo>
                  <a:lnTo>
                    <a:pt x="93687" y="732294"/>
                  </a:lnTo>
                  <a:lnTo>
                    <a:pt x="92646" y="730250"/>
                  </a:lnTo>
                  <a:lnTo>
                    <a:pt x="81584" y="708660"/>
                  </a:lnTo>
                  <a:lnTo>
                    <a:pt x="80556" y="706653"/>
                  </a:lnTo>
                  <a:lnTo>
                    <a:pt x="80556" y="708660"/>
                  </a:lnTo>
                  <a:lnTo>
                    <a:pt x="80251" y="707390"/>
                  </a:lnTo>
                  <a:lnTo>
                    <a:pt x="79654" y="706120"/>
                  </a:lnTo>
                  <a:lnTo>
                    <a:pt x="80352" y="707390"/>
                  </a:lnTo>
                  <a:lnTo>
                    <a:pt x="80556" y="708660"/>
                  </a:lnTo>
                  <a:lnTo>
                    <a:pt x="80556" y="706653"/>
                  </a:lnTo>
                  <a:lnTo>
                    <a:pt x="80289" y="706120"/>
                  </a:lnTo>
                  <a:lnTo>
                    <a:pt x="71831" y="689610"/>
                  </a:lnTo>
                  <a:lnTo>
                    <a:pt x="54140" y="645160"/>
                  </a:lnTo>
                  <a:lnTo>
                    <a:pt x="41148" y="596900"/>
                  </a:lnTo>
                  <a:lnTo>
                    <a:pt x="33147" y="548640"/>
                  </a:lnTo>
                  <a:lnTo>
                    <a:pt x="30416" y="497840"/>
                  </a:lnTo>
                  <a:lnTo>
                    <a:pt x="32829" y="449580"/>
                  </a:lnTo>
                  <a:lnTo>
                    <a:pt x="39916" y="403860"/>
                  </a:lnTo>
                  <a:lnTo>
                    <a:pt x="51435" y="359410"/>
                  </a:lnTo>
                  <a:lnTo>
                    <a:pt x="67157" y="316230"/>
                  </a:lnTo>
                  <a:lnTo>
                    <a:pt x="86842" y="275590"/>
                  </a:lnTo>
                  <a:lnTo>
                    <a:pt x="110248" y="237490"/>
                  </a:lnTo>
                  <a:lnTo>
                    <a:pt x="137134" y="200660"/>
                  </a:lnTo>
                  <a:lnTo>
                    <a:pt x="167284" y="167640"/>
                  </a:lnTo>
                  <a:lnTo>
                    <a:pt x="200444" y="137160"/>
                  </a:lnTo>
                  <a:lnTo>
                    <a:pt x="236397" y="110490"/>
                  </a:lnTo>
                  <a:lnTo>
                    <a:pt x="274878" y="87630"/>
                  </a:lnTo>
                  <a:lnTo>
                    <a:pt x="315671" y="67310"/>
                  </a:lnTo>
                  <a:lnTo>
                    <a:pt x="358533" y="52070"/>
                  </a:lnTo>
                  <a:lnTo>
                    <a:pt x="403225" y="40640"/>
                  </a:lnTo>
                  <a:lnTo>
                    <a:pt x="449529" y="33020"/>
                  </a:lnTo>
                  <a:lnTo>
                    <a:pt x="497179" y="30480"/>
                  </a:lnTo>
                  <a:lnTo>
                    <a:pt x="544855" y="33020"/>
                  </a:lnTo>
                  <a:lnTo>
                    <a:pt x="591159" y="40640"/>
                  </a:lnTo>
                  <a:lnTo>
                    <a:pt x="635863" y="52070"/>
                  </a:lnTo>
                  <a:lnTo>
                    <a:pt x="678738" y="67310"/>
                  </a:lnTo>
                  <a:lnTo>
                    <a:pt x="719543" y="87630"/>
                  </a:lnTo>
                  <a:lnTo>
                    <a:pt x="758037" y="110490"/>
                  </a:lnTo>
                  <a:lnTo>
                    <a:pt x="793978" y="137160"/>
                  </a:lnTo>
                  <a:lnTo>
                    <a:pt x="827151" y="167640"/>
                  </a:lnTo>
                  <a:lnTo>
                    <a:pt x="857300" y="200660"/>
                  </a:lnTo>
                  <a:lnTo>
                    <a:pt x="884199" y="237490"/>
                  </a:lnTo>
                  <a:lnTo>
                    <a:pt x="907605" y="275590"/>
                  </a:lnTo>
                  <a:lnTo>
                    <a:pt x="927290" y="316230"/>
                  </a:lnTo>
                  <a:lnTo>
                    <a:pt x="943013" y="359410"/>
                  </a:lnTo>
                  <a:lnTo>
                    <a:pt x="954532" y="403860"/>
                  </a:lnTo>
                  <a:lnTo>
                    <a:pt x="961618" y="449580"/>
                  </a:lnTo>
                  <a:lnTo>
                    <a:pt x="964031" y="497840"/>
                  </a:lnTo>
                  <a:lnTo>
                    <a:pt x="964031" y="327571"/>
                  </a:lnTo>
                  <a:lnTo>
                    <a:pt x="941006" y="273050"/>
                  </a:lnTo>
                  <a:lnTo>
                    <a:pt x="918743" y="233680"/>
                  </a:lnTo>
                  <a:lnTo>
                    <a:pt x="893114" y="196850"/>
                  </a:lnTo>
                  <a:lnTo>
                    <a:pt x="864323" y="162560"/>
                  </a:lnTo>
                  <a:lnTo>
                    <a:pt x="832573" y="130810"/>
                  </a:lnTo>
                  <a:lnTo>
                    <a:pt x="798080" y="101600"/>
                  </a:lnTo>
                  <a:lnTo>
                    <a:pt x="761047" y="76200"/>
                  </a:lnTo>
                  <a:lnTo>
                    <a:pt x="721690" y="54610"/>
                  </a:lnTo>
                  <a:lnTo>
                    <a:pt x="680199" y="35560"/>
                  </a:lnTo>
                  <a:lnTo>
                    <a:pt x="665734" y="30480"/>
                  </a:lnTo>
                  <a:lnTo>
                    <a:pt x="636803" y="20320"/>
                  </a:lnTo>
                  <a:lnTo>
                    <a:pt x="591705" y="10160"/>
                  </a:lnTo>
                  <a:lnTo>
                    <a:pt x="545109" y="2540"/>
                  </a:lnTo>
                  <a:lnTo>
                    <a:pt x="497217" y="0"/>
                  </a:lnTo>
                  <a:lnTo>
                    <a:pt x="449338" y="2540"/>
                  </a:lnTo>
                  <a:lnTo>
                    <a:pt x="402742" y="10160"/>
                  </a:lnTo>
                  <a:lnTo>
                    <a:pt x="357632" y="20320"/>
                  </a:lnTo>
                  <a:lnTo>
                    <a:pt x="314236" y="35560"/>
                  </a:lnTo>
                  <a:lnTo>
                    <a:pt x="272757" y="54610"/>
                  </a:lnTo>
                  <a:lnTo>
                    <a:pt x="233387" y="76200"/>
                  </a:lnTo>
                  <a:lnTo>
                    <a:pt x="196354" y="101600"/>
                  </a:lnTo>
                  <a:lnTo>
                    <a:pt x="161861" y="130810"/>
                  </a:lnTo>
                  <a:lnTo>
                    <a:pt x="130111" y="162560"/>
                  </a:lnTo>
                  <a:lnTo>
                    <a:pt x="101320" y="196850"/>
                  </a:lnTo>
                  <a:lnTo>
                    <a:pt x="75692" y="233680"/>
                  </a:lnTo>
                  <a:lnTo>
                    <a:pt x="53428" y="273050"/>
                  </a:lnTo>
                  <a:lnTo>
                    <a:pt x="34747" y="314960"/>
                  </a:lnTo>
                  <a:lnTo>
                    <a:pt x="19862" y="358140"/>
                  </a:lnTo>
                  <a:lnTo>
                    <a:pt x="8966" y="403860"/>
                  </a:lnTo>
                  <a:lnTo>
                    <a:pt x="2273" y="449580"/>
                  </a:lnTo>
                  <a:lnTo>
                    <a:pt x="0" y="497840"/>
                  </a:lnTo>
                  <a:lnTo>
                    <a:pt x="2273" y="546100"/>
                  </a:lnTo>
                  <a:lnTo>
                    <a:pt x="8966" y="591820"/>
                  </a:lnTo>
                  <a:lnTo>
                    <a:pt x="19862" y="637540"/>
                  </a:lnTo>
                  <a:lnTo>
                    <a:pt x="34747" y="680720"/>
                  </a:lnTo>
                  <a:lnTo>
                    <a:pt x="53428" y="722630"/>
                  </a:lnTo>
                  <a:lnTo>
                    <a:pt x="75692" y="762000"/>
                  </a:lnTo>
                  <a:lnTo>
                    <a:pt x="101320" y="798830"/>
                  </a:lnTo>
                  <a:lnTo>
                    <a:pt x="130111" y="833120"/>
                  </a:lnTo>
                  <a:lnTo>
                    <a:pt x="161861" y="864870"/>
                  </a:lnTo>
                  <a:lnTo>
                    <a:pt x="196354" y="894080"/>
                  </a:lnTo>
                  <a:lnTo>
                    <a:pt x="233387" y="919480"/>
                  </a:lnTo>
                  <a:lnTo>
                    <a:pt x="272757" y="941070"/>
                  </a:lnTo>
                  <a:lnTo>
                    <a:pt x="314236" y="960120"/>
                  </a:lnTo>
                  <a:lnTo>
                    <a:pt x="357632" y="975360"/>
                  </a:lnTo>
                  <a:lnTo>
                    <a:pt x="402742" y="985520"/>
                  </a:lnTo>
                  <a:lnTo>
                    <a:pt x="449338" y="993140"/>
                  </a:lnTo>
                  <a:lnTo>
                    <a:pt x="497217" y="994410"/>
                  </a:lnTo>
                  <a:lnTo>
                    <a:pt x="545109" y="993140"/>
                  </a:lnTo>
                  <a:lnTo>
                    <a:pt x="591705" y="985520"/>
                  </a:lnTo>
                  <a:lnTo>
                    <a:pt x="636803" y="975360"/>
                  </a:lnTo>
                  <a:lnTo>
                    <a:pt x="665734" y="965200"/>
                  </a:lnTo>
                  <a:lnTo>
                    <a:pt x="680199" y="960120"/>
                  </a:lnTo>
                  <a:lnTo>
                    <a:pt x="721690" y="941070"/>
                  </a:lnTo>
                  <a:lnTo>
                    <a:pt x="733259" y="934720"/>
                  </a:lnTo>
                  <a:lnTo>
                    <a:pt x="761047" y="919480"/>
                  </a:lnTo>
                  <a:lnTo>
                    <a:pt x="783272" y="904240"/>
                  </a:lnTo>
                  <a:lnTo>
                    <a:pt x="798080" y="894080"/>
                  </a:lnTo>
                  <a:lnTo>
                    <a:pt x="822071" y="873760"/>
                  </a:lnTo>
                  <a:lnTo>
                    <a:pt x="832573" y="864870"/>
                  </a:lnTo>
                  <a:lnTo>
                    <a:pt x="854163" y="843280"/>
                  </a:lnTo>
                  <a:lnTo>
                    <a:pt x="864323" y="833120"/>
                  </a:lnTo>
                  <a:lnTo>
                    <a:pt x="893114" y="798830"/>
                  </a:lnTo>
                  <a:lnTo>
                    <a:pt x="918743" y="762000"/>
                  </a:lnTo>
                  <a:lnTo>
                    <a:pt x="941006" y="722630"/>
                  </a:lnTo>
                  <a:lnTo>
                    <a:pt x="959688" y="680720"/>
                  </a:lnTo>
                  <a:lnTo>
                    <a:pt x="974572" y="637540"/>
                  </a:lnTo>
                  <a:lnTo>
                    <a:pt x="985469" y="591820"/>
                  </a:lnTo>
                  <a:lnTo>
                    <a:pt x="992162" y="546100"/>
                  </a:lnTo>
                  <a:lnTo>
                    <a:pt x="994435" y="497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7" name="object 10"/>
            <p:cNvGrpSpPr/>
            <p:nvPr/>
          </p:nvGrpSpPr>
          <p:grpSpPr>
            <a:xfrm>
              <a:off x="5530025" y="4738444"/>
              <a:ext cx="1389380" cy="149225"/>
              <a:chOff x="5530025" y="4738444"/>
              <a:chExt cx="1389380" cy="149225"/>
            </a:xfrm>
          </p:grpSpPr>
          <p:pic>
            <p:nvPicPr>
              <p:cNvPr id="68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30025" y="4767417"/>
                <a:ext cx="436041" cy="120040"/>
              </a:xfrm>
              <a:prstGeom prst="rect">
                <a:avLst/>
              </a:prstGeom>
            </p:spPr>
          </p:pic>
          <p:sp>
            <p:nvSpPr>
              <p:cNvPr id="69" name="object 12"/>
              <p:cNvSpPr/>
              <p:nvPr/>
            </p:nvSpPr>
            <p:spPr>
              <a:xfrm>
                <a:off x="5987008" y="4769014"/>
                <a:ext cx="9969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9695" h="116839">
                    <a:moveTo>
                      <a:pt x="99491" y="0"/>
                    </a:moveTo>
                    <a:lnTo>
                      <a:pt x="74853" y="0"/>
                    </a:lnTo>
                    <a:lnTo>
                      <a:pt x="74853" y="48260"/>
                    </a:lnTo>
                    <a:lnTo>
                      <a:pt x="24701" y="48260"/>
                    </a:lnTo>
                    <a:lnTo>
                      <a:pt x="24701" y="0"/>
                    </a:lnTo>
                    <a:lnTo>
                      <a:pt x="0" y="0"/>
                    </a:lnTo>
                    <a:lnTo>
                      <a:pt x="0" y="48260"/>
                    </a:lnTo>
                    <a:lnTo>
                      <a:pt x="0" y="68580"/>
                    </a:lnTo>
                    <a:lnTo>
                      <a:pt x="0" y="116840"/>
                    </a:lnTo>
                    <a:lnTo>
                      <a:pt x="24701" y="116840"/>
                    </a:lnTo>
                    <a:lnTo>
                      <a:pt x="24701" y="68580"/>
                    </a:lnTo>
                    <a:lnTo>
                      <a:pt x="74853" y="68580"/>
                    </a:lnTo>
                    <a:lnTo>
                      <a:pt x="74853" y="116840"/>
                    </a:lnTo>
                    <a:lnTo>
                      <a:pt x="99491" y="116840"/>
                    </a:lnTo>
                    <a:lnTo>
                      <a:pt x="99491" y="68580"/>
                    </a:lnTo>
                    <a:lnTo>
                      <a:pt x="99491" y="48260"/>
                    </a:lnTo>
                    <a:lnTo>
                      <a:pt x="9949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108036" y="4767417"/>
                <a:ext cx="216016" cy="120040"/>
              </a:xfrm>
              <a:prstGeom prst="rect">
                <a:avLst/>
              </a:prstGeom>
            </p:spPr>
          </p:pic>
          <p:pic>
            <p:nvPicPr>
              <p:cNvPr id="71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7574" y="4767417"/>
                <a:ext cx="210369" cy="120040"/>
              </a:xfrm>
              <a:prstGeom prst="rect">
                <a:avLst/>
              </a:prstGeom>
            </p:spPr>
          </p:pic>
          <p:pic>
            <p:nvPicPr>
              <p:cNvPr id="72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78890" y="4769017"/>
                <a:ext cx="219036" cy="116842"/>
              </a:xfrm>
              <a:prstGeom prst="rect">
                <a:avLst/>
              </a:prstGeom>
            </p:spPr>
          </p:pic>
          <p:pic>
            <p:nvPicPr>
              <p:cNvPr id="73" name="object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21511" y="4738444"/>
                <a:ext cx="97726" cy="147413"/>
              </a:xfrm>
              <a:prstGeom prst="rect">
                <a:avLst/>
              </a:prstGeom>
            </p:spPr>
          </p:pic>
        </p:grpSp>
        <p:grpSp>
          <p:nvGrpSpPr>
            <p:cNvPr id="74" name="object 17"/>
            <p:cNvGrpSpPr/>
            <p:nvPr/>
          </p:nvGrpSpPr>
          <p:grpSpPr>
            <a:xfrm>
              <a:off x="5530020" y="4939262"/>
              <a:ext cx="1343025" cy="175895"/>
              <a:chOff x="5530020" y="4939262"/>
              <a:chExt cx="1343025" cy="175895"/>
            </a:xfrm>
          </p:grpSpPr>
          <p:pic>
            <p:nvPicPr>
              <p:cNvPr id="75" name="object 1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530020" y="4969838"/>
                <a:ext cx="126657" cy="116839"/>
              </a:xfrm>
              <a:prstGeom prst="rect">
                <a:avLst/>
              </a:prstGeom>
            </p:spPr>
          </p:pic>
          <p:pic>
            <p:nvPicPr>
              <p:cNvPr id="76" name="object 1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80201" y="4969833"/>
                <a:ext cx="329161" cy="145028"/>
              </a:xfrm>
              <a:prstGeom prst="rect">
                <a:avLst/>
              </a:prstGeom>
            </p:spPr>
          </p:pic>
          <p:pic>
            <p:nvPicPr>
              <p:cNvPr id="77" name="object 2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032938" y="4969833"/>
                <a:ext cx="228503" cy="144453"/>
              </a:xfrm>
              <a:prstGeom prst="rect">
                <a:avLst/>
              </a:prstGeom>
            </p:spPr>
          </p:pic>
          <p:sp>
            <p:nvSpPr>
              <p:cNvPr id="78" name="object 21"/>
              <p:cNvSpPr/>
              <p:nvPr/>
            </p:nvSpPr>
            <p:spPr>
              <a:xfrm>
                <a:off x="6285014" y="4969840"/>
                <a:ext cx="9969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9695" h="116839">
                    <a:moveTo>
                      <a:pt x="99504" y="0"/>
                    </a:moveTo>
                    <a:lnTo>
                      <a:pt x="74853" y="0"/>
                    </a:lnTo>
                    <a:lnTo>
                      <a:pt x="74853" y="48260"/>
                    </a:lnTo>
                    <a:lnTo>
                      <a:pt x="24701" y="48260"/>
                    </a:lnTo>
                    <a:lnTo>
                      <a:pt x="24701" y="0"/>
                    </a:lnTo>
                    <a:lnTo>
                      <a:pt x="0" y="0"/>
                    </a:lnTo>
                    <a:lnTo>
                      <a:pt x="0" y="48260"/>
                    </a:lnTo>
                    <a:lnTo>
                      <a:pt x="0" y="68580"/>
                    </a:lnTo>
                    <a:lnTo>
                      <a:pt x="0" y="116840"/>
                    </a:lnTo>
                    <a:lnTo>
                      <a:pt x="24701" y="116840"/>
                    </a:lnTo>
                    <a:lnTo>
                      <a:pt x="24701" y="68580"/>
                    </a:lnTo>
                    <a:lnTo>
                      <a:pt x="74853" y="68580"/>
                    </a:lnTo>
                    <a:lnTo>
                      <a:pt x="74853" y="116840"/>
                    </a:lnTo>
                    <a:lnTo>
                      <a:pt x="99504" y="116840"/>
                    </a:lnTo>
                    <a:lnTo>
                      <a:pt x="99504" y="68580"/>
                    </a:lnTo>
                    <a:lnTo>
                      <a:pt x="99504" y="48260"/>
                    </a:lnTo>
                    <a:lnTo>
                      <a:pt x="995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9" name="object 22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406052" y="4968245"/>
                <a:ext cx="105143" cy="120027"/>
              </a:xfrm>
              <a:prstGeom prst="rect">
                <a:avLst/>
              </a:prstGeom>
            </p:spPr>
          </p:pic>
          <p:pic>
            <p:nvPicPr>
              <p:cNvPr id="80" name="object 2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532144" y="4969833"/>
                <a:ext cx="219044" cy="116845"/>
              </a:xfrm>
              <a:prstGeom prst="rect">
                <a:avLst/>
              </a:prstGeom>
            </p:spPr>
          </p:pic>
          <p:pic>
            <p:nvPicPr>
              <p:cNvPr id="81" name="object 24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774761" y="4939262"/>
                <a:ext cx="97726" cy="147413"/>
              </a:xfrm>
              <a:prstGeom prst="rect">
                <a:avLst/>
              </a:prstGeom>
            </p:spPr>
          </p:pic>
        </p:grpSp>
        <p:grpSp>
          <p:nvGrpSpPr>
            <p:cNvPr id="82" name="object 25"/>
            <p:cNvGrpSpPr/>
            <p:nvPr/>
          </p:nvGrpSpPr>
          <p:grpSpPr>
            <a:xfrm>
              <a:off x="5523175" y="5169062"/>
              <a:ext cx="1229995" cy="120650"/>
              <a:chOff x="5523175" y="5169062"/>
              <a:chExt cx="1229995" cy="120650"/>
            </a:xfrm>
          </p:grpSpPr>
          <p:pic>
            <p:nvPicPr>
              <p:cNvPr id="83" name="object 26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523175" y="5170605"/>
                <a:ext cx="217390" cy="118494"/>
              </a:xfrm>
              <a:prstGeom prst="rect">
                <a:avLst/>
              </a:prstGeom>
            </p:spPr>
          </p:pic>
          <p:pic>
            <p:nvPicPr>
              <p:cNvPr id="84" name="object 27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764141" y="5170656"/>
                <a:ext cx="97726" cy="116839"/>
              </a:xfrm>
              <a:prstGeom prst="rect">
                <a:avLst/>
              </a:prstGeom>
            </p:spPr>
          </p:pic>
          <p:pic>
            <p:nvPicPr>
              <p:cNvPr id="85" name="object 28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885450" y="5170661"/>
                <a:ext cx="90131" cy="116840"/>
              </a:xfrm>
              <a:prstGeom prst="rect">
                <a:avLst/>
              </a:prstGeom>
            </p:spPr>
          </p:pic>
          <p:pic>
            <p:nvPicPr>
              <p:cNvPr id="86" name="object 29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994831" y="5170653"/>
                <a:ext cx="78955" cy="116840"/>
              </a:xfrm>
              <a:prstGeom prst="rect">
                <a:avLst/>
              </a:prstGeom>
            </p:spPr>
          </p:pic>
          <p:pic>
            <p:nvPicPr>
              <p:cNvPr id="87" name="object 30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096457" y="5169062"/>
                <a:ext cx="210362" cy="120027"/>
              </a:xfrm>
              <a:prstGeom prst="rect">
                <a:avLst/>
              </a:prstGeom>
            </p:spPr>
          </p:pic>
          <p:pic>
            <p:nvPicPr>
              <p:cNvPr id="88" name="object 31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327772" y="5170656"/>
                <a:ext cx="97726" cy="116839"/>
              </a:xfrm>
              <a:prstGeom prst="rect">
                <a:avLst/>
              </a:prstGeom>
            </p:spPr>
          </p:pic>
          <p:sp>
            <p:nvSpPr>
              <p:cNvPr id="89" name="object 32"/>
              <p:cNvSpPr/>
              <p:nvPr/>
            </p:nvSpPr>
            <p:spPr>
              <a:xfrm>
                <a:off x="6444627" y="5170715"/>
                <a:ext cx="9652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16839">
                    <a:moveTo>
                      <a:pt x="95961" y="0"/>
                    </a:moveTo>
                    <a:lnTo>
                      <a:pt x="0" y="0"/>
                    </a:lnTo>
                    <a:lnTo>
                      <a:pt x="0" y="20320"/>
                    </a:lnTo>
                    <a:lnTo>
                      <a:pt x="35763" y="20320"/>
                    </a:lnTo>
                    <a:lnTo>
                      <a:pt x="35763" y="116840"/>
                    </a:lnTo>
                    <a:lnTo>
                      <a:pt x="60185" y="116840"/>
                    </a:lnTo>
                    <a:lnTo>
                      <a:pt x="60185" y="20320"/>
                    </a:lnTo>
                    <a:lnTo>
                      <a:pt x="95961" y="20320"/>
                    </a:lnTo>
                    <a:lnTo>
                      <a:pt x="95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0" name="object 33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559665" y="5170653"/>
                <a:ext cx="193130" cy="116892"/>
              </a:xfrm>
              <a:prstGeom prst="rect">
                <a:avLst/>
              </a:prstGeom>
            </p:spPr>
          </p:pic>
        </p:grpSp>
        <p:sp>
          <p:nvSpPr>
            <p:cNvPr id="91" name="object 34"/>
            <p:cNvSpPr/>
            <p:nvPr/>
          </p:nvSpPr>
          <p:spPr>
            <a:xfrm>
              <a:off x="5331675" y="4571733"/>
              <a:ext cx="18415" cy="934085"/>
            </a:xfrm>
            <a:custGeom>
              <a:avLst/>
              <a:gdLst/>
              <a:ahLst/>
              <a:cxnLst/>
              <a:rect l="l" t="t" r="r" b="b"/>
              <a:pathLst>
                <a:path w="18414" h="934085">
                  <a:moveTo>
                    <a:pt x="18161" y="0"/>
                  </a:moveTo>
                  <a:lnTo>
                    <a:pt x="0" y="0"/>
                  </a:lnTo>
                  <a:lnTo>
                    <a:pt x="0" y="933792"/>
                  </a:lnTo>
                  <a:lnTo>
                    <a:pt x="18161" y="933792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4203935" y="5528584"/>
            <a:ext cx="3088663" cy="995680"/>
            <a:chOff x="4192194" y="2795511"/>
            <a:chExt cx="3088663" cy="995680"/>
          </a:xfrm>
        </p:grpSpPr>
        <p:sp>
          <p:nvSpPr>
            <p:cNvPr id="92" name="object 35"/>
            <p:cNvSpPr/>
            <p:nvPr/>
          </p:nvSpPr>
          <p:spPr>
            <a:xfrm>
              <a:off x="4192194" y="2795511"/>
              <a:ext cx="996315" cy="995680"/>
            </a:xfrm>
            <a:custGeom>
              <a:avLst/>
              <a:gdLst/>
              <a:ahLst/>
              <a:cxnLst/>
              <a:rect l="l" t="t" r="r" b="b"/>
              <a:pathLst>
                <a:path w="996314" h="995679">
                  <a:moveTo>
                    <a:pt x="94411" y="734060"/>
                  </a:moveTo>
                  <a:lnTo>
                    <a:pt x="93802" y="732790"/>
                  </a:lnTo>
                  <a:lnTo>
                    <a:pt x="92392" y="730250"/>
                  </a:lnTo>
                  <a:lnTo>
                    <a:pt x="93599" y="732790"/>
                  </a:lnTo>
                  <a:lnTo>
                    <a:pt x="94310" y="734060"/>
                  </a:lnTo>
                  <a:close/>
                </a:path>
                <a:path w="996314" h="995679">
                  <a:moveTo>
                    <a:pt x="512622" y="249872"/>
                  </a:moveTo>
                  <a:lnTo>
                    <a:pt x="482193" y="249872"/>
                  </a:lnTo>
                  <a:lnTo>
                    <a:pt x="482193" y="271500"/>
                  </a:lnTo>
                  <a:lnTo>
                    <a:pt x="487248" y="270992"/>
                  </a:lnTo>
                  <a:lnTo>
                    <a:pt x="492302" y="270789"/>
                  </a:lnTo>
                  <a:lnTo>
                    <a:pt x="502615" y="270789"/>
                  </a:lnTo>
                  <a:lnTo>
                    <a:pt x="507682" y="270992"/>
                  </a:lnTo>
                  <a:lnTo>
                    <a:pt x="512622" y="271399"/>
                  </a:lnTo>
                  <a:lnTo>
                    <a:pt x="512622" y="249872"/>
                  </a:lnTo>
                  <a:close/>
                </a:path>
                <a:path w="996314" h="995679">
                  <a:moveTo>
                    <a:pt x="658202" y="434682"/>
                  </a:moveTo>
                  <a:lnTo>
                    <a:pt x="643712" y="391210"/>
                  </a:lnTo>
                  <a:lnTo>
                    <a:pt x="618477" y="354393"/>
                  </a:lnTo>
                  <a:lnTo>
                    <a:pt x="584428" y="325958"/>
                  </a:lnTo>
                  <a:lnTo>
                    <a:pt x="543445" y="307619"/>
                  </a:lnTo>
                  <a:lnTo>
                    <a:pt x="497459" y="301129"/>
                  </a:lnTo>
                  <a:lnTo>
                    <a:pt x="451510" y="307606"/>
                  </a:lnTo>
                  <a:lnTo>
                    <a:pt x="410552" y="325869"/>
                  </a:lnTo>
                  <a:lnTo>
                    <a:pt x="376478" y="354215"/>
                  </a:lnTo>
                  <a:lnTo>
                    <a:pt x="351193" y="390931"/>
                  </a:lnTo>
                  <a:lnTo>
                    <a:pt x="336600" y="434276"/>
                  </a:lnTo>
                  <a:lnTo>
                    <a:pt x="658202" y="434682"/>
                  </a:lnTo>
                  <a:close/>
                </a:path>
                <a:path w="996314" h="995679">
                  <a:moveTo>
                    <a:pt x="725843" y="465556"/>
                  </a:moveTo>
                  <a:lnTo>
                    <a:pt x="583069" y="465556"/>
                  </a:lnTo>
                  <a:lnTo>
                    <a:pt x="583069" y="464286"/>
                  </a:lnTo>
                  <a:lnTo>
                    <a:pt x="268973" y="464286"/>
                  </a:lnTo>
                  <a:lnTo>
                    <a:pt x="268973" y="465556"/>
                  </a:lnTo>
                  <a:lnTo>
                    <a:pt x="268973" y="498576"/>
                  </a:lnTo>
                  <a:lnTo>
                    <a:pt x="268973" y="529056"/>
                  </a:lnTo>
                  <a:lnTo>
                    <a:pt x="725843" y="529056"/>
                  </a:lnTo>
                  <a:lnTo>
                    <a:pt x="725843" y="498576"/>
                  </a:lnTo>
                  <a:lnTo>
                    <a:pt x="725843" y="465556"/>
                  </a:lnTo>
                  <a:close/>
                </a:path>
                <a:path w="996314" h="995679">
                  <a:moveTo>
                    <a:pt x="995768" y="497840"/>
                  </a:moveTo>
                  <a:lnTo>
                    <a:pt x="993495" y="450850"/>
                  </a:lnTo>
                  <a:lnTo>
                    <a:pt x="986790" y="403860"/>
                  </a:lnTo>
                  <a:lnTo>
                    <a:pt x="975880" y="358140"/>
                  </a:lnTo>
                  <a:lnTo>
                    <a:pt x="965314" y="327545"/>
                  </a:lnTo>
                  <a:lnTo>
                    <a:pt x="965314" y="497840"/>
                  </a:lnTo>
                  <a:lnTo>
                    <a:pt x="962583" y="548640"/>
                  </a:lnTo>
                  <a:lnTo>
                    <a:pt x="954570" y="598170"/>
                  </a:lnTo>
                  <a:lnTo>
                    <a:pt x="941565" y="645160"/>
                  </a:lnTo>
                  <a:lnTo>
                    <a:pt x="923836" y="690880"/>
                  </a:lnTo>
                  <a:lnTo>
                    <a:pt x="901700" y="734060"/>
                  </a:lnTo>
                  <a:lnTo>
                    <a:pt x="875411" y="773430"/>
                  </a:lnTo>
                  <a:lnTo>
                    <a:pt x="845261" y="810260"/>
                  </a:lnTo>
                  <a:lnTo>
                    <a:pt x="811542" y="844550"/>
                  </a:lnTo>
                  <a:lnTo>
                    <a:pt x="775004" y="844550"/>
                  </a:lnTo>
                  <a:lnTo>
                    <a:pt x="775004" y="875030"/>
                  </a:lnTo>
                  <a:lnTo>
                    <a:pt x="763714" y="882650"/>
                  </a:lnTo>
                  <a:lnTo>
                    <a:pt x="752157" y="890270"/>
                  </a:lnTo>
                  <a:lnTo>
                    <a:pt x="740333" y="897890"/>
                  </a:lnTo>
                  <a:lnTo>
                    <a:pt x="728294" y="905510"/>
                  </a:lnTo>
                  <a:lnTo>
                    <a:pt x="663702" y="905510"/>
                  </a:lnTo>
                  <a:lnTo>
                    <a:pt x="663702" y="935990"/>
                  </a:lnTo>
                  <a:lnTo>
                    <a:pt x="624243" y="948690"/>
                  </a:lnTo>
                  <a:lnTo>
                    <a:pt x="583336" y="957580"/>
                  </a:lnTo>
                  <a:lnTo>
                    <a:pt x="541121" y="963930"/>
                  </a:lnTo>
                  <a:lnTo>
                    <a:pt x="497801" y="966470"/>
                  </a:lnTo>
                  <a:lnTo>
                    <a:pt x="454469" y="963930"/>
                  </a:lnTo>
                  <a:lnTo>
                    <a:pt x="412216" y="957580"/>
                  </a:lnTo>
                  <a:lnTo>
                    <a:pt x="371259" y="948690"/>
                  </a:lnTo>
                  <a:lnTo>
                    <a:pt x="331787" y="935990"/>
                  </a:lnTo>
                  <a:lnTo>
                    <a:pt x="663702" y="935990"/>
                  </a:lnTo>
                  <a:lnTo>
                    <a:pt x="663702" y="905510"/>
                  </a:lnTo>
                  <a:lnTo>
                    <a:pt x="267195" y="905510"/>
                  </a:lnTo>
                  <a:lnTo>
                    <a:pt x="255181" y="897890"/>
                  </a:lnTo>
                  <a:lnTo>
                    <a:pt x="243382" y="890270"/>
                  </a:lnTo>
                  <a:lnTo>
                    <a:pt x="231825" y="882650"/>
                  </a:lnTo>
                  <a:lnTo>
                    <a:pt x="220484" y="875030"/>
                  </a:lnTo>
                  <a:lnTo>
                    <a:pt x="775004" y="875030"/>
                  </a:lnTo>
                  <a:lnTo>
                    <a:pt x="775004" y="844550"/>
                  </a:lnTo>
                  <a:lnTo>
                    <a:pt x="764324" y="844550"/>
                  </a:lnTo>
                  <a:lnTo>
                    <a:pt x="801446" y="812800"/>
                  </a:lnTo>
                  <a:lnTo>
                    <a:pt x="834758" y="775970"/>
                  </a:lnTo>
                  <a:lnTo>
                    <a:pt x="863917" y="736600"/>
                  </a:lnTo>
                  <a:lnTo>
                    <a:pt x="888555" y="694690"/>
                  </a:lnTo>
                  <a:lnTo>
                    <a:pt x="908342" y="648970"/>
                  </a:lnTo>
                  <a:lnTo>
                    <a:pt x="922909" y="600710"/>
                  </a:lnTo>
                  <a:lnTo>
                    <a:pt x="931913" y="549910"/>
                  </a:lnTo>
                  <a:lnTo>
                    <a:pt x="934986" y="497840"/>
                  </a:lnTo>
                  <a:lnTo>
                    <a:pt x="932421" y="450850"/>
                  </a:lnTo>
                  <a:lnTo>
                    <a:pt x="924890" y="405130"/>
                  </a:lnTo>
                  <a:lnTo>
                    <a:pt x="912660" y="360680"/>
                  </a:lnTo>
                  <a:lnTo>
                    <a:pt x="904544" y="339636"/>
                  </a:lnTo>
                  <a:lnTo>
                    <a:pt x="904544" y="497840"/>
                  </a:lnTo>
                  <a:lnTo>
                    <a:pt x="901725" y="546100"/>
                  </a:lnTo>
                  <a:lnTo>
                    <a:pt x="893483" y="593090"/>
                  </a:lnTo>
                  <a:lnTo>
                    <a:pt x="880148" y="637540"/>
                  </a:lnTo>
                  <a:lnTo>
                    <a:pt x="862025" y="679450"/>
                  </a:lnTo>
                  <a:lnTo>
                    <a:pt x="839444" y="718820"/>
                  </a:lnTo>
                  <a:lnTo>
                    <a:pt x="812723" y="755650"/>
                  </a:lnTo>
                  <a:lnTo>
                    <a:pt x="782193" y="788670"/>
                  </a:lnTo>
                  <a:lnTo>
                    <a:pt x="748157" y="819150"/>
                  </a:lnTo>
                  <a:lnTo>
                    <a:pt x="710946" y="844550"/>
                  </a:lnTo>
                  <a:lnTo>
                    <a:pt x="645337" y="844550"/>
                  </a:lnTo>
                  <a:lnTo>
                    <a:pt x="688606" y="822960"/>
                  </a:lnTo>
                  <a:lnTo>
                    <a:pt x="728446" y="795020"/>
                  </a:lnTo>
                  <a:lnTo>
                    <a:pt x="741400" y="783590"/>
                  </a:lnTo>
                  <a:lnTo>
                    <a:pt x="764438" y="763270"/>
                  </a:lnTo>
                  <a:lnTo>
                    <a:pt x="796112" y="727710"/>
                  </a:lnTo>
                  <a:lnTo>
                    <a:pt x="823036" y="687070"/>
                  </a:lnTo>
                  <a:lnTo>
                    <a:pt x="844753" y="643890"/>
                  </a:lnTo>
                  <a:lnTo>
                    <a:pt x="860831" y="598170"/>
                  </a:lnTo>
                  <a:lnTo>
                    <a:pt x="870800" y="548640"/>
                  </a:lnTo>
                  <a:lnTo>
                    <a:pt x="874217" y="497840"/>
                  </a:lnTo>
                  <a:lnTo>
                    <a:pt x="871283" y="450850"/>
                  </a:lnTo>
                  <a:lnTo>
                    <a:pt x="862711" y="405130"/>
                  </a:lnTo>
                  <a:lnTo>
                    <a:pt x="848842" y="361950"/>
                  </a:lnTo>
                  <a:lnTo>
                    <a:pt x="843953" y="351383"/>
                  </a:lnTo>
                  <a:lnTo>
                    <a:pt x="843953" y="499110"/>
                  </a:lnTo>
                  <a:lnTo>
                    <a:pt x="756132" y="499110"/>
                  </a:lnTo>
                  <a:lnTo>
                    <a:pt x="756132" y="529590"/>
                  </a:lnTo>
                  <a:lnTo>
                    <a:pt x="842530" y="529590"/>
                  </a:lnTo>
                  <a:lnTo>
                    <a:pt x="841768" y="537210"/>
                  </a:lnTo>
                  <a:lnTo>
                    <a:pt x="840854" y="544830"/>
                  </a:lnTo>
                  <a:lnTo>
                    <a:pt x="839762" y="552450"/>
                  </a:lnTo>
                  <a:lnTo>
                    <a:pt x="838492" y="560070"/>
                  </a:lnTo>
                  <a:lnTo>
                    <a:pt x="756132" y="560070"/>
                  </a:lnTo>
                  <a:lnTo>
                    <a:pt x="756132" y="679450"/>
                  </a:lnTo>
                  <a:lnTo>
                    <a:pt x="749109" y="688340"/>
                  </a:lnTo>
                  <a:lnTo>
                    <a:pt x="741692" y="698500"/>
                  </a:lnTo>
                  <a:lnTo>
                    <a:pt x="733920" y="707390"/>
                  </a:lnTo>
                  <a:lnTo>
                    <a:pt x="725805" y="716280"/>
                  </a:lnTo>
                  <a:lnTo>
                    <a:pt x="725805" y="560070"/>
                  </a:lnTo>
                  <a:lnTo>
                    <a:pt x="662051" y="560070"/>
                  </a:lnTo>
                  <a:lnTo>
                    <a:pt x="662051" y="767080"/>
                  </a:lnTo>
                  <a:lnTo>
                    <a:pt x="654685" y="772160"/>
                  </a:lnTo>
                  <a:lnTo>
                    <a:pt x="647153" y="775970"/>
                  </a:lnTo>
                  <a:lnTo>
                    <a:pt x="631723" y="783590"/>
                  </a:lnTo>
                  <a:lnTo>
                    <a:pt x="631723" y="760730"/>
                  </a:lnTo>
                  <a:lnTo>
                    <a:pt x="631723" y="754380"/>
                  </a:lnTo>
                  <a:lnTo>
                    <a:pt x="631723" y="588010"/>
                  </a:lnTo>
                  <a:lnTo>
                    <a:pt x="631723" y="560070"/>
                  </a:lnTo>
                  <a:lnTo>
                    <a:pt x="579208" y="560070"/>
                  </a:lnTo>
                  <a:lnTo>
                    <a:pt x="579208" y="791210"/>
                  </a:lnTo>
                  <a:lnTo>
                    <a:pt x="573747" y="805180"/>
                  </a:lnTo>
                  <a:lnTo>
                    <a:pt x="573747" y="844550"/>
                  </a:lnTo>
                  <a:lnTo>
                    <a:pt x="543280" y="844550"/>
                  </a:lnTo>
                  <a:lnTo>
                    <a:pt x="543420" y="810260"/>
                  </a:lnTo>
                  <a:lnTo>
                    <a:pt x="497827" y="792480"/>
                  </a:lnTo>
                  <a:lnTo>
                    <a:pt x="452221" y="810260"/>
                  </a:lnTo>
                  <a:lnTo>
                    <a:pt x="452081" y="844550"/>
                  </a:lnTo>
                  <a:lnTo>
                    <a:pt x="421754" y="844550"/>
                  </a:lnTo>
                  <a:lnTo>
                    <a:pt x="421894" y="806450"/>
                  </a:lnTo>
                  <a:lnTo>
                    <a:pt x="416331" y="791210"/>
                  </a:lnTo>
                  <a:lnTo>
                    <a:pt x="436702" y="783590"/>
                  </a:lnTo>
                  <a:lnTo>
                    <a:pt x="497827" y="760730"/>
                  </a:lnTo>
                  <a:lnTo>
                    <a:pt x="579208" y="791210"/>
                  </a:lnTo>
                  <a:lnTo>
                    <a:pt x="579208" y="560070"/>
                  </a:lnTo>
                  <a:lnTo>
                    <a:pt x="573697" y="560070"/>
                  </a:lnTo>
                  <a:lnTo>
                    <a:pt x="573697" y="588010"/>
                  </a:lnTo>
                  <a:lnTo>
                    <a:pt x="573697" y="754380"/>
                  </a:lnTo>
                  <a:lnTo>
                    <a:pt x="543369" y="742950"/>
                  </a:lnTo>
                  <a:lnTo>
                    <a:pt x="543369" y="731520"/>
                  </a:lnTo>
                  <a:lnTo>
                    <a:pt x="543369" y="588010"/>
                  </a:lnTo>
                  <a:lnTo>
                    <a:pt x="573697" y="588010"/>
                  </a:lnTo>
                  <a:lnTo>
                    <a:pt x="573697" y="560070"/>
                  </a:lnTo>
                  <a:lnTo>
                    <a:pt x="512940" y="560070"/>
                  </a:lnTo>
                  <a:lnTo>
                    <a:pt x="512940" y="588010"/>
                  </a:lnTo>
                  <a:lnTo>
                    <a:pt x="512940" y="731520"/>
                  </a:lnTo>
                  <a:lnTo>
                    <a:pt x="497776" y="726440"/>
                  </a:lnTo>
                  <a:lnTo>
                    <a:pt x="482600" y="731520"/>
                  </a:lnTo>
                  <a:lnTo>
                    <a:pt x="482600" y="588010"/>
                  </a:lnTo>
                  <a:lnTo>
                    <a:pt x="512940" y="588010"/>
                  </a:lnTo>
                  <a:lnTo>
                    <a:pt x="512940" y="560070"/>
                  </a:lnTo>
                  <a:lnTo>
                    <a:pt x="452170" y="560070"/>
                  </a:lnTo>
                  <a:lnTo>
                    <a:pt x="452170" y="588010"/>
                  </a:lnTo>
                  <a:lnTo>
                    <a:pt x="452170" y="742950"/>
                  </a:lnTo>
                  <a:lnTo>
                    <a:pt x="421843" y="754380"/>
                  </a:lnTo>
                  <a:lnTo>
                    <a:pt x="421843" y="588010"/>
                  </a:lnTo>
                  <a:lnTo>
                    <a:pt x="452170" y="588010"/>
                  </a:lnTo>
                  <a:lnTo>
                    <a:pt x="452170" y="560070"/>
                  </a:lnTo>
                  <a:lnTo>
                    <a:pt x="363118" y="560070"/>
                  </a:lnTo>
                  <a:lnTo>
                    <a:pt x="363118" y="783590"/>
                  </a:lnTo>
                  <a:lnTo>
                    <a:pt x="347700" y="775970"/>
                  </a:lnTo>
                  <a:lnTo>
                    <a:pt x="340169" y="772160"/>
                  </a:lnTo>
                  <a:lnTo>
                    <a:pt x="332803" y="767080"/>
                  </a:lnTo>
                  <a:lnTo>
                    <a:pt x="332803" y="716280"/>
                  </a:lnTo>
                  <a:lnTo>
                    <a:pt x="332803" y="560070"/>
                  </a:lnTo>
                  <a:lnTo>
                    <a:pt x="268935" y="560070"/>
                  </a:lnTo>
                  <a:lnTo>
                    <a:pt x="268935" y="716280"/>
                  </a:lnTo>
                  <a:lnTo>
                    <a:pt x="260832" y="707390"/>
                  </a:lnTo>
                  <a:lnTo>
                    <a:pt x="253060" y="697230"/>
                  </a:lnTo>
                  <a:lnTo>
                    <a:pt x="245643" y="688340"/>
                  </a:lnTo>
                  <a:lnTo>
                    <a:pt x="238620" y="678180"/>
                  </a:lnTo>
                  <a:lnTo>
                    <a:pt x="238620" y="560070"/>
                  </a:lnTo>
                  <a:lnTo>
                    <a:pt x="157264" y="560070"/>
                  </a:lnTo>
                  <a:lnTo>
                    <a:pt x="155994" y="552450"/>
                  </a:lnTo>
                  <a:lnTo>
                    <a:pt x="154914" y="544830"/>
                  </a:lnTo>
                  <a:lnTo>
                    <a:pt x="153987" y="537210"/>
                  </a:lnTo>
                  <a:lnTo>
                    <a:pt x="153225" y="529590"/>
                  </a:lnTo>
                  <a:lnTo>
                    <a:pt x="238620" y="529590"/>
                  </a:lnTo>
                  <a:lnTo>
                    <a:pt x="238620" y="499110"/>
                  </a:lnTo>
                  <a:lnTo>
                    <a:pt x="151803" y="499110"/>
                  </a:lnTo>
                  <a:lnTo>
                    <a:pt x="151879" y="491490"/>
                  </a:lnTo>
                  <a:lnTo>
                    <a:pt x="152120" y="483870"/>
                  </a:lnTo>
                  <a:lnTo>
                    <a:pt x="152539" y="476250"/>
                  </a:lnTo>
                  <a:lnTo>
                    <a:pt x="153123" y="468630"/>
                  </a:lnTo>
                  <a:lnTo>
                    <a:pt x="238620" y="468630"/>
                  </a:lnTo>
                  <a:lnTo>
                    <a:pt x="238620" y="434340"/>
                  </a:lnTo>
                  <a:lnTo>
                    <a:pt x="305727" y="434340"/>
                  </a:lnTo>
                  <a:lnTo>
                    <a:pt x="318516" y="389890"/>
                  </a:lnTo>
                  <a:lnTo>
                    <a:pt x="340918" y="350520"/>
                  </a:lnTo>
                  <a:lnTo>
                    <a:pt x="371538" y="317500"/>
                  </a:lnTo>
                  <a:lnTo>
                    <a:pt x="408978" y="292100"/>
                  </a:lnTo>
                  <a:lnTo>
                    <a:pt x="451840" y="276860"/>
                  </a:lnTo>
                  <a:lnTo>
                    <a:pt x="451942" y="222250"/>
                  </a:lnTo>
                  <a:lnTo>
                    <a:pt x="451942" y="219710"/>
                  </a:lnTo>
                  <a:lnTo>
                    <a:pt x="482269" y="219710"/>
                  </a:lnTo>
                  <a:lnTo>
                    <a:pt x="482269" y="182880"/>
                  </a:lnTo>
                  <a:lnTo>
                    <a:pt x="512584" y="182880"/>
                  </a:lnTo>
                  <a:lnTo>
                    <a:pt x="512584" y="219710"/>
                  </a:lnTo>
                  <a:lnTo>
                    <a:pt x="542899" y="219710"/>
                  </a:lnTo>
                  <a:lnTo>
                    <a:pt x="542899" y="276860"/>
                  </a:lnTo>
                  <a:lnTo>
                    <a:pt x="585876" y="292100"/>
                  </a:lnTo>
                  <a:lnTo>
                    <a:pt x="623392" y="317500"/>
                  </a:lnTo>
                  <a:lnTo>
                    <a:pt x="654037" y="350520"/>
                  </a:lnTo>
                  <a:lnTo>
                    <a:pt x="676427" y="389890"/>
                  </a:lnTo>
                  <a:lnTo>
                    <a:pt x="689127" y="435610"/>
                  </a:lnTo>
                  <a:lnTo>
                    <a:pt x="756132" y="435610"/>
                  </a:lnTo>
                  <a:lnTo>
                    <a:pt x="756132" y="468630"/>
                  </a:lnTo>
                  <a:lnTo>
                    <a:pt x="842632" y="468630"/>
                  </a:lnTo>
                  <a:lnTo>
                    <a:pt x="843229" y="476250"/>
                  </a:lnTo>
                  <a:lnTo>
                    <a:pt x="843635" y="483870"/>
                  </a:lnTo>
                  <a:lnTo>
                    <a:pt x="843876" y="491490"/>
                  </a:lnTo>
                  <a:lnTo>
                    <a:pt x="843953" y="499110"/>
                  </a:lnTo>
                  <a:lnTo>
                    <a:pt x="843953" y="351383"/>
                  </a:lnTo>
                  <a:lnTo>
                    <a:pt x="806691" y="283210"/>
                  </a:lnTo>
                  <a:lnTo>
                    <a:pt x="779119" y="248920"/>
                  </a:lnTo>
                  <a:lnTo>
                    <a:pt x="747674" y="217170"/>
                  </a:lnTo>
                  <a:lnTo>
                    <a:pt x="712736" y="189230"/>
                  </a:lnTo>
                  <a:lnTo>
                    <a:pt x="702144" y="182880"/>
                  </a:lnTo>
                  <a:lnTo>
                    <a:pt x="674636" y="166370"/>
                  </a:lnTo>
                  <a:lnTo>
                    <a:pt x="633742" y="147320"/>
                  </a:lnTo>
                  <a:lnTo>
                    <a:pt x="590397" y="133350"/>
                  </a:lnTo>
                  <a:lnTo>
                    <a:pt x="544982" y="124460"/>
                  </a:lnTo>
                  <a:lnTo>
                    <a:pt x="497827" y="121920"/>
                  </a:lnTo>
                  <a:lnTo>
                    <a:pt x="450697" y="124460"/>
                  </a:lnTo>
                  <a:lnTo>
                    <a:pt x="405295" y="133350"/>
                  </a:lnTo>
                  <a:lnTo>
                    <a:pt x="361975" y="147320"/>
                  </a:lnTo>
                  <a:lnTo>
                    <a:pt x="321094" y="166370"/>
                  </a:lnTo>
                  <a:lnTo>
                    <a:pt x="283006" y="189230"/>
                  </a:lnTo>
                  <a:lnTo>
                    <a:pt x="248069" y="217170"/>
                  </a:lnTo>
                  <a:lnTo>
                    <a:pt x="216636" y="248920"/>
                  </a:lnTo>
                  <a:lnTo>
                    <a:pt x="189064" y="283210"/>
                  </a:lnTo>
                  <a:lnTo>
                    <a:pt x="165696" y="321310"/>
                  </a:lnTo>
                  <a:lnTo>
                    <a:pt x="146913" y="361950"/>
                  </a:lnTo>
                  <a:lnTo>
                    <a:pt x="133057" y="405130"/>
                  </a:lnTo>
                  <a:lnTo>
                    <a:pt x="124485" y="450850"/>
                  </a:lnTo>
                  <a:lnTo>
                    <a:pt x="121539" y="497840"/>
                  </a:lnTo>
                  <a:lnTo>
                    <a:pt x="124968" y="548640"/>
                  </a:lnTo>
                  <a:lnTo>
                    <a:pt x="134937" y="598170"/>
                  </a:lnTo>
                  <a:lnTo>
                    <a:pt x="151003" y="643890"/>
                  </a:lnTo>
                  <a:lnTo>
                    <a:pt x="172720" y="687070"/>
                  </a:lnTo>
                  <a:lnTo>
                    <a:pt x="199644" y="727710"/>
                  </a:lnTo>
                  <a:lnTo>
                    <a:pt x="231330" y="763270"/>
                  </a:lnTo>
                  <a:lnTo>
                    <a:pt x="267322" y="795020"/>
                  </a:lnTo>
                  <a:lnTo>
                    <a:pt x="307174" y="822960"/>
                  </a:lnTo>
                  <a:lnTo>
                    <a:pt x="350431" y="844550"/>
                  </a:lnTo>
                  <a:lnTo>
                    <a:pt x="284708" y="844550"/>
                  </a:lnTo>
                  <a:lnTo>
                    <a:pt x="247510" y="819150"/>
                  </a:lnTo>
                  <a:lnTo>
                    <a:pt x="213487" y="788670"/>
                  </a:lnTo>
                  <a:lnTo>
                    <a:pt x="182956" y="755650"/>
                  </a:lnTo>
                  <a:lnTo>
                    <a:pt x="156260" y="718820"/>
                  </a:lnTo>
                  <a:lnTo>
                    <a:pt x="133692" y="679450"/>
                  </a:lnTo>
                  <a:lnTo>
                    <a:pt x="115582" y="637540"/>
                  </a:lnTo>
                  <a:lnTo>
                    <a:pt x="102260" y="593090"/>
                  </a:lnTo>
                  <a:lnTo>
                    <a:pt x="94030" y="546100"/>
                  </a:lnTo>
                  <a:lnTo>
                    <a:pt x="91211" y="497840"/>
                  </a:lnTo>
                  <a:lnTo>
                    <a:pt x="93954" y="450850"/>
                  </a:lnTo>
                  <a:lnTo>
                    <a:pt x="101968" y="405130"/>
                  </a:lnTo>
                  <a:lnTo>
                    <a:pt x="114960" y="360680"/>
                  </a:lnTo>
                  <a:lnTo>
                    <a:pt x="132600" y="320040"/>
                  </a:lnTo>
                  <a:lnTo>
                    <a:pt x="154597" y="280670"/>
                  </a:lnTo>
                  <a:lnTo>
                    <a:pt x="180644" y="243840"/>
                  </a:lnTo>
                  <a:lnTo>
                    <a:pt x="210439" y="210820"/>
                  </a:lnTo>
                  <a:lnTo>
                    <a:pt x="243649" y="181610"/>
                  </a:lnTo>
                  <a:lnTo>
                    <a:pt x="279996" y="154940"/>
                  </a:lnTo>
                  <a:lnTo>
                    <a:pt x="319163" y="133350"/>
                  </a:lnTo>
                  <a:lnTo>
                    <a:pt x="360832" y="115570"/>
                  </a:lnTo>
                  <a:lnTo>
                    <a:pt x="404698" y="102870"/>
                  </a:lnTo>
                  <a:lnTo>
                    <a:pt x="450469" y="93980"/>
                  </a:lnTo>
                  <a:lnTo>
                    <a:pt x="497827" y="91440"/>
                  </a:lnTo>
                  <a:lnTo>
                    <a:pt x="545185" y="93980"/>
                  </a:lnTo>
                  <a:lnTo>
                    <a:pt x="590969" y="102870"/>
                  </a:lnTo>
                  <a:lnTo>
                    <a:pt x="634847" y="115570"/>
                  </a:lnTo>
                  <a:lnTo>
                    <a:pt x="676529" y="133350"/>
                  </a:lnTo>
                  <a:lnTo>
                    <a:pt x="715695" y="154940"/>
                  </a:lnTo>
                  <a:lnTo>
                    <a:pt x="752055" y="181610"/>
                  </a:lnTo>
                  <a:lnTo>
                    <a:pt x="785279" y="210820"/>
                  </a:lnTo>
                  <a:lnTo>
                    <a:pt x="815073" y="243840"/>
                  </a:lnTo>
                  <a:lnTo>
                    <a:pt x="841133" y="280670"/>
                  </a:lnTo>
                  <a:lnTo>
                    <a:pt x="863142" y="320040"/>
                  </a:lnTo>
                  <a:lnTo>
                    <a:pt x="880795" y="360680"/>
                  </a:lnTo>
                  <a:lnTo>
                    <a:pt x="893787" y="405130"/>
                  </a:lnTo>
                  <a:lnTo>
                    <a:pt x="901801" y="450850"/>
                  </a:lnTo>
                  <a:lnTo>
                    <a:pt x="904544" y="497840"/>
                  </a:lnTo>
                  <a:lnTo>
                    <a:pt x="904544" y="339636"/>
                  </a:lnTo>
                  <a:lnTo>
                    <a:pt x="875207" y="278130"/>
                  </a:lnTo>
                  <a:lnTo>
                    <a:pt x="850519" y="240030"/>
                  </a:lnTo>
                  <a:lnTo>
                    <a:pt x="822223" y="205740"/>
                  </a:lnTo>
                  <a:lnTo>
                    <a:pt x="790562" y="173990"/>
                  </a:lnTo>
                  <a:lnTo>
                    <a:pt x="755827" y="146050"/>
                  </a:lnTo>
                  <a:lnTo>
                    <a:pt x="718286" y="120650"/>
                  </a:lnTo>
                  <a:lnTo>
                    <a:pt x="678205" y="100330"/>
                  </a:lnTo>
                  <a:lnTo>
                    <a:pt x="655396" y="91440"/>
                  </a:lnTo>
                  <a:lnTo>
                    <a:pt x="635850" y="83820"/>
                  </a:lnTo>
                  <a:lnTo>
                    <a:pt x="591489" y="71120"/>
                  </a:lnTo>
                  <a:lnTo>
                    <a:pt x="545388" y="63500"/>
                  </a:lnTo>
                  <a:lnTo>
                    <a:pt x="497827" y="60960"/>
                  </a:lnTo>
                  <a:lnTo>
                    <a:pt x="450278" y="63500"/>
                  </a:lnTo>
                  <a:lnTo>
                    <a:pt x="404177" y="71120"/>
                  </a:lnTo>
                  <a:lnTo>
                    <a:pt x="359829" y="83820"/>
                  </a:lnTo>
                  <a:lnTo>
                    <a:pt x="317474" y="100330"/>
                  </a:lnTo>
                  <a:lnTo>
                    <a:pt x="277406" y="120650"/>
                  </a:lnTo>
                  <a:lnTo>
                    <a:pt x="239864" y="146050"/>
                  </a:lnTo>
                  <a:lnTo>
                    <a:pt x="205143" y="173990"/>
                  </a:lnTo>
                  <a:lnTo>
                    <a:pt x="173507" y="205740"/>
                  </a:lnTo>
                  <a:lnTo>
                    <a:pt x="145211" y="240030"/>
                  </a:lnTo>
                  <a:lnTo>
                    <a:pt x="120523" y="278130"/>
                  </a:lnTo>
                  <a:lnTo>
                    <a:pt x="99733" y="317500"/>
                  </a:lnTo>
                  <a:lnTo>
                    <a:pt x="83083" y="360680"/>
                  </a:lnTo>
                  <a:lnTo>
                    <a:pt x="70866" y="405130"/>
                  </a:lnTo>
                  <a:lnTo>
                    <a:pt x="63347" y="450850"/>
                  </a:lnTo>
                  <a:lnTo>
                    <a:pt x="60769" y="497840"/>
                  </a:lnTo>
                  <a:lnTo>
                    <a:pt x="63855" y="549910"/>
                  </a:lnTo>
                  <a:lnTo>
                    <a:pt x="72847" y="600710"/>
                  </a:lnTo>
                  <a:lnTo>
                    <a:pt x="87414" y="648970"/>
                  </a:lnTo>
                  <a:lnTo>
                    <a:pt x="107200" y="694690"/>
                  </a:lnTo>
                  <a:lnTo>
                    <a:pt x="131826" y="736600"/>
                  </a:lnTo>
                  <a:lnTo>
                    <a:pt x="160972" y="775970"/>
                  </a:lnTo>
                  <a:lnTo>
                    <a:pt x="194259" y="812800"/>
                  </a:lnTo>
                  <a:lnTo>
                    <a:pt x="231330" y="844550"/>
                  </a:lnTo>
                  <a:lnTo>
                    <a:pt x="184213" y="844550"/>
                  </a:lnTo>
                  <a:lnTo>
                    <a:pt x="150495" y="810260"/>
                  </a:lnTo>
                  <a:lnTo>
                    <a:pt x="120357" y="773430"/>
                  </a:lnTo>
                  <a:lnTo>
                    <a:pt x="94068" y="734060"/>
                  </a:lnTo>
                  <a:lnTo>
                    <a:pt x="81051" y="708660"/>
                  </a:lnTo>
                  <a:lnTo>
                    <a:pt x="80454" y="707517"/>
                  </a:lnTo>
                  <a:lnTo>
                    <a:pt x="80454" y="708660"/>
                  </a:lnTo>
                  <a:lnTo>
                    <a:pt x="79756" y="707390"/>
                  </a:lnTo>
                  <a:lnTo>
                    <a:pt x="80454" y="708660"/>
                  </a:lnTo>
                  <a:lnTo>
                    <a:pt x="80454" y="707517"/>
                  </a:lnTo>
                  <a:lnTo>
                    <a:pt x="80391" y="707390"/>
                  </a:lnTo>
                  <a:lnTo>
                    <a:pt x="71932" y="690880"/>
                  </a:lnTo>
                  <a:lnTo>
                    <a:pt x="54216" y="645160"/>
                  </a:lnTo>
                  <a:lnTo>
                    <a:pt x="41198" y="598170"/>
                  </a:lnTo>
                  <a:lnTo>
                    <a:pt x="33185" y="548640"/>
                  </a:lnTo>
                  <a:lnTo>
                    <a:pt x="30454" y="497840"/>
                  </a:lnTo>
                  <a:lnTo>
                    <a:pt x="32880" y="450850"/>
                  </a:lnTo>
                  <a:lnTo>
                    <a:pt x="39966" y="403860"/>
                  </a:lnTo>
                  <a:lnTo>
                    <a:pt x="51511" y="359410"/>
                  </a:lnTo>
                  <a:lnTo>
                    <a:pt x="67246" y="316230"/>
                  </a:lnTo>
                  <a:lnTo>
                    <a:pt x="86956" y="275590"/>
                  </a:lnTo>
                  <a:lnTo>
                    <a:pt x="110388" y="237490"/>
                  </a:lnTo>
                  <a:lnTo>
                    <a:pt x="137325" y="200660"/>
                  </a:lnTo>
                  <a:lnTo>
                    <a:pt x="167513" y="167640"/>
                  </a:lnTo>
                  <a:lnTo>
                    <a:pt x="200710" y="137160"/>
                  </a:lnTo>
                  <a:lnTo>
                    <a:pt x="236702" y="110490"/>
                  </a:lnTo>
                  <a:lnTo>
                    <a:pt x="275247" y="87630"/>
                  </a:lnTo>
                  <a:lnTo>
                    <a:pt x="316090" y="67310"/>
                  </a:lnTo>
                  <a:lnTo>
                    <a:pt x="359003" y="52070"/>
                  </a:lnTo>
                  <a:lnTo>
                    <a:pt x="403758" y="40640"/>
                  </a:lnTo>
                  <a:lnTo>
                    <a:pt x="450113" y="33020"/>
                  </a:lnTo>
                  <a:lnTo>
                    <a:pt x="497827" y="30480"/>
                  </a:lnTo>
                  <a:lnTo>
                    <a:pt x="545566" y="33020"/>
                  </a:lnTo>
                  <a:lnTo>
                    <a:pt x="591934" y="40640"/>
                  </a:lnTo>
                  <a:lnTo>
                    <a:pt x="636701" y="52070"/>
                  </a:lnTo>
                  <a:lnTo>
                    <a:pt x="679640" y="67310"/>
                  </a:lnTo>
                  <a:lnTo>
                    <a:pt x="720496" y="87630"/>
                  </a:lnTo>
                  <a:lnTo>
                    <a:pt x="759040" y="110490"/>
                  </a:lnTo>
                  <a:lnTo>
                    <a:pt x="795032" y="137160"/>
                  </a:lnTo>
                  <a:lnTo>
                    <a:pt x="828255" y="167640"/>
                  </a:lnTo>
                  <a:lnTo>
                    <a:pt x="858443" y="200660"/>
                  </a:lnTo>
                  <a:lnTo>
                    <a:pt x="885380" y="237490"/>
                  </a:lnTo>
                  <a:lnTo>
                    <a:pt x="908812" y="275590"/>
                  </a:lnTo>
                  <a:lnTo>
                    <a:pt x="928522" y="316230"/>
                  </a:lnTo>
                  <a:lnTo>
                    <a:pt x="944270" y="359410"/>
                  </a:lnTo>
                  <a:lnTo>
                    <a:pt x="955802" y="403860"/>
                  </a:lnTo>
                  <a:lnTo>
                    <a:pt x="962901" y="450850"/>
                  </a:lnTo>
                  <a:lnTo>
                    <a:pt x="965314" y="497840"/>
                  </a:lnTo>
                  <a:lnTo>
                    <a:pt x="965314" y="327545"/>
                  </a:lnTo>
                  <a:lnTo>
                    <a:pt x="942263" y="273050"/>
                  </a:lnTo>
                  <a:lnTo>
                    <a:pt x="919975" y="233680"/>
                  </a:lnTo>
                  <a:lnTo>
                    <a:pt x="894321" y="196850"/>
                  </a:lnTo>
                  <a:lnTo>
                    <a:pt x="865479" y="162560"/>
                  </a:lnTo>
                  <a:lnTo>
                    <a:pt x="833691" y="130810"/>
                  </a:lnTo>
                  <a:lnTo>
                    <a:pt x="799147" y="101600"/>
                  </a:lnTo>
                  <a:lnTo>
                    <a:pt x="762063" y="76200"/>
                  </a:lnTo>
                  <a:lnTo>
                    <a:pt x="722655" y="54610"/>
                  </a:lnTo>
                  <a:lnTo>
                    <a:pt x="681113" y="35560"/>
                  </a:lnTo>
                  <a:lnTo>
                    <a:pt x="666623" y="30480"/>
                  </a:lnTo>
                  <a:lnTo>
                    <a:pt x="637654" y="20320"/>
                  </a:lnTo>
                  <a:lnTo>
                    <a:pt x="592493" y="8890"/>
                  </a:lnTo>
                  <a:lnTo>
                    <a:pt x="545833" y="2540"/>
                  </a:lnTo>
                  <a:lnTo>
                    <a:pt x="497878" y="0"/>
                  </a:lnTo>
                  <a:lnTo>
                    <a:pt x="449935" y="2540"/>
                  </a:lnTo>
                  <a:lnTo>
                    <a:pt x="403275" y="8890"/>
                  </a:lnTo>
                  <a:lnTo>
                    <a:pt x="358114" y="20320"/>
                  </a:lnTo>
                  <a:lnTo>
                    <a:pt x="314655" y="35560"/>
                  </a:lnTo>
                  <a:lnTo>
                    <a:pt x="273113" y="54610"/>
                  </a:lnTo>
                  <a:lnTo>
                    <a:pt x="233705" y="76200"/>
                  </a:lnTo>
                  <a:lnTo>
                    <a:pt x="196621" y="101600"/>
                  </a:lnTo>
                  <a:lnTo>
                    <a:pt x="162077" y="130810"/>
                  </a:lnTo>
                  <a:lnTo>
                    <a:pt x="130289" y="162560"/>
                  </a:lnTo>
                  <a:lnTo>
                    <a:pt x="101460" y="196850"/>
                  </a:lnTo>
                  <a:lnTo>
                    <a:pt x="75793" y="233680"/>
                  </a:lnTo>
                  <a:lnTo>
                    <a:pt x="53505" y="273050"/>
                  </a:lnTo>
                  <a:lnTo>
                    <a:pt x="34798" y="314960"/>
                  </a:lnTo>
                  <a:lnTo>
                    <a:pt x="19888" y="358140"/>
                  </a:lnTo>
                  <a:lnTo>
                    <a:pt x="8978" y="403860"/>
                  </a:lnTo>
                  <a:lnTo>
                    <a:pt x="2286" y="450850"/>
                  </a:lnTo>
                  <a:lnTo>
                    <a:pt x="0" y="497840"/>
                  </a:lnTo>
                  <a:lnTo>
                    <a:pt x="2286" y="546100"/>
                  </a:lnTo>
                  <a:lnTo>
                    <a:pt x="8978" y="593090"/>
                  </a:lnTo>
                  <a:lnTo>
                    <a:pt x="19888" y="638810"/>
                  </a:lnTo>
                  <a:lnTo>
                    <a:pt x="34798" y="681990"/>
                  </a:lnTo>
                  <a:lnTo>
                    <a:pt x="53505" y="722630"/>
                  </a:lnTo>
                  <a:lnTo>
                    <a:pt x="75793" y="762000"/>
                  </a:lnTo>
                  <a:lnTo>
                    <a:pt x="101460" y="800100"/>
                  </a:lnTo>
                  <a:lnTo>
                    <a:pt x="130289" y="834390"/>
                  </a:lnTo>
                  <a:lnTo>
                    <a:pt x="162077" y="866140"/>
                  </a:lnTo>
                  <a:lnTo>
                    <a:pt x="196621" y="895350"/>
                  </a:lnTo>
                  <a:lnTo>
                    <a:pt x="233705" y="920750"/>
                  </a:lnTo>
                  <a:lnTo>
                    <a:pt x="273113" y="942340"/>
                  </a:lnTo>
                  <a:lnTo>
                    <a:pt x="314655" y="961390"/>
                  </a:lnTo>
                  <a:lnTo>
                    <a:pt x="358114" y="976630"/>
                  </a:lnTo>
                  <a:lnTo>
                    <a:pt x="403275" y="986790"/>
                  </a:lnTo>
                  <a:lnTo>
                    <a:pt x="449935" y="994410"/>
                  </a:lnTo>
                  <a:lnTo>
                    <a:pt x="497878" y="995680"/>
                  </a:lnTo>
                  <a:lnTo>
                    <a:pt x="545833" y="994410"/>
                  </a:lnTo>
                  <a:lnTo>
                    <a:pt x="592493" y="986790"/>
                  </a:lnTo>
                  <a:lnTo>
                    <a:pt x="637654" y="976630"/>
                  </a:lnTo>
                  <a:lnTo>
                    <a:pt x="666623" y="966470"/>
                  </a:lnTo>
                  <a:lnTo>
                    <a:pt x="681113" y="961390"/>
                  </a:lnTo>
                  <a:lnTo>
                    <a:pt x="722655" y="942340"/>
                  </a:lnTo>
                  <a:lnTo>
                    <a:pt x="734237" y="935990"/>
                  </a:lnTo>
                  <a:lnTo>
                    <a:pt x="762063" y="920750"/>
                  </a:lnTo>
                  <a:lnTo>
                    <a:pt x="784313" y="905510"/>
                  </a:lnTo>
                  <a:lnTo>
                    <a:pt x="799147" y="895350"/>
                  </a:lnTo>
                  <a:lnTo>
                    <a:pt x="823175" y="875030"/>
                  </a:lnTo>
                  <a:lnTo>
                    <a:pt x="833691" y="866140"/>
                  </a:lnTo>
                  <a:lnTo>
                    <a:pt x="855306" y="844550"/>
                  </a:lnTo>
                  <a:lnTo>
                    <a:pt x="865479" y="834390"/>
                  </a:lnTo>
                  <a:lnTo>
                    <a:pt x="894321" y="800100"/>
                  </a:lnTo>
                  <a:lnTo>
                    <a:pt x="919975" y="762000"/>
                  </a:lnTo>
                  <a:lnTo>
                    <a:pt x="942263" y="722630"/>
                  </a:lnTo>
                  <a:lnTo>
                    <a:pt x="960970" y="681990"/>
                  </a:lnTo>
                  <a:lnTo>
                    <a:pt x="975880" y="638810"/>
                  </a:lnTo>
                  <a:lnTo>
                    <a:pt x="986790" y="593090"/>
                  </a:lnTo>
                  <a:lnTo>
                    <a:pt x="993495" y="546100"/>
                  </a:lnTo>
                  <a:lnTo>
                    <a:pt x="995768" y="497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3" name="object 36"/>
            <p:cNvGrpSpPr/>
            <p:nvPr/>
          </p:nvGrpSpPr>
          <p:grpSpPr>
            <a:xfrm>
              <a:off x="5526402" y="2892160"/>
              <a:ext cx="1391285" cy="149225"/>
              <a:chOff x="5526402" y="2892160"/>
              <a:chExt cx="1391285" cy="149225"/>
            </a:xfrm>
          </p:grpSpPr>
          <p:pic>
            <p:nvPicPr>
              <p:cNvPr id="94" name="object 37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26402" y="2921187"/>
                <a:ext cx="436627" cy="120192"/>
              </a:xfrm>
              <a:prstGeom prst="rect">
                <a:avLst/>
              </a:prstGeom>
            </p:spPr>
          </p:pic>
          <p:sp>
            <p:nvSpPr>
              <p:cNvPr id="95" name="object 38"/>
              <p:cNvSpPr/>
              <p:nvPr/>
            </p:nvSpPr>
            <p:spPr>
              <a:xfrm>
                <a:off x="5983999" y="2922866"/>
                <a:ext cx="9969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9695" h="116839">
                    <a:moveTo>
                      <a:pt x="99631" y="0"/>
                    </a:moveTo>
                    <a:lnTo>
                      <a:pt x="74955" y="0"/>
                    </a:lnTo>
                    <a:lnTo>
                      <a:pt x="74955" y="48260"/>
                    </a:lnTo>
                    <a:lnTo>
                      <a:pt x="24739" y="48260"/>
                    </a:lnTo>
                    <a:lnTo>
                      <a:pt x="24739" y="0"/>
                    </a:lnTo>
                    <a:lnTo>
                      <a:pt x="0" y="0"/>
                    </a:lnTo>
                    <a:lnTo>
                      <a:pt x="0" y="48260"/>
                    </a:lnTo>
                    <a:lnTo>
                      <a:pt x="0" y="68580"/>
                    </a:lnTo>
                    <a:lnTo>
                      <a:pt x="0" y="116840"/>
                    </a:lnTo>
                    <a:lnTo>
                      <a:pt x="24739" y="116840"/>
                    </a:lnTo>
                    <a:lnTo>
                      <a:pt x="24739" y="68580"/>
                    </a:lnTo>
                    <a:lnTo>
                      <a:pt x="74955" y="68580"/>
                    </a:lnTo>
                    <a:lnTo>
                      <a:pt x="74955" y="116840"/>
                    </a:lnTo>
                    <a:lnTo>
                      <a:pt x="99631" y="116840"/>
                    </a:lnTo>
                    <a:lnTo>
                      <a:pt x="99631" y="68580"/>
                    </a:lnTo>
                    <a:lnTo>
                      <a:pt x="99631" y="48260"/>
                    </a:lnTo>
                    <a:lnTo>
                      <a:pt x="996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39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105189" y="2921187"/>
                <a:ext cx="216298" cy="120192"/>
              </a:xfrm>
              <a:prstGeom prst="rect">
                <a:avLst/>
              </a:prstGeom>
            </p:spPr>
          </p:pic>
          <p:pic>
            <p:nvPicPr>
              <p:cNvPr id="97" name="object 40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345044" y="2921187"/>
                <a:ext cx="210652" cy="120192"/>
              </a:xfrm>
              <a:prstGeom prst="rect">
                <a:avLst/>
              </a:prstGeom>
            </p:spPr>
          </p:pic>
          <p:pic>
            <p:nvPicPr>
              <p:cNvPr id="98" name="object 41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576671" y="2922786"/>
                <a:ext cx="219334" cy="116992"/>
              </a:xfrm>
              <a:prstGeom prst="rect">
                <a:avLst/>
              </a:prstGeom>
            </p:spPr>
          </p:pic>
          <p:pic>
            <p:nvPicPr>
              <p:cNvPr id="99" name="object 42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819609" y="2892160"/>
                <a:ext cx="97866" cy="147618"/>
              </a:xfrm>
              <a:prstGeom prst="rect">
                <a:avLst/>
              </a:prstGeom>
            </p:spPr>
          </p:pic>
        </p:grpSp>
        <p:pic>
          <p:nvPicPr>
            <p:cNvPr id="100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9554" y="3093250"/>
              <a:ext cx="1761303" cy="551397"/>
            </a:xfrm>
            <a:prstGeom prst="rect">
              <a:avLst/>
            </a:prstGeom>
          </p:spPr>
        </p:pic>
        <p:sp>
          <p:nvSpPr>
            <p:cNvPr id="101" name="object 44"/>
            <p:cNvSpPr/>
            <p:nvPr/>
          </p:nvSpPr>
          <p:spPr>
            <a:xfrm>
              <a:off x="5327789" y="2825762"/>
              <a:ext cx="18415" cy="935355"/>
            </a:xfrm>
            <a:custGeom>
              <a:avLst/>
              <a:gdLst/>
              <a:ahLst/>
              <a:cxnLst/>
              <a:rect l="l" t="t" r="r" b="b"/>
              <a:pathLst>
                <a:path w="18414" h="935354">
                  <a:moveTo>
                    <a:pt x="18186" y="0"/>
                  </a:moveTo>
                  <a:lnTo>
                    <a:pt x="0" y="0"/>
                  </a:lnTo>
                  <a:lnTo>
                    <a:pt x="0" y="935050"/>
                  </a:lnTo>
                  <a:lnTo>
                    <a:pt x="18186" y="935050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892392" y="3523624"/>
            <a:ext cx="4482202" cy="998219"/>
            <a:chOff x="4190390" y="1047394"/>
            <a:chExt cx="4482202" cy="998219"/>
          </a:xfrm>
        </p:grpSpPr>
        <p:sp>
          <p:nvSpPr>
            <p:cNvPr id="102" name="object 45"/>
            <p:cNvSpPr/>
            <p:nvPr/>
          </p:nvSpPr>
          <p:spPr>
            <a:xfrm>
              <a:off x="4190390" y="1047394"/>
              <a:ext cx="998855" cy="998219"/>
            </a:xfrm>
            <a:custGeom>
              <a:avLst/>
              <a:gdLst/>
              <a:ahLst/>
              <a:cxnLst/>
              <a:rect l="l" t="t" r="r" b="b"/>
              <a:pathLst>
                <a:path w="998854" h="998219">
                  <a:moveTo>
                    <a:pt x="94703" y="735330"/>
                  </a:moveTo>
                  <a:lnTo>
                    <a:pt x="94018" y="734656"/>
                  </a:lnTo>
                  <a:lnTo>
                    <a:pt x="94361" y="735330"/>
                  </a:lnTo>
                  <a:lnTo>
                    <a:pt x="94703" y="735863"/>
                  </a:lnTo>
                  <a:lnTo>
                    <a:pt x="94703" y="735330"/>
                  </a:lnTo>
                  <a:close/>
                </a:path>
                <a:path w="998854" h="998219">
                  <a:moveTo>
                    <a:pt x="514197" y="250113"/>
                  </a:moveTo>
                  <a:lnTo>
                    <a:pt x="483679" y="250113"/>
                  </a:lnTo>
                  <a:lnTo>
                    <a:pt x="483679" y="271818"/>
                  </a:lnTo>
                  <a:lnTo>
                    <a:pt x="488746" y="271310"/>
                  </a:lnTo>
                  <a:lnTo>
                    <a:pt x="493814" y="271106"/>
                  </a:lnTo>
                  <a:lnTo>
                    <a:pt x="504164" y="271106"/>
                  </a:lnTo>
                  <a:lnTo>
                    <a:pt x="509231" y="271310"/>
                  </a:lnTo>
                  <a:lnTo>
                    <a:pt x="514197" y="271716"/>
                  </a:lnTo>
                  <a:lnTo>
                    <a:pt x="514197" y="250113"/>
                  </a:lnTo>
                  <a:close/>
                </a:path>
                <a:path w="998854" h="998219">
                  <a:moveTo>
                    <a:pt x="660222" y="435495"/>
                  </a:moveTo>
                  <a:lnTo>
                    <a:pt x="645693" y="391883"/>
                  </a:lnTo>
                  <a:lnTo>
                    <a:pt x="620382" y="354952"/>
                  </a:lnTo>
                  <a:lnTo>
                    <a:pt x="586219" y="326428"/>
                  </a:lnTo>
                  <a:lnTo>
                    <a:pt x="545122" y="308051"/>
                  </a:lnTo>
                  <a:lnTo>
                    <a:pt x="498983" y="301536"/>
                  </a:lnTo>
                  <a:lnTo>
                    <a:pt x="452907" y="308025"/>
                  </a:lnTo>
                  <a:lnTo>
                    <a:pt x="411822" y="326351"/>
                  </a:lnTo>
                  <a:lnTo>
                    <a:pt x="377647" y="354787"/>
                  </a:lnTo>
                  <a:lnTo>
                    <a:pt x="352285" y="391604"/>
                  </a:lnTo>
                  <a:lnTo>
                    <a:pt x="337629" y="435089"/>
                  </a:lnTo>
                  <a:lnTo>
                    <a:pt x="660222" y="435495"/>
                  </a:lnTo>
                  <a:close/>
                </a:path>
                <a:path w="998854" h="998219">
                  <a:moveTo>
                    <a:pt x="728078" y="466559"/>
                  </a:moveTo>
                  <a:lnTo>
                    <a:pt x="661250" y="466559"/>
                  </a:lnTo>
                  <a:lnTo>
                    <a:pt x="661250" y="465289"/>
                  </a:lnTo>
                  <a:lnTo>
                    <a:pt x="269798" y="465289"/>
                  </a:lnTo>
                  <a:lnTo>
                    <a:pt x="269798" y="466559"/>
                  </a:lnTo>
                  <a:lnTo>
                    <a:pt x="269798" y="499579"/>
                  </a:lnTo>
                  <a:lnTo>
                    <a:pt x="269798" y="530059"/>
                  </a:lnTo>
                  <a:lnTo>
                    <a:pt x="728078" y="530059"/>
                  </a:lnTo>
                  <a:lnTo>
                    <a:pt x="728078" y="499579"/>
                  </a:lnTo>
                  <a:lnTo>
                    <a:pt x="728078" y="466559"/>
                  </a:lnTo>
                  <a:close/>
                </a:path>
                <a:path w="998854" h="998219">
                  <a:moveTo>
                    <a:pt x="998842" y="499110"/>
                  </a:moveTo>
                  <a:lnTo>
                    <a:pt x="996556" y="450850"/>
                  </a:lnTo>
                  <a:lnTo>
                    <a:pt x="989838" y="405130"/>
                  </a:lnTo>
                  <a:lnTo>
                    <a:pt x="978890" y="359410"/>
                  </a:lnTo>
                  <a:lnTo>
                    <a:pt x="968286" y="328777"/>
                  </a:lnTo>
                  <a:lnTo>
                    <a:pt x="968286" y="499110"/>
                  </a:lnTo>
                  <a:lnTo>
                    <a:pt x="965542" y="549910"/>
                  </a:lnTo>
                  <a:lnTo>
                    <a:pt x="957503" y="599440"/>
                  </a:lnTo>
                  <a:lnTo>
                    <a:pt x="944460" y="646430"/>
                  </a:lnTo>
                  <a:lnTo>
                    <a:pt x="926680" y="692150"/>
                  </a:lnTo>
                  <a:lnTo>
                    <a:pt x="904468" y="735330"/>
                  </a:lnTo>
                  <a:lnTo>
                    <a:pt x="878103" y="775970"/>
                  </a:lnTo>
                  <a:lnTo>
                    <a:pt x="847864" y="812800"/>
                  </a:lnTo>
                  <a:lnTo>
                    <a:pt x="814044" y="847090"/>
                  </a:lnTo>
                  <a:lnTo>
                    <a:pt x="777405" y="847090"/>
                  </a:lnTo>
                  <a:lnTo>
                    <a:pt x="777405" y="877570"/>
                  </a:lnTo>
                  <a:lnTo>
                    <a:pt x="766076" y="885190"/>
                  </a:lnTo>
                  <a:lnTo>
                    <a:pt x="754468" y="892810"/>
                  </a:lnTo>
                  <a:lnTo>
                    <a:pt x="742619" y="900430"/>
                  </a:lnTo>
                  <a:lnTo>
                    <a:pt x="730542" y="908050"/>
                  </a:lnTo>
                  <a:lnTo>
                    <a:pt x="665759" y="908050"/>
                  </a:lnTo>
                  <a:lnTo>
                    <a:pt x="665759" y="938530"/>
                  </a:lnTo>
                  <a:lnTo>
                    <a:pt x="626173" y="951230"/>
                  </a:lnTo>
                  <a:lnTo>
                    <a:pt x="585127" y="960120"/>
                  </a:lnTo>
                  <a:lnTo>
                    <a:pt x="542798" y="966470"/>
                  </a:lnTo>
                  <a:lnTo>
                    <a:pt x="499338" y="969010"/>
                  </a:lnTo>
                  <a:lnTo>
                    <a:pt x="455866" y="966470"/>
                  </a:lnTo>
                  <a:lnTo>
                    <a:pt x="413486" y="960120"/>
                  </a:lnTo>
                  <a:lnTo>
                    <a:pt x="372414" y="951230"/>
                  </a:lnTo>
                  <a:lnTo>
                    <a:pt x="332816" y="938530"/>
                  </a:lnTo>
                  <a:lnTo>
                    <a:pt x="665759" y="938530"/>
                  </a:lnTo>
                  <a:lnTo>
                    <a:pt x="665759" y="908050"/>
                  </a:lnTo>
                  <a:lnTo>
                    <a:pt x="268020" y="908050"/>
                  </a:lnTo>
                  <a:lnTo>
                    <a:pt x="255968" y="900430"/>
                  </a:lnTo>
                  <a:lnTo>
                    <a:pt x="244132" y="892810"/>
                  </a:lnTo>
                  <a:lnTo>
                    <a:pt x="232537" y="885190"/>
                  </a:lnTo>
                  <a:lnTo>
                    <a:pt x="221170" y="877570"/>
                  </a:lnTo>
                  <a:lnTo>
                    <a:pt x="777405" y="877570"/>
                  </a:lnTo>
                  <a:lnTo>
                    <a:pt x="777405" y="847090"/>
                  </a:lnTo>
                  <a:lnTo>
                    <a:pt x="766686" y="847090"/>
                  </a:lnTo>
                  <a:lnTo>
                    <a:pt x="803922" y="814070"/>
                  </a:lnTo>
                  <a:lnTo>
                    <a:pt x="837336" y="778510"/>
                  </a:lnTo>
                  <a:lnTo>
                    <a:pt x="866571" y="739140"/>
                  </a:lnTo>
                  <a:lnTo>
                    <a:pt x="891298" y="695960"/>
                  </a:lnTo>
                  <a:lnTo>
                    <a:pt x="911148" y="650240"/>
                  </a:lnTo>
                  <a:lnTo>
                    <a:pt x="925753" y="601980"/>
                  </a:lnTo>
                  <a:lnTo>
                    <a:pt x="934783" y="551180"/>
                  </a:lnTo>
                  <a:lnTo>
                    <a:pt x="937869" y="499110"/>
                  </a:lnTo>
                  <a:lnTo>
                    <a:pt x="935291" y="452120"/>
                  </a:lnTo>
                  <a:lnTo>
                    <a:pt x="927735" y="405130"/>
                  </a:lnTo>
                  <a:lnTo>
                    <a:pt x="915479" y="360680"/>
                  </a:lnTo>
                  <a:lnTo>
                    <a:pt x="907338" y="340258"/>
                  </a:lnTo>
                  <a:lnTo>
                    <a:pt x="907338" y="499110"/>
                  </a:lnTo>
                  <a:lnTo>
                    <a:pt x="904519" y="547370"/>
                  </a:lnTo>
                  <a:lnTo>
                    <a:pt x="896251" y="594360"/>
                  </a:lnTo>
                  <a:lnTo>
                    <a:pt x="882865" y="638810"/>
                  </a:lnTo>
                  <a:lnTo>
                    <a:pt x="864692" y="680720"/>
                  </a:lnTo>
                  <a:lnTo>
                    <a:pt x="842035" y="720090"/>
                  </a:lnTo>
                  <a:lnTo>
                    <a:pt x="815238" y="756920"/>
                  </a:lnTo>
                  <a:lnTo>
                    <a:pt x="784606" y="791210"/>
                  </a:lnTo>
                  <a:lnTo>
                    <a:pt x="750468" y="820420"/>
                  </a:lnTo>
                  <a:lnTo>
                    <a:pt x="713143" y="847090"/>
                  </a:lnTo>
                  <a:lnTo>
                    <a:pt x="647331" y="847090"/>
                  </a:lnTo>
                  <a:lnTo>
                    <a:pt x="690727" y="824230"/>
                  </a:lnTo>
                  <a:lnTo>
                    <a:pt x="730707" y="797560"/>
                  </a:lnTo>
                  <a:lnTo>
                    <a:pt x="743699" y="786130"/>
                  </a:lnTo>
                  <a:lnTo>
                    <a:pt x="766800" y="765810"/>
                  </a:lnTo>
                  <a:lnTo>
                    <a:pt x="798576" y="728980"/>
                  </a:lnTo>
                  <a:lnTo>
                    <a:pt x="825588" y="689610"/>
                  </a:lnTo>
                  <a:lnTo>
                    <a:pt x="847369" y="645160"/>
                  </a:lnTo>
                  <a:lnTo>
                    <a:pt x="863485" y="599440"/>
                  </a:lnTo>
                  <a:lnTo>
                    <a:pt x="873493" y="549910"/>
                  </a:lnTo>
                  <a:lnTo>
                    <a:pt x="876922" y="499110"/>
                  </a:lnTo>
                  <a:lnTo>
                    <a:pt x="873975" y="452120"/>
                  </a:lnTo>
                  <a:lnTo>
                    <a:pt x="865378" y="406400"/>
                  </a:lnTo>
                  <a:lnTo>
                    <a:pt x="851471" y="363220"/>
                  </a:lnTo>
                  <a:lnTo>
                    <a:pt x="846543" y="352602"/>
                  </a:lnTo>
                  <a:lnTo>
                    <a:pt x="846543" y="500380"/>
                  </a:lnTo>
                  <a:lnTo>
                    <a:pt x="758456" y="500380"/>
                  </a:lnTo>
                  <a:lnTo>
                    <a:pt x="758456" y="530860"/>
                  </a:lnTo>
                  <a:lnTo>
                    <a:pt x="845121" y="530860"/>
                  </a:lnTo>
                  <a:lnTo>
                    <a:pt x="844359" y="538480"/>
                  </a:lnTo>
                  <a:lnTo>
                    <a:pt x="843445" y="546100"/>
                  </a:lnTo>
                  <a:lnTo>
                    <a:pt x="842352" y="553720"/>
                  </a:lnTo>
                  <a:lnTo>
                    <a:pt x="841070" y="561340"/>
                  </a:lnTo>
                  <a:lnTo>
                    <a:pt x="758456" y="561340"/>
                  </a:lnTo>
                  <a:lnTo>
                    <a:pt x="758456" y="680720"/>
                  </a:lnTo>
                  <a:lnTo>
                    <a:pt x="751408" y="690880"/>
                  </a:lnTo>
                  <a:lnTo>
                    <a:pt x="743978" y="699770"/>
                  </a:lnTo>
                  <a:lnTo>
                    <a:pt x="736180" y="708660"/>
                  </a:lnTo>
                  <a:lnTo>
                    <a:pt x="728052" y="717550"/>
                  </a:lnTo>
                  <a:lnTo>
                    <a:pt x="728052" y="561340"/>
                  </a:lnTo>
                  <a:lnTo>
                    <a:pt x="664083" y="561340"/>
                  </a:lnTo>
                  <a:lnTo>
                    <a:pt x="664083" y="769620"/>
                  </a:lnTo>
                  <a:lnTo>
                    <a:pt x="656691" y="773430"/>
                  </a:lnTo>
                  <a:lnTo>
                    <a:pt x="649147" y="778510"/>
                  </a:lnTo>
                  <a:lnTo>
                    <a:pt x="633679" y="786130"/>
                  </a:lnTo>
                  <a:lnTo>
                    <a:pt x="633679" y="762000"/>
                  </a:lnTo>
                  <a:lnTo>
                    <a:pt x="633679" y="756920"/>
                  </a:lnTo>
                  <a:lnTo>
                    <a:pt x="633679" y="589280"/>
                  </a:lnTo>
                  <a:lnTo>
                    <a:pt x="633679" y="561340"/>
                  </a:lnTo>
                  <a:lnTo>
                    <a:pt x="580999" y="561340"/>
                  </a:lnTo>
                  <a:lnTo>
                    <a:pt x="580999" y="792480"/>
                  </a:lnTo>
                  <a:lnTo>
                    <a:pt x="575513" y="807720"/>
                  </a:lnTo>
                  <a:lnTo>
                    <a:pt x="575513" y="847090"/>
                  </a:lnTo>
                  <a:lnTo>
                    <a:pt x="544957" y="847090"/>
                  </a:lnTo>
                  <a:lnTo>
                    <a:pt x="545096" y="811530"/>
                  </a:lnTo>
                  <a:lnTo>
                    <a:pt x="499364" y="795020"/>
                  </a:lnTo>
                  <a:lnTo>
                    <a:pt x="453618" y="811530"/>
                  </a:lnTo>
                  <a:lnTo>
                    <a:pt x="453478" y="847090"/>
                  </a:lnTo>
                  <a:lnTo>
                    <a:pt x="423062" y="847090"/>
                  </a:lnTo>
                  <a:lnTo>
                    <a:pt x="423202" y="807720"/>
                  </a:lnTo>
                  <a:lnTo>
                    <a:pt x="417614" y="792480"/>
                  </a:lnTo>
                  <a:lnTo>
                    <a:pt x="434644" y="786130"/>
                  </a:lnTo>
                  <a:lnTo>
                    <a:pt x="499364" y="762000"/>
                  </a:lnTo>
                  <a:lnTo>
                    <a:pt x="580999" y="792480"/>
                  </a:lnTo>
                  <a:lnTo>
                    <a:pt x="580999" y="561340"/>
                  </a:lnTo>
                  <a:lnTo>
                    <a:pt x="575462" y="561340"/>
                  </a:lnTo>
                  <a:lnTo>
                    <a:pt x="575462" y="589280"/>
                  </a:lnTo>
                  <a:lnTo>
                    <a:pt x="575462" y="756920"/>
                  </a:lnTo>
                  <a:lnTo>
                    <a:pt x="545045" y="744220"/>
                  </a:lnTo>
                  <a:lnTo>
                    <a:pt x="545045" y="732790"/>
                  </a:lnTo>
                  <a:lnTo>
                    <a:pt x="545045" y="589280"/>
                  </a:lnTo>
                  <a:lnTo>
                    <a:pt x="575462" y="589280"/>
                  </a:lnTo>
                  <a:lnTo>
                    <a:pt x="575462" y="561340"/>
                  </a:lnTo>
                  <a:lnTo>
                    <a:pt x="514527" y="561340"/>
                  </a:lnTo>
                  <a:lnTo>
                    <a:pt x="514527" y="589280"/>
                  </a:lnTo>
                  <a:lnTo>
                    <a:pt x="514527" y="732790"/>
                  </a:lnTo>
                  <a:lnTo>
                    <a:pt x="499313" y="727710"/>
                  </a:lnTo>
                  <a:lnTo>
                    <a:pt x="484098" y="732790"/>
                  </a:lnTo>
                  <a:lnTo>
                    <a:pt x="484098" y="589280"/>
                  </a:lnTo>
                  <a:lnTo>
                    <a:pt x="514527" y="589280"/>
                  </a:lnTo>
                  <a:lnTo>
                    <a:pt x="514527" y="561340"/>
                  </a:lnTo>
                  <a:lnTo>
                    <a:pt x="453567" y="561340"/>
                  </a:lnTo>
                  <a:lnTo>
                    <a:pt x="453567" y="589280"/>
                  </a:lnTo>
                  <a:lnTo>
                    <a:pt x="453567" y="744220"/>
                  </a:lnTo>
                  <a:lnTo>
                    <a:pt x="423151" y="756920"/>
                  </a:lnTo>
                  <a:lnTo>
                    <a:pt x="423151" y="589280"/>
                  </a:lnTo>
                  <a:lnTo>
                    <a:pt x="453567" y="589280"/>
                  </a:lnTo>
                  <a:lnTo>
                    <a:pt x="453567" y="561340"/>
                  </a:lnTo>
                  <a:lnTo>
                    <a:pt x="364236" y="561340"/>
                  </a:lnTo>
                  <a:lnTo>
                    <a:pt x="364236" y="786130"/>
                  </a:lnTo>
                  <a:lnTo>
                    <a:pt x="348767" y="778510"/>
                  </a:lnTo>
                  <a:lnTo>
                    <a:pt x="341223" y="773430"/>
                  </a:lnTo>
                  <a:lnTo>
                    <a:pt x="333832" y="769620"/>
                  </a:lnTo>
                  <a:lnTo>
                    <a:pt x="333832" y="717550"/>
                  </a:lnTo>
                  <a:lnTo>
                    <a:pt x="333832" y="561340"/>
                  </a:lnTo>
                  <a:lnTo>
                    <a:pt x="269760" y="561340"/>
                  </a:lnTo>
                  <a:lnTo>
                    <a:pt x="269760" y="717550"/>
                  </a:lnTo>
                  <a:lnTo>
                    <a:pt x="261632" y="708660"/>
                  </a:lnTo>
                  <a:lnTo>
                    <a:pt x="253834" y="699770"/>
                  </a:lnTo>
                  <a:lnTo>
                    <a:pt x="246405" y="689610"/>
                  </a:lnTo>
                  <a:lnTo>
                    <a:pt x="239356" y="680720"/>
                  </a:lnTo>
                  <a:lnTo>
                    <a:pt x="239356" y="561340"/>
                  </a:lnTo>
                  <a:lnTo>
                    <a:pt x="157759" y="561340"/>
                  </a:lnTo>
                  <a:lnTo>
                    <a:pt x="156489" y="553720"/>
                  </a:lnTo>
                  <a:lnTo>
                    <a:pt x="155397" y="546100"/>
                  </a:lnTo>
                  <a:lnTo>
                    <a:pt x="154470" y="538480"/>
                  </a:lnTo>
                  <a:lnTo>
                    <a:pt x="153708" y="530860"/>
                  </a:lnTo>
                  <a:lnTo>
                    <a:pt x="239356" y="530860"/>
                  </a:lnTo>
                  <a:lnTo>
                    <a:pt x="239356" y="500380"/>
                  </a:lnTo>
                  <a:lnTo>
                    <a:pt x="152285" y="500380"/>
                  </a:lnTo>
                  <a:lnTo>
                    <a:pt x="152361" y="491490"/>
                  </a:lnTo>
                  <a:lnTo>
                    <a:pt x="152603" y="485140"/>
                  </a:lnTo>
                  <a:lnTo>
                    <a:pt x="153009" y="477520"/>
                  </a:lnTo>
                  <a:lnTo>
                    <a:pt x="153593" y="469900"/>
                  </a:lnTo>
                  <a:lnTo>
                    <a:pt x="239356" y="469900"/>
                  </a:lnTo>
                  <a:lnTo>
                    <a:pt x="239356" y="435610"/>
                  </a:lnTo>
                  <a:lnTo>
                    <a:pt x="306666" y="435610"/>
                  </a:lnTo>
                  <a:lnTo>
                    <a:pt x="319493" y="391160"/>
                  </a:lnTo>
                  <a:lnTo>
                    <a:pt x="341972" y="350520"/>
                  </a:lnTo>
                  <a:lnTo>
                    <a:pt x="372694" y="317500"/>
                  </a:lnTo>
                  <a:lnTo>
                    <a:pt x="410248" y="293370"/>
                  </a:lnTo>
                  <a:lnTo>
                    <a:pt x="453237" y="276860"/>
                  </a:lnTo>
                  <a:lnTo>
                    <a:pt x="453339" y="222250"/>
                  </a:lnTo>
                  <a:lnTo>
                    <a:pt x="453339" y="219710"/>
                  </a:lnTo>
                  <a:lnTo>
                    <a:pt x="483755" y="219710"/>
                  </a:lnTo>
                  <a:lnTo>
                    <a:pt x="483755" y="182880"/>
                  </a:lnTo>
                  <a:lnTo>
                    <a:pt x="514159" y="182880"/>
                  </a:lnTo>
                  <a:lnTo>
                    <a:pt x="514159" y="219710"/>
                  </a:lnTo>
                  <a:lnTo>
                    <a:pt x="544576" y="219710"/>
                  </a:lnTo>
                  <a:lnTo>
                    <a:pt x="544576" y="276860"/>
                  </a:lnTo>
                  <a:lnTo>
                    <a:pt x="587679" y="293370"/>
                  </a:lnTo>
                  <a:lnTo>
                    <a:pt x="625309" y="317500"/>
                  </a:lnTo>
                  <a:lnTo>
                    <a:pt x="656056" y="351790"/>
                  </a:lnTo>
                  <a:lnTo>
                    <a:pt x="678510" y="391160"/>
                  </a:lnTo>
                  <a:lnTo>
                    <a:pt x="691248" y="435610"/>
                  </a:lnTo>
                  <a:lnTo>
                    <a:pt x="758456" y="435610"/>
                  </a:lnTo>
                  <a:lnTo>
                    <a:pt x="758456" y="469900"/>
                  </a:lnTo>
                  <a:lnTo>
                    <a:pt x="845235" y="469900"/>
                  </a:lnTo>
                  <a:lnTo>
                    <a:pt x="845832" y="477520"/>
                  </a:lnTo>
                  <a:lnTo>
                    <a:pt x="846239" y="485140"/>
                  </a:lnTo>
                  <a:lnTo>
                    <a:pt x="846467" y="491490"/>
                  </a:lnTo>
                  <a:lnTo>
                    <a:pt x="846543" y="500380"/>
                  </a:lnTo>
                  <a:lnTo>
                    <a:pt x="846543" y="352602"/>
                  </a:lnTo>
                  <a:lnTo>
                    <a:pt x="809193" y="283210"/>
                  </a:lnTo>
                  <a:lnTo>
                    <a:pt x="781532" y="248920"/>
                  </a:lnTo>
                  <a:lnTo>
                    <a:pt x="749985" y="217170"/>
                  </a:lnTo>
                  <a:lnTo>
                    <a:pt x="714933" y="189230"/>
                  </a:lnTo>
                  <a:lnTo>
                    <a:pt x="704316" y="182880"/>
                  </a:lnTo>
                  <a:lnTo>
                    <a:pt x="676719" y="166370"/>
                  </a:lnTo>
                  <a:lnTo>
                    <a:pt x="635698" y="147320"/>
                  </a:lnTo>
                  <a:lnTo>
                    <a:pt x="592239" y="133350"/>
                  </a:lnTo>
                  <a:lnTo>
                    <a:pt x="546671" y="124460"/>
                  </a:lnTo>
                  <a:lnTo>
                    <a:pt x="499376" y="121920"/>
                  </a:lnTo>
                  <a:lnTo>
                    <a:pt x="452107" y="124460"/>
                  </a:lnTo>
                  <a:lnTo>
                    <a:pt x="406552" y="133350"/>
                  </a:lnTo>
                  <a:lnTo>
                    <a:pt x="363105" y="147320"/>
                  </a:lnTo>
                  <a:lnTo>
                    <a:pt x="322097" y="166370"/>
                  </a:lnTo>
                  <a:lnTo>
                    <a:pt x="283883" y="189230"/>
                  </a:lnTo>
                  <a:lnTo>
                    <a:pt x="248843" y="217170"/>
                  </a:lnTo>
                  <a:lnTo>
                    <a:pt x="217309" y="248920"/>
                  </a:lnTo>
                  <a:lnTo>
                    <a:pt x="189649" y="283210"/>
                  </a:lnTo>
                  <a:lnTo>
                    <a:pt x="166217" y="322580"/>
                  </a:lnTo>
                  <a:lnTo>
                    <a:pt x="147370" y="363220"/>
                  </a:lnTo>
                  <a:lnTo>
                    <a:pt x="133477" y="406400"/>
                  </a:lnTo>
                  <a:lnTo>
                    <a:pt x="124866" y="452120"/>
                  </a:lnTo>
                  <a:lnTo>
                    <a:pt x="121920" y="499110"/>
                  </a:lnTo>
                  <a:lnTo>
                    <a:pt x="125349" y="549910"/>
                  </a:lnTo>
                  <a:lnTo>
                    <a:pt x="135356" y="599440"/>
                  </a:lnTo>
                  <a:lnTo>
                    <a:pt x="151472" y="645160"/>
                  </a:lnTo>
                  <a:lnTo>
                    <a:pt x="173266" y="689610"/>
                  </a:lnTo>
                  <a:lnTo>
                    <a:pt x="200266" y="728980"/>
                  </a:lnTo>
                  <a:lnTo>
                    <a:pt x="232041" y="765810"/>
                  </a:lnTo>
                  <a:lnTo>
                    <a:pt x="268147" y="797560"/>
                  </a:lnTo>
                  <a:lnTo>
                    <a:pt x="308114" y="824230"/>
                  </a:lnTo>
                  <a:lnTo>
                    <a:pt x="351510" y="847090"/>
                  </a:lnTo>
                  <a:lnTo>
                    <a:pt x="285584" y="847090"/>
                  </a:lnTo>
                  <a:lnTo>
                    <a:pt x="248272" y="820420"/>
                  </a:lnTo>
                  <a:lnTo>
                    <a:pt x="214147" y="791210"/>
                  </a:lnTo>
                  <a:lnTo>
                    <a:pt x="183527" y="756920"/>
                  </a:lnTo>
                  <a:lnTo>
                    <a:pt x="156743" y="720090"/>
                  </a:lnTo>
                  <a:lnTo>
                    <a:pt x="134112" y="680720"/>
                  </a:lnTo>
                  <a:lnTo>
                    <a:pt x="115951" y="638810"/>
                  </a:lnTo>
                  <a:lnTo>
                    <a:pt x="102590" y="594360"/>
                  </a:lnTo>
                  <a:lnTo>
                    <a:pt x="94322" y="547370"/>
                  </a:lnTo>
                  <a:lnTo>
                    <a:pt x="91503" y="499110"/>
                  </a:lnTo>
                  <a:lnTo>
                    <a:pt x="94259" y="452120"/>
                  </a:lnTo>
                  <a:lnTo>
                    <a:pt x="102298" y="406400"/>
                  </a:lnTo>
                  <a:lnTo>
                    <a:pt x="115316" y="361950"/>
                  </a:lnTo>
                  <a:lnTo>
                    <a:pt x="133019" y="320040"/>
                  </a:lnTo>
                  <a:lnTo>
                    <a:pt x="155079" y="280670"/>
                  </a:lnTo>
                  <a:lnTo>
                    <a:pt x="181216" y="243840"/>
                  </a:lnTo>
                  <a:lnTo>
                    <a:pt x="211086" y="210820"/>
                  </a:lnTo>
                  <a:lnTo>
                    <a:pt x="244411" y="181610"/>
                  </a:lnTo>
                  <a:lnTo>
                    <a:pt x="280860" y="154940"/>
                  </a:lnTo>
                  <a:lnTo>
                    <a:pt x="320141" y="133350"/>
                  </a:lnTo>
                  <a:lnTo>
                    <a:pt x="361950" y="115570"/>
                  </a:lnTo>
                  <a:lnTo>
                    <a:pt x="405955" y="101600"/>
                  </a:lnTo>
                  <a:lnTo>
                    <a:pt x="451866" y="93980"/>
                  </a:lnTo>
                  <a:lnTo>
                    <a:pt x="499376" y="91440"/>
                  </a:lnTo>
                  <a:lnTo>
                    <a:pt x="546887" y="93980"/>
                  </a:lnTo>
                  <a:lnTo>
                    <a:pt x="592797" y="101600"/>
                  </a:lnTo>
                  <a:lnTo>
                    <a:pt x="636816" y="115570"/>
                  </a:lnTo>
                  <a:lnTo>
                    <a:pt x="678624" y="133350"/>
                  </a:lnTo>
                  <a:lnTo>
                    <a:pt x="717918" y="154940"/>
                  </a:lnTo>
                  <a:lnTo>
                    <a:pt x="754380" y="181610"/>
                  </a:lnTo>
                  <a:lnTo>
                    <a:pt x="787704" y="210820"/>
                  </a:lnTo>
                  <a:lnTo>
                    <a:pt x="817600" y="243840"/>
                  </a:lnTo>
                  <a:lnTo>
                    <a:pt x="843737" y="280670"/>
                  </a:lnTo>
                  <a:lnTo>
                    <a:pt x="865809" y="320040"/>
                  </a:lnTo>
                  <a:lnTo>
                    <a:pt x="883513" y="361950"/>
                  </a:lnTo>
                  <a:lnTo>
                    <a:pt x="896543" y="406400"/>
                  </a:lnTo>
                  <a:lnTo>
                    <a:pt x="904595" y="452120"/>
                  </a:lnTo>
                  <a:lnTo>
                    <a:pt x="907338" y="499110"/>
                  </a:lnTo>
                  <a:lnTo>
                    <a:pt x="907338" y="340258"/>
                  </a:lnTo>
                  <a:lnTo>
                    <a:pt x="877912" y="278130"/>
                  </a:lnTo>
                  <a:lnTo>
                    <a:pt x="853147" y="240030"/>
                  </a:lnTo>
                  <a:lnTo>
                    <a:pt x="824750" y="205740"/>
                  </a:lnTo>
                  <a:lnTo>
                    <a:pt x="793000" y="173990"/>
                  </a:lnTo>
                  <a:lnTo>
                    <a:pt x="758164" y="146050"/>
                  </a:lnTo>
                  <a:lnTo>
                    <a:pt x="720509" y="120650"/>
                  </a:lnTo>
                  <a:lnTo>
                    <a:pt x="680300" y="100330"/>
                  </a:lnTo>
                  <a:lnTo>
                    <a:pt x="637819" y="83820"/>
                  </a:lnTo>
                  <a:lnTo>
                    <a:pt x="593318" y="71120"/>
                  </a:lnTo>
                  <a:lnTo>
                    <a:pt x="547077" y="63500"/>
                  </a:lnTo>
                  <a:lnTo>
                    <a:pt x="499376" y="60960"/>
                  </a:lnTo>
                  <a:lnTo>
                    <a:pt x="451675" y="63500"/>
                  </a:lnTo>
                  <a:lnTo>
                    <a:pt x="405434" y="71120"/>
                  </a:lnTo>
                  <a:lnTo>
                    <a:pt x="360946" y="83820"/>
                  </a:lnTo>
                  <a:lnTo>
                    <a:pt x="318465" y="100330"/>
                  </a:lnTo>
                  <a:lnTo>
                    <a:pt x="278269" y="120650"/>
                  </a:lnTo>
                  <a:lnTo>
                    <a:pt x="240614" y="146050"/>
                  </a:lnTo>
                  <a:lnTo>
                    <a:pt x="205790" y="173990"/>
                  </a:lnTo>
                  <a:lnTo>
                    <a:pt x="174040" y="205740"/>
                  </a:lnTo>
                  <a:lnTo>
                    <a:pt x="145656" y="240030"/>
                  </a:lnTo>
                  <a:lnTo>
                    <a:pt x="120904" y="278130"/>
                  </a:lnTo>
                  <a:lnTo>
                    <a:pt x="100050" y="318770"/>
                  </a:lnTo>
                  <a:lnTo>
                    <a:pt x="83362" y="360680"/>
                  </a:lnTo>
                  <a:lnTo>
                    <a:pt x="71107" y="405130"/>
                  </a:lnTo>
                  <a:lnTo>
                    <a:pt x="63550" y="452120"/>
                  </a:lnTo>
                  <a:lnTo>
                    <a:pt x="60972" y="499110"/>
                  </a:lnTo>
                  <a:lnTo>
                    <a:pt x="64058" y="551180"/>
                  </a:lnTo>
                  <a:lnTo>
                    <a:pt x="73088" y="601980"/>
                  </a:lnTo>
                  <a:lnTo>
                    <a:pt x="87693" y="650240"/>
                  </a:lnTo>
                  <a:lnTo>
                    <a:pt x="107530" y="695960"/>
                  </a:lnTo>
                  <a:lnTo>
                    <a:pt x="132245" y="739140"/>
                  </a:lnTo>
                  <a:lnTo>
                    <a:pt x="161467" y="778510"/>
                  </a:lnTo>
                  <a:lnTo>
                    <a:pt x="194856" y="814070"/>
                  </a:lnTo>
                  <a:lnTo>
                    <a:pt x="232041" y="847090"/>
                  </a:lnTo>
                  <a:lnTo>
                    <a:pt x="184785" y="847090"/>
                  </a:lnTo>
                  <a:lnTo>
                    <a:pt x="150964" y="812800"/>
                  </a:lnTo>
                  <a:lnTo>
                    <a:pt x="120726" y="775970"/>
                  </a:lnTo>
                  <a:lnTo>
                    <a:pt x="95186" y="736600"/>
                  </a:lnTo>
                  <a:lnTo>
                    <a:pt x="94703" y="735863"/>
                  </a:lnTo>
                  <a:lnTo>
                    <a:pt x="94703" y="736600"/>
                  </a:lnTo>
                  <a:lnTo>
                    <a:pt x="93891" y="735330"/>
                  </a:lnTo>
                  <a:lnTo>
                    <a:pt x="92671" y="732790"/>
                  </a:lnTo>
                  <a:lnTo>
                    <a:pt x="93395" y="734060"/>
                  </a:lnTo>
                  <a:lnTo>
                    <a:pt x="94018" y="734656"/>
                  </a:lnTo>
                  <a:lnTo>
                    <a:pt x="93052" y="732790"/>
                  </a:lnTo>
                  <a:lnTo>
                    <a:pt x="81940" y="711200"/>
                  </a:lnTo>
                  <a:lnTo>
                    <a:pt x="80911" y="709193"/>
                  </a:lnTo>
                  <a:lnTo>
                    <a:pt x="80911" y="711200"/>
                  </a:lnTo>
                  <a:lnTo>
                    <a:pt x="80606" y="709930"/>
                  </a:lnTo>
                  <a:lnTo>
                    <a:pt x="79997" y="708660"/>
                  </a:lnTo>
                  <a:lnTo>
                    <a:pt x="80708" y="709930"/>
                  </a:lnTo>
                  <a:lnTo>
                    <a:pt x="80911" y="711200"/>
                  </a:lnTo>
                  <a:lnTo>
                    <a:pt x="80911" y="709193"/>
                  </a:lnTo>
                  <a:lnTo>
                    <a:pt x="80645" y="708660"/>
                  </a:lnTo>
                  <a:lnTo>
                    <a:pt x="72148" y="692150"/>
                  </a:lnTo>
                  <a:lnTo>
                    <a:pt x="54368" y="646430"/>
                  </a:lnTo>
                  <a:lnTo>
                    <a:pt x="41325" y="599440"/>
                  </a:lnTo>
                  <a:lnTo>
                    <a:pt x="33286" y="549910"/>
                  </a:lnTo>
                  <a:lnTo>
                    <a:pt x="30543" y="499110"/>
                  </a:lnTo>
                  <a:lnTo>
                    <a:pt x="32969" y="450850"/>
                  </a:lnTo>
                  <a:lnTo>
                    <a:pt x="40081" y="405130"/>
                  </a:lnTo>
                  <a:lnTo>
                    <a:pt x="51663" y="360680"/>
                  </a:lnTo>
                  <a:lnTo>
                    <a:pt x="67449" y="317500"/>
                  </a:lnTo>
                  <a:lnTo>
                    <a:pt x="87210" y="275590"/>
                  </a:lnTo>
                  <a:lnTo>
                    <a:pt x="110731" y="237490"/>
                  </a:lnTo>
                  <a:lnTo>
                    <a:pt x="137744" y="200660"/>
                  </a:lnTo>
                  <a:lnTo>
                    <a:pt x="168021" y="167640"/>
                  </a:lnTo>
                  <a:lnTo>
                    <a:pt x="201333" y="137160"/>
                  </a:lnTo>
                  <a:lnTo>
                    <a:pt x="237439" y="110490"/>
                  </a:lnTo>
                  <a:lnTo>
                    <a:pt x="276085" y="87630"/>
                  </a:lnTo>
                  <a:lnTo>
                    <a:pt x="317068" y="67310"/>
                  </a:lnTo>
                  <a:lnTo>
                    <a:pt x="360121" y="52070"/>
                  </a:lnTo>
                  <a:lnTo>
                    <a:pt x="405015" y="40640"/>
                  </a:lnTo>
                  <a:lnTo>
                    <a:pt x="451510" y="33020"/>
                  </a:lnTo>
                  <a:lnTo>
                    <a:pt x="499376" y="30480"/>
                  </a:lnTo>
                  <a:lnTo>
                    <a:pt x="547255" y="33020"/>
                  </a:lnTo>
                  <a:lnTo>
                    <a:pt x="593763" y="40640"/>
                  </a:lnTo>
                  <a:lnTo>
                    <a:pt x="638670" y="52070"/>
                  </a:lnTo>
                  <a:lnTo>
                    <a:pt x="681736" y="67310"/>
                  </a:lnTo>
                  <a:lnTo>
                    <a:pt x="722718" y="87630"/>
                  </a:lnTo>
                  <a:lnTo>
                    <a:pt x="761377" y="110490"/>
                  </a:lnTo>
                  <a:lnTo>
                    <a:pt x="797483" y="137160"/>
                  </a:lnTo>
                  <a:lnTo>
                    <a:pt x="830795" y="167640"/>
                  </a:lnTo>
                  <a:lnTo>
                    <a:pt x="861085" y="200660"/>
                  </a:lnTo>
                  <a:lnTo>
                    <a:pt x="888098" y="237490"/>
                  </a:lnTo>
                  <a:lnTo>
                    <a:pt x="911618" y="275590"/>
                  </a:lnTo>
                  <a:lnTo>
                    <a:pt x="931379" y="317500"/>
                  </a:lnTo>
                  <a:lnTo>
                    <a:pt x="947178" y="360680"/>
                  </a:lnTo>
                  <a:lnTo>
                    <a:pt x="958748" y="405130"/>
                  </a:lnTo>
                  <a:lnTo>
                    <a:pt x="965860" y="450850"/>
                  </a:lnTo>
                  <a:lnTo>
                    <a:pt x="968286" y="499110"/>
                  </a:lnTo>
                  <a:lnTo>
                    <a:pt x="968286" y="328777"/>
                  </a:lnTo>
                  <a:lnTo>
                    <a:pt x="945172" y="274320"/>
                  </a:lnTo>
                  <a:lnTo>
                    <a:pt x="922820" y="234950"/>
                  </a:lnTo>
                  <a:lnTo>
                    <a:pt x="897077" y="196850"/>
                  </a:lnTo>
                  <a:lnTo>
                    <a:pt x="868159" y="162560"/>
                  </a:lnTo>
                  <a:lnTo>
                    <a:pt x="836269" y="130810"/>
                  </a:lnTo>
                  <a:lnTo>
                    <a:pt x="801611" y="101600"/>
                  </a:lnTo>
                  <a:lnTo>
                    <a:pt x="764413" y="76200"/>
                  </a:lnTo>
                  <a:lnTo>
                    <a:pt x="724877" y="53340"/>
                  </a:lnTo>
                  <a:lnTo>
                    <a:pt x="683209" y="34290"/>
                  </a:lnTo>
                  <a:lnTo>
                    <a:pt x="671322" y="30480"/>
                  </a:lnTo>
                  <a:lnTo>
                    <a:pt x="639622" y="20320"/>
                  </a:lnTo>
                  <a:lnTo>
                    <a:pt x="594321" y="8890"/>
                  </a:lnTo>
                  <a:lnTo>
                    <a:pt x="547509" y="2540"/>
                  </a:lnTo>
                  <a:lnTo>
                    <a:pt x="499414" y="0"/>
                  </a:lnTo>
                  <a:lnTo>
                    <a:pt x="451319" y="2540"/>
                  </a:lnTo>
                  <a:lnTo>
                    <a:pt x="404520" y="8890"/>
                  </a:lnTo>
                  <a:lnTo>
                    <a:pt x="359219" y="20320"/>
                  </a:lnTo>
                  <a:lnTo>
                    <a:pt x="315620" y="34290"/>
                  </a:lnTo>
                  <a:lnTo>
                    <a:pt x="273964" y="53340"/>
                  </a:lnTo>
                  <a:lnTo>
                    <a:pt x="234416" y="76200"/>
                  </a:lnTo>
                  <a:lnTo>
                    <a:pt x="197231" y="101600"/>
                  </a:lnTo>
                  <a:lnTo>
                    <a:pt x="162572" y="130810"/>
                  </a:lnTo>
                  <a:lnTo>
                    <a:pt x="130695" y="162560"/>
                  </a:lnTo>
                  <a:lnTo>
                    <a:pt x="101765" y="196850"/>
                  </a:lnTo>
                  <a:lnTo>
                    <a:pt x="76022" y="234950"/>
                  </a:lnTo>
                  <a:lnTo>
                    <a:pt x="53670" y="274320"/>
                  </a:lnTo>
                  <a:lnTo>
                    <a:pt x="34899" y="316230"/>
                  </a:lnTo>
                  <a:lnTo>
                    <a:pt x="19951" y="359410"/>
                  </a:lnTo>
                  <a:lnTo>
                    <a:pt x="9004" y="405130"/>
                  </a:lnTo>
                  <a:lnTo>
                    <a:pt x="2286" y="450850"/>
                  </a:lnTo>
                  <a:lnTo>
                    <a:pt x="0" y="499110"/>
                  </a:lnTo>
                  <a:lnTo>
                    <a:pt x="2286" y="547370"/>
                  </a:lnTo>
                  <a:lnTo>
                    <a:pt x="9004" y="594360"/>
                  </a:lnTo>
                  <a:lnTo>
                    <a:pt x="19951" y="640080"/>
                  </a:lnTo>
                  <a:lnTo>
                    <a:pt x="34899" y="683260"/>
                  </a:lnTo>
                  <a:lnTo>
                    <a:pt x="53670" y="725170"/>
                  </a:lnTo>
                  <a:lnTo>
                    <a:pt x="76022" y="764540"/>
                  </a:lnTo>
                  <a:lnTo>
                    <a:pt x="101765" y="801370"/>
                  </a:lnTo>
                  <a:lnTo>
                    <a:pt x="130695" y="835660"/>
                  </a:lnTo>
                  <a:lnTo>
                    <a:pt x="162572" y="868680"/>
                  </a:lnTo>
                  <a:lnTo>
                    <a:pt x="197231" y="896620"/>
                  </a:lnTo>
                  <a:lnTo>
                    <a:pt x="234416" y="923290"/>
                  </a:lnTo>
                  <a:lnTo>
                    <a:pt x="273964" y="944880"/>
                  </a:lnTo>
                  <a:lnTo>
                    <a:pt x="315620" y="963930"/>
                  </a:lnTo>
                  <a:lnTo>
                    <a:pt x="359219" y="979170"/>
                  </a:lnTo>
                  <a:lnTo>
                    <a:pt x="404520" y="989330"/>
                  </a:lnTo>
                  <a:lnTo>
                    <a:pt x="451319" y="996950"/>
                  </a:lnTo>
                  <a:lnTo>
                    <a:pt x="499414" y="998220"/>
                  </a:lnTo>
                  <a:lnTo>
                    <a:pt x="547509" y="996950"/>
                  </a:lnTo>
                  <a:lnTo>
                    <a:pt x="594321" y="989330"/>
                  </a:lnTo>
                  <a:lnTo>
                    <a:pt x="639622" y="979170"/>
                  </a:lnTo>
                  <a:lnTo>
                    <a:pt x="668680" y="969010"/>
                  </a:lnTo>
                  <a:lnTo>
                    <a:pt x="683209" y="963930"/>
                  </a:lnTo>
                  <a:lnTo>
                    <a:pt x="724877" y="944880"/>
                  </a:lnTo>
                  <a:lnTo>
                    <a:pt x="764413" y="923290"/>
                  </a:lnTo>
                  <a:lnTo>
                    <a:pt x="801611" y="896620"/>
                  </a:lnTo>
                  <a:lnTo>
                    <a:pt x="825233" y="877570"/>
                  </a:lnTo>
                  <a:lnTo>
                    <a:pt x="836269" y="868680"/>
                  </a:lnTo>
                  <a:lnTo>
                    <a:pt x="857110" y="847090"/>
                  </a:lnTo>
                  <a:lnTo>
                    <a:pt x="868159" y="835660"/>
                  </a:lnTo>
                  <a:lnTo>
                    <a:pt x="897077" y="801370"/>
                  </a:lnTo>
                  <a:lnTo>
                    <a:pt x="922820" y="764540"/>
                  </a:lnTo>
                  <a:lnTo>
                    <a:pt x="945172" y="725170"/>
                  </a:lnTo>
                  <a:lnTo>
                    <a:pt x="963942" y="683260"/>
                  </a:lnTo>
                  <a:lnTo>
                    <a:pt x="978890" y="640080"/>
                  </a:lnTo>
                  <a:lnTo>
                    <a:pt x="989838" y="594360"/>
                  </a:lnTo>
                  <a:lnTo>
                    <a:pt x="996556" y="547370"/>
                  </a:lnTo>
                  <a:lnTo>
                    <a:pt x="998842" y="499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3" name="object 46"/>
            <p:cNvGrpSpPr/>
            <p:nvPr/>
          </p:nvGrpSpPr>
          <p:grpSpPr>
            <a:xfrm>
              <a:off x="5528707" y="1257642"/>
              <a:ext cx="3143885" cy="378460"/>
              <a:chOff x="5528707" y="1257642"/>
              <a:chExt cx="3143885" cy="378460"/>
            </a:xfrm>
          </p:grpSpPr>
          <p:sp>
            <p:nvSpPr>
              <p:cNvPr id="104" name="object 47"/>
              <p:cNvSpPr/>
              <p:nvPr/>
            </p:nvSpPr>
            <p:spPr>
              <a:xfrm>
                <a:off x="5528703" y="1286751"/>
                <a:ext cx="288099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880995" h="120650">
                    <a:moveTo>
                      <a:pt x="105549" y="1612"/>
                    </a:moveTo>
                    <a:lnTo>
                      <a:pt x="73583" y="1612"/>
                    </a:lnTo>
                    <a:lnTo>
                      <a:pt x="30607" y="48488"/>
                    </a:lnTo>
                    <a:lnTo>
                      <a:pt x="24815" y="48488"/>
                    </a:lnTo>
                    <a:lnTo>
                      <a:pt x="24815" y="1612"/>
                    </a:lnTo>
                    <a:lnTo>
                      <a:pt x="0" y="1612"/>
                    </a:lnTo>
                    <a:lnTo>
                      <a:pt x="0" y="118973"/>
                    </a:lnTo>
                    <a:lnTo>
                      <a:pt x="24815" y="118973"/>
                    </a:lnTo>
                    <a:lnTo>
                      <a:pt x="24815" y="68948"/>
                    </a:lnTo>
                    <a:lnTo>
                      <a:pt x="32385" y="68948"/>
                    </a:lnTo>
                    <a:lnTo>
                      <a:pt x="70548" y="118973"/>
                    </a:lnTo>
                    <a:lnTo>
                      <a:pt x="101549" y="118973"/>
                    </a:lnTo>
                    <a:lnTo>
                      <a:pt x="54267" y="57607"/>
                    </a:lnTo>
                    <a:lnTo>
                      <a:pt x="105549" y="1612"/>
                    </a:lnTo>
                    <a:close/>
                  </a:path>
                  <a:path w="2880995" h="120650">
                    <a:moveTo>
                      <a:pt x="206984" y="33591"/>
                    </a:moveTo>
                    <a:lnTo>
                      <a:pt x="205320" y="26708"/>
                    </a:lnTo>
                    <a:lnTo>
                      <a:pt x="202666" y="21907"/>
                    </a:lnTo>
                    <a:lnTo>
                      <a:pt x="198716" y="14744"/>
                    </a:lnTo>
                    <a:lnTo>
                      <a:pt x="193929" y="10071"/>
                    </a:lnTo>
                    <a:lnTo>
                      <a:pt x="181419" y="3314"/>
                    </a:lnTo>
                    <a:lnTo>
                      <a:pt x="181419" y="37490"/>
                    </a:lnTo>
                    <a:lnTo>
                      <a:pt x="181419" y="45250"/>
                    </a:lnTo>
                    <a:lnTo>
                      <a:pt x="165049" y="61048"/>
                    </a:lnTo>
                    <a:lnTo>
                      <a:pt x="143433" y="61048"/>
                    </a:lnTo>
                    <a:lnTo>
                      <a:pt x="143433" y="21907"/>
                    </a:lnTo>
                    <a:lnTo>
                      <a:pt x="164973" y="21907"/>
                    </a:lnTo>
                    <a:lnTo>
                      <a:pt x="181419" y="37490"/>
                    </a:lnTo>
                    <a:lnTo>
                      <a:pt x="181419" y="3314"/>
                    </a:lnTo>
                    <a:lnTo>
                      <a:pt x="173812" y="1612"/>
                    </a:lnTo>
                    <a:lnTo>
                      <a:pt x="118618" y="1612"/>
                    </a:lnTo>
                    <a:lnTo>
                      <a:pt x="118618" y="118973"/>
                    </a:lnTo>
                    <a:lnTo>
                      <a:pt x="143433" y="118973"/>
                    </a:lnTo>
                    <a:lnTo>
                      <a:pt x="143433" y="80924"/>
                    </a:lnTo>
                    <a:lnTo>
                      <a:pt x="173304" y="80924"/>
                    </a:lnTo>
                    <a:lnTo>
                      <a:pt x="180987" y="79260"/>
                    </a:lnTo>
                    <a:lnTo>
                      <a:pt x="193713" y="72618"/>
                    </a:lnTo>
                    <a:lnTo>
                      <a:pt x="198577" y="67970"/>
                    </a:lnTo>
                    <a:lnTo>
                      <a:pt x="202476" y="61048"/>
                    </a:lnTo>
                    <a:lnTo>
                      <a:pt x="205295" y="56057"/>
                    </a:lnTo>
                    <a:lnTo>
                      <a:pt x="206984" y="49174"/>
                    </a:lnTo>
                    <a:lnTo>
                      <a:pt x="206984" y="33591"/>
                    </a:lnTo>
                    <a:close/>
                  </a:path>
                  <a:path w="2880995" h="120650">
                    <a:moveTo>
                      <a:pt x="316141" y="118960"/>
                    </a:moveTo>
                    <a:lnTo>
                      <a:pt x="306920" y="92202"/>
                    </a:lnTo>
                    <a:lnTo>
                      <a:pt x="300240" y="72834"/>
                    </a:lnTo>
                    <a:lnTo>
                      <a:pt x="284924" y="28422"/>
                    </a:lnTo>
                    <a:lnTo>
                      <a:pt x="275678" y="1600"/>
                    </a:lnTo>
                    <a:lnTo>
                      <a:pt x="274574" y="1600"/>
                    </a:lnTo>
                    <a:lnTo>
                      <a:pt x="274574" y="72834"/>
                    </a:lnTo>
                    <a:lnTo>
                      <a:pt x="244792" y="72834"/>
                    </a:lnTo>
                    <a:lnTo>
                      <a:pt x="259232" y="28422"/>
                    </a:lnTo>
                    <a:lnTo>
                      <a:pt x="260159" y="28422"/>
                    </a:lnTo>
                    <a:lnTo>
                      <a:pt x="274574" y="72834"/>
                    </a:lnTo>
                    <a:lnTo>
                      <a:pt x="274574" y="1600"/>
                    </a:lnTo>
                    <a:lnTo>
                      <a:pt x="243713" y="1600"/>
                    </a:lnTo>
                    <a:lnTo>
                      <a:pt x="203200" y="118960"/>
                    </a:lnTo>
                    <a:lnTo>
                      <a:pt x="229781" y="118960"/>
                    </a:lnTo>
                    <a:lnTo>
                      <a:pt x="238493" y="92202"/>
                    </a:lnTo>
                    <a:lnTo>
                      <a:pt x="280860" y="92202"/>
                    </a:lnTo>
                    <a:lnTo>
                      <a:pt x="289547" y="118960"/>
                    </a:lnTo>
                    <a:lnTo>
                      <a:pt x="316141" y="118960"/>
                    </a:lnTo>
                    <a:close/>
                  </a:path>
                  <a:path w="2880995" h="120650">
                    <a:moveTo>
                      <a:pt x="428282" y="42697"/>
                    </a:moveTo>
                    <a:lnTo>
                      <a:pt x="407263" y="7556"/>
                    </a:lnTo>
                    <a:lnTo>
                      <a:pt x="384136" y="0"/>
                    </a:lnTo>
                    <a:lnTo>
                      <a:pt x="377342" y="0"/>
                    </a:lnTo>
                    <a:lnTo>
                      <a:pt x="338404" y="15760"/>
                    </a:lnTo>
                    <a:lnTo>
                      <a:pt x="323126" y="51054"/>
                    </a:lnTo>
                    <a:lnTo>
                      <a:pt x="322668" y="60286"/>
                    </a:lnTo>
                    <a:lnTo>
                      <a:pt x="323113" y="69507"/>
                    </a:lnTo>
                    <a:lnTo>
                      <a:pt x="338251" y="104775"/>
                    </a:lnTo>
                    <a:lnTo>
                      <a:pt x="377342" y="120573"/>
                    </a:lnTo>
                    <a:lnTo>
                      <a:pt x="384860" y="120573"/>
                    </a:lnTo>
                    <a:lnTo>
                      <a:pt x="420852" y="99504"/>
                    </a:lnTo>
                    <a:lnTo>
                      <a:pt x="428282" y="78968"/>
                    </a:lnTo>
                    <a:lnTo>
                      <a:pt x="403174" y="78854"/>
                    </a:lnTo>
                    <a:lnTo>
                      <a:pt x="402602" y="81978"/>
                    </a:lnTo>
                    <a:lnTo>
                      <a:pt x="401586" y="84772"/>
                    </a:lnTo>
                    <a:lnTo>
                      <a:pt x="381063" y="98628"/>
                    </a:lnTo>
                    <a:lnTo>
                      <a:pt x="371817" y="98628"/>
                    </a:lnTo>
                    <a:lnTo>
                      <a:pt x="347827" y="68656"/>
                    </a:lnTo>
                    <a:lnTo>
                      <a:pt x="347827" y="52146"/>
                    </a:lnTo>
                    <a:lnTo>
                      <a:pt x="371830" y="21945"/>
                    </a:lnTo>
                    <a:lnTo>
                      <a:pt x="381266" y="21945"/>
                    </a:lnTo>
                    <a:lnTo>
                      <a:pt x="403174" y="42697"/>
                    </a:lnTo>
                    <a:lnTo>
                      <a:pt x="428282" y="42697"/>
                    </a:lnTo>
                    <a:close/>
                  </a:path>
                  <a:path w="2880995" h="120650">
                    <a:moveTo>
                      <a:pt x="2439098" y="2120"/>
                    </a:moveTo>
                    <a:lnTo>
                      <a:pt x="2342718" y="2120"/>
                    </a:lnTo>
                    <a:lnTo>
                      <a:pt x="2342718" y="22440"/>
                    </a:lnTo>
                    <a:lnTo>
                      <a:pt x="2378646" y="22440"/>
                    </a:lnTo>
                    <a:lnTo>
                      <a:pt x="2378646" y="118960"/>
                    </a:lnTo>
                    <a:lnTo>
                      <a:pt x="2403170" y="118960"/>
                    </a:lnTo>
                    <a:lnTo>
                      <a:pt x="2403170" y="22440"/>
                    </a:lnTo>
                    <a:lnTo>
                      <a:pt x="2439098" y="22440"/>
                    </a:lnTo>
                    <a:lnTo>
                      <a:pt x="2439098" y="2120"/>
                    </a:lnTo>
                    <a:close/>
                  </a:path>
                  <a:path w="2880995" h="120650">
                    <a:moveTo>
                      <a:pt x="2545562" y="80772"/>
                    </a:moveTo>
                    <a:lnTo>
                      <a:pt x="2544343" y="75793"/>
                    </a:lnTo>
                    <a:lnTo>
                      <a:pt x="2539492" y="67513"/>
                    </a:lnTo>
                    <a:lnTo>
                      <a:pt x="2536266" y="64173"/>
                    </a:lnTo>
                    <a:lnTo>
                      <a:pt x="2528430" y="59512"/>
                    </a:lnTo>
                    <a:lnTo>
                      <a:pt x="2524239" y="58242"/>
                    </a:lnTo>
                    <a:lnTo>
                      <a:pt x="2519946" y="58077"/>
                    </a:lnTo>
                    <a:lnTo>
                      <a:pt x="2519946" y="88506"/>
                    </a:lnTo>
                    <a:lnTo>
                      <a:pt x="2518359" y="92049"/>
                    </a:lnTo>
                    <a:lnTo>
                      <a:pt x="2512022" y="97358"/>
                    </a:lnTo>
                    <a:lnTo>
                      <a:pt x="2506980" y="98691"/>
                    </a:lnTo>
                    <a:lnTo>
                      <a:pt x="2479827" y="98691"/>
                    </a:lnTo>
                    <a:lnTo>
                      <a:pt x="2479827" y="67513"/>
                    </a:lnTo>
                    <a:lnTo>
                      <a:pt x="2504605" y="67513"/>
                    </a:lnTo>
                    <a:lnTo>
                      <a:pt x="2519946" y="88506"/>
                    </a:lnTo>
                    <a:lnTo>
                      <a:pt x="2519946" y="58077"/>
                    </a:lnTo>
                    <a:lnTo>
                      <a:pt x="2519769" y="58064"/>
                    </a:lnTo>
                    <a:lnTo>
                      <a:pt x="2519769" y="56908"/>
                    </a:lnTo>
                    <a:lnTo>
                      <a:pt x="2523858" y="55994"/>
                    </a:lnTo>
                    <a:lnTo>
                      <a:pt x="2527503" y="54432"/>
                    </a:lnTo>
                    <a:lnTo>
                      <a:pt x="2540978" y="36283"/>
                    </a:lnTo>
                    <a:lnTo>
                      <a:pt x="2540978" y="25819"/>
                    </a:lnTo>
                    <a:lnTo>
                      <a:pt x="2539822" y="21678"/>
                    </a:lnTo>
                    <a:lnTo>
                      <a:pt x="2539530" y="20612"/>
                    </a:lnTo>
                    <a:lnTo>
                      <a:pt x="2533713" y="11557"/>
                    </a:lnTo>
                    <a:lnTo>
                      <a:pt x="2529382" y="8013"/>
                    </a:lnTo>
                    <a:lnTo>
                      <a:pt x="2517838" y="2895"/>
                    </a:lnTo>
                    <a:lnTo>
                      <a:pt x="2515933" y="2565"/>
                    </a:lnTo>
                    <a:lnTo>
                      <a:pt x="2515933" y="31584"/>
                    </a:lnTo>
                    <a:lnTo>
                      <a:pt x="2515933" y="38925"/>
                    </a:lnTo>
                    <a:lnTo>
                      <a:pt x="2501620" y="50723"/>
                    </a:lnTo>
                    <a:lnTo>
                      <a:pt x="2479827" y="50723"/>
                    </a:lnTo>
                    <a:lnTo>
                      <a:pt x="2479827" y="21678"/>
                    </a:lnTo>
                    <a:lnTo>
                      <a:pt x="2504186" y="21678"/>
                    </a:lnTo>
                    <a:lnTo>
                      <a:pt x="2508440" y="22974"/>
                    </a:lnTo>
                    <a:lnTo>
                      <a:pt x="2514435" y="28168"/>
                    </a:lnTo>
                    <a:lnTo>
                      <a:pt x="2515933" y="31584"/>
                    </a:lnTo>
                    <a:lnTo>
                      <a:pt x="2515933" y="2565"/>
                    </a:lnTo>
                    <a:lnTo>
                      <a:pt x="2510637" y="1612"/>
                    </a:lnTo>
                    <a:lnTo>
                      <a:pt x="2455024" y="1612"/>
                    </a:lnTo>
                    <a:lnTo>
                      <a:pt x="2455024" y="118973"/>
                    </a:lnTo>
                    <a:lnTo>
                      <a:pt x="2513952" y="118973"/>
                    </a:lnTo>
                    <a:lnTo>
                      <a:pt x="2521343" y="117563"/>
                    </a:lnTo>
                    <a:lnTo>
                      <a:pt x="2533332" y="111899"/>
                    </a:lnTo>
                    <a:lnTo>
                      <a:pt x="2537866" y="108051"/>
                    </a:lnTo>
                    <a:lnTo>
                      <a:pt x="2543784" y="98691"/>
                    </a:lnTo>
                    <a:lnTo>
                      <a:pt x="2544026" y="98310"/>
                    </a:lnTo>
                    <a:lnTo>
                      <a:pt x="2545562" y="92760"/>
                    </a:lnTo>
                    <a:lnTo>
                      <a:pt x="2545562" y="80772"/>
                    </a:lnTo>
                    <a:close/>
                  </a:path>
                  <a:path w="2880995" h="120650">
                    <a:moveTo>
                      <a:pt x="2640965" y="98513"/>
                    </a:moveTo>
                    <a:lnTo>
                      <a:pt x="2586469" y="98513"/>
                    </a:lnTo>
                    <a:lnTo>
                      <a:pt x="2586469" y="70485"/>
                    </a:lnTo>
                    <a:lnTo>
                      <a:pt x="2636672" y="70485"/>
                    </a:lnTo>
                    <a:lnTo>
                      <a:pt x="2636672" y="50025"/>
                    </a:lnTo>
                    <a:lnTo>
                      <a:pt x="2586469" y="50025"/>
                    </a:lnTo>
                    <a:lnTo>
                      <a:pt x="2586469" y="22059"/>
                    </a:lnTo>
                    <a:lnTo>
                      <a:pt x="2640736" y="22059"/>
                    </a:lnTo>
                    <a:lnTo>
                      <a:pt x="2640736" y="1600"/>
                    </a:lnTo>
                    <a:lnTo>
                      <a:pt x="2561666" y="1600"/>
                    </a:lnTo>
                    <a:lnTo>
                      <a:pt x="2561666" y="118960"/>
                    </a:lnTo>
                    <a:lnTo>
                      <a:pt x="2640965" y="118960"/>
                    </a:lnTo>
                    <a:lnTo>
                      <a:pt x="2640965" y="98513"/>
                    </a:lnTo>
                    <a:close/>
                  </a:path>
                  <a:path w="2880995" h="120650">
                    <a:moveTo>
                      <a:pt x="2760446" y="1778"/>
                    </a:moveTo>
                    <a:lnTo>
                      <a:pt x="2735694" y="1778"/>
                    </a:lnTo>
                    <a:lnTo>
                      <a:pt x="2735694" y="50038"/>
                    </a:lnTo>
                    <a:lnTo>
                      <a:pt x="2685326" y="50038"/>
                    </a:lnTo>
                    <a:lnTo>
                      <a:pt x="2685326" y="1778"/>
                    </a:lnTo>
                    <a:lnTo>
                      <a:pt x="2660510" y="1778"/>
                    </a:lnTo>
                    <a:lnTo>
                      <a:pt x="2660510" y="50038"/>
                    </a:lnTo>
                    <a:lnTo>
                      <a:pt x="2660510" y="70358"/>
                    </a:lnTo>
                    <a:lnTo>
                      <a:pt x="2660510" y="118618"/>
                    </a:lnTo>
                    <a:lnTo>
                      <a:pt x="2685326" y="118618"/>
                    </a:lnTo>
                    <a:lnTo>
                      <a:pt x="2685326" y="70358"/>
                    </a:lnTo>
                    <a:lnTo>
                      <a:pt x="2735694" y="70358"/>
                    </a:lnTo>
                    <a:lnTo>
                      <a:pt x="2735694" y="118618"/>
                    </a:lnTo>
                    <a:lnTo>
                      <a:pt x="2760446" y="118618"/>
                    </a:lnTo>
                    <a:lnTo>
                      <a:pt x="2760446" y="70358"/>
                    </a:lnTo>
                    <a:lnTo>
                      <a:pt x="2760446" y="50038"/>
                    </a:lnTo>
                    <a:lnTo>
                      <a:pt x="2760446" y="1778"/>
                    </a:lnTo>
                    <a:close/>
                  </a:path>
                  <a:path w="2880995" h="120650">
                    <a:moveTo>
                      <a:pt x="2880842" y="50038"/>
                    </a:moveTo>
                    <a:lnTo>
                      <a:pt x="2805722" y="50038"/>
                    </a:lnTo>
                    <a:lnTo>
                      <a:pt x="2805722" y="1778"/>
                    </a:lnTo>
                    <a:lnTo>
                      <a:pt x="2780906" y="1778"/>
                    </a:lnTo>
                    <a:lnTo>
                      <a:pt x="2780906" y="50038"/>
                    </a:lnTo>
                    <a:lnTo>
                      <a:pt x="2780906" y="70358"/>
                    </a:lnTo>
                    <a:lnTo>
                      <a:pt x="2780906" y="118618"/>
                    </a:lnTo>
                    <a:lnTo>
                      <a:pt x="2805722" y="118618"/>
                    </a:lnTo>
                    <a:lnTo>
                      <a:pt x="2805722" y="70358"/>
                    </a:lnTo>
                    <a:lnTo>
                      <a:pt x="2856090" y="70358"/>
                    </a:lnTo>
                    <a:lnTo>
                      <a:pt x="2856090" y="118618"/>
                    </a:lnTo>
                    <a:lnTo>
                      <a:pt x="2880842" y="118618"/>
                    </a:lnTo>
                    <a:lnTo>
                      <a:pt x="2880842" y="70358"/>
                    </a:lnTo>
                    <a:lnTo>
                      <a:pt x="2880842" y="500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48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5974811" y="1257642"/>
                <a:ext cx="2023644" cy="351383"/>
              </a:xfrm>
              <a:prstGeom prst="rect">
                <a:avLst/>
              </a:prstGeom>
            </p:spPr>
          </p:pic>
          <p:sp>
            <p:nvSpPr>
              <p:cNvPr id="106" name="object 49"/>
              <p:cNvSpPr/>
              <p:nvPr/>
            </p:nvSpPr>
            <p:spPr>
              <a:xfrm>
                <a:off x="8384794" y="1288363"/>
                <a:ext cx="169545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117475">
                    <a:moveTo>
                      <a:pt x="24752" y="165"/>
                    </a:moveTo>
                    <a:lnTo>
                      <a:pt x="0" y="165"/>
                    </a:lnTo>
                    <a:lnTo>
                      <a:pt x="0" y="48425"/>
                    </a:lnTo>
                    <a:lnTo>
                      <a:pt x="24752" y="48425"/>
                    </a:lnTo>
                    <a:lnTo>
                      <a:pt x="24752" y="165"/>
                    </a:lnTo>
                    <a:close/>
                  </a:path>
                  <a:path w="169545" h="117475">
                    <a:moveTo>
                      <a:pt x="134696" y="72478"/>
                    </a:moveTo>
                    <a:lnTo>
                      <a:pt x="132880" y="66040"/>
                    </a:lnTo>
                    <a:lnTo>
                      <a:pt x="130822" y="62979"/>
                    </a:lnTo>
                    <a:lnTo>
                      <a:pt x="125552" y="55105"/>
                    </a:lnTo>
                    <a:lnTo>
                      <a:pt x="120345" y="50876"/>
                    </a:lnTo>
                    <a:lnTo>
                      <a:pt x="110109" y="46329"/>
                    </a:lnTo>
                    <a:lnTo>
                      <a:pt x="110109" y="74993"/>
                    </a:lnTo>
                    <a:lnTo>
                      <a:pt x="110109" y="82867"/>
                    </a:lnTo>
                    <a:lnTo>
                      <a:pt x="93980" y="97421"/>
                    </a:lnTo>
                    <a:lnTo>
                      <a:pt x="70421" y="97421"/>
                    </a:lnTo>
                    <a:lnTo>
                      <a:pt x="70421" y="62979"/>
                    </a:lnTo>
                    <a:lnTo>
                      <a:pt x="96189" y="62979"/>
                    </a:lnTo>
                    <a:lnTo>
                      <a:pt x="101295" y="64592"/>
                    </a:lnTo>
                    <a:lnTo>
                      <a:pt x="108369" y="71043"/>
                    </a:lnTo>
                    <a:lnTo>
                      <a:pt x="110109" y="74993"/>
                    </a:lnTo>
                    <a:lnTo>
                      <a:pt x="110109" y="46329"/>
                    </a:lnTo>
                    <a:lnTo>
                      <a:pt x="106857" y="44881"/>
                    </a:lnTo>
                    <a:lnTo>
                      <a:pt x="98831" y="43383"/>
                    </a:lnTo>
                    <a:lnTo>
                      <a:pt x="70421" y="43383"/>
                    </a:lnTo>
                    <a:lnTo>
                      <a:pt x="70421" y="0"/>
                    </a:lnTo>
                    <a:lnTo>
                      <a:pt x="45669" y="0"/>
                    </a:lnTo>
                    <a:lnTo>
                      <a:pt x="45669" y="117360"/>
                    </a:lnTo>
                    <a:lnTo>
                      <a:pt x="98831" y="117360"/>
                    </a:lnTo>
                    <a:lnTo>
                      <a:pt x="106857" y="115773"/>
                    </a:lnTo>
                    <a:lnTo>
                      <a:pt x="120345" y="109435"/>
                    </a:lnTo>
                    <a:lnTo>
                      <a:pt x="125552" y="105029"/>
                    </a:lnTo>
                    <a:lnTo>
                      <a:pt x="130492" y="97421"/>
                    </a:lnTo>
                    <a:lnTo>
                      <a:pt x="132880" y="93764"/>
                    </a:lnTo>
                    <a:lnTo>
                      <a:pt x="134696" y="87261"/>
                    </a:lnTo>
                    <a:lnTo>
                      <a:pt x="134696" y="72478"/>
                    </a:lnTo>
                    <a:close/>
                  </a:path>
                  <a:path w="169545" h="117475">
                    <a:moveTo>
                      <a:pt x="168986" y="0"/>
                    </a:moveTo>
                    <a:lnTo>
                      <a:pt x="144170" y="0"/>
                    </a:lnTo>
                    <a:lnTo>
                      <a:pt x="144170" y="117348"/>
                    </a:lnTo>
                    <a:lnTo>
                      <a:pt x="168986" y="117348"/>
                    </a:lnTo>
                    <a:lnTo>
                      <a:pt x="1689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7" name="object 50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8574239" y="1257642"/>
                <a:ext cx="98158" cy="148073"/>
              </a:xfrm>
              <a:prstGeom prst="rect">
                <a:avLst/>
              </a:prstGeom>
            </p:spPr>
          </p:pic>
          <p:pic>
            <p:nvPicPr>
              <p:cNvPr id="108" name="object 51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528717" y="1490059"/>
                <a:ext cx="127203" cy="117360"/>
              </a:xfrm>
              <a:prstGeom prst="rect">
                <a:avLst/>
              </a:prstGeom>
            </p:spPr>
          </p:pic>
          <p:pic>
            <p:nvPicPr>
              <p:cNvPr id="109" name="object 52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676319" y="1490057"/>
                <a:ext cx="324164" cy="145675"/>
              </a:xfrm>
              <a:prstGeom prst="rect">
                <a:avLst/>
              </a:prstGeom>
            </p:spPr>
          </p:pic>
          <p:pic>
            <p:nvPicPr>
              <p:cNvPr id="110" name="object 53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020940" y="1490057"/>
                <a:ext cx="226287" cy="145103"/>
              </a:xfrm>
              <a:prstGeom prst="rect">
                <a:avLst/>
              </a:prstGeom>
            </p:spPr>
          </p:pic>
          <p:sp>
            <p:nvSpPr>
              <p:cNvPr id="111" name="object 54"/>
              <p:cNvSpPr/>
              <p:nvPr/>
            </p:nvSpPr>
            <p:spPr>
              <a:xfrm>
                <a:off x="8013522" y="1490205"/>
                <a:ext cx="9652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16840">
                    <a:moveTo>
                      <a:pt x="96393" y="0"/>
                    </a:moveTo>
                    <a:lnTo>
                      <a:pt x="0" y="0"/>
                    </a:lnTo>
                    <a:lnTo>
                      <a:pt x="0" y="20320"/>
                    </a:lnTo>
                    <a:lnTo>
                      <a:pt x="35928" y="20320"/>
                    </a:lnTo>
                    <a:lnTo>
                      <a:pt x="35928" y="116840"/>
                    </a:lnTo>
                    <a:lnTo>
                      <a:pt x="60452" y="116840"/>
                    </a:lnTo>
                    <a:lnTo>
                      <a:pt x="60452" y="20320"/>
                    </a:lnTo>
                    <a:lnTo>
                      <a:pt x="96393" y="20320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2" name="object 55"/>
            <p:cNvGrpSpPr/>
            <p:nvPr/>
          </p:nvGrpSpPr>
          <p:grpSpPr>
            <a:xfrm>
              <a:off x="5530973" y="1707187"/>
              <a:ext cx="1591945" cy="130175"/>
              <a:chOff x="5530973" y="1707187"/>
              <a:chExt cx="1591945" cy="130175"/>
            </a:xfrm>
          </p:grpSpPr>
          <p:pic>
            <p:nvPicPr>
              <p:cNvPr id="113" name="object 56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5530973" y="1707187"/>
                <a:ext cx="1561758" cy="130115"/>
              </a:xfrm>
              <a:prstGeom prst="rect">
                <a:avLst/>
              </a:prstGeom>
            </p:spPr>
          </p:pic>
          <p:sp>
            <p:nvSpPr>
              <p:cNvPr id="114" name="object 57"/>
              <p:cNvSpPr/>
              <p:nvPr/>
            </p:nvSpPr>
            <p:spPr>
              <a:xfrm>
                <a:off x="7104894" y="1792303"/>
                <a:ext cx="17780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7780">
                    <a:moveTo>
                      <a:pt x="13652" y="0"/>
                    </a:moveTo>
                    <a:lnTo>
                      <a:pt x="3962" y="0"/>
                    </a:lnTo>
                    <a:lnTo>
                      <a:pt x="0" y="3962"/>
                    </a:lnTo>
                    <a:lnTo>
                      <a:pt x="0" y="8801"/>
                    </a:lnTo>
                    <a:lnTo>
                      <a:pt x="0" y="13639"/>
                    </a:lnTo>
                    <a:lnTo>
                      <a:pt x="3962" y="17602"/>
                    </a:lnTo>
                    <a:lnTo>
                      <a:pt x="13652" y="17602"/>
                    </a:lnTo>
                    <a:lnTo>
                      <a:pt x="17614" y="13639"/>
                    </a:lnTo>
                    <a:lnTo>
                      <a:pt x="17614" y="3962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5" name="object 58"/>
            <p:cNvGrpSpPr/>
            <p:nvPr/>
          </p:nvGrpSpPr>
          <p:grpSpPr>
            <a:xfrm>
              <a:off x="7183580" y="1708939"/>
              <a:ext cx="1258570" cy="124460"/>
              <a:chOff x="7183580" y="1708939"/>
              <a:chExt cx="1258570" cy="124460"/>
            </a:xfrm>
          </p:grpSpPr>
          <p:pic>
            <p:nvPicPr>
              <p:cNvPr id="116" name="object 59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183580" y="1708942"/>
                <a:ext cx="231345" cy="101754"/>
              </a:xfrm>
              <a:prstGeom prst="rect">
                <a:avLst/>
              </a:prstGeom>
            </p:spPr>
          </p:pic>
          <p:pic>
            <p:nvPicPr>
              <p:cNvPr id="117" name="object 60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7436080" y="1708939"/>
                <a:ext cx="301015" cy="101757"/>
              </a:xfrm>
              <a:prstGeom prst="rect">
                <a:avLst/>
              </a:prstGeom>
            </p:spPr>
          </p:pic>
          <p:sp>
            <p:nvSpPr>
              <p:cNvPr id="118" name="object 61"/>
              <p:cNvSpPr/>
              <p:nvPr/>
            </p:nvSpPr>
            <p:spPr>
              <a:xfrm>
                <a:off x="7756297" y="1733016"/>
                <a:ext cx="685800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100964">
                    <a:moveTo>
                      <a:pt x="63588" y="23482"/>
                    </a:moveTo>
                    <a:lnTo>
                      <a:pt x="60350" y="13868"/>
                    </a:lnTo>
                    <a:lnTo>
                      <a:pt x="53936" y="6464"/>
                    </a:lnTo>
                    <a:lnTo>
                      <a:pt x="44919" y="1689"/>
                    </a:lnTo>
                    <a:lnTo>
                      <a:pt x="33858" y="0"/>
                    </a:lnTo>
                    <a:lnTo>
                      <a:pt x="19977" y="2870"/>
                    </a:lnTo>
                    <a:lnTo>
                      <a:pt x="9296" y="10883"/>
                    </a:lnTo>
                    <a:lnTo>
                      <a:pt x="2425" y="23190"/>
                    </a:lnTo>
                    <a:lnTo>
                      <a:pt x="0" y="38938"/>
                    </a:lnTo>
                    <a:lnTo>
                      <a:pt x="2349" y="54483"/>
                    </a:lnTo>
                    <a:lnTo>
                      <a:pt x="9105" y="66751"/>
                    </a:lnTo>
                    <a:lnTo>
                      <a:pt x="19812" y="74803"/>
                    </a:lnTo>
                    <a:lnTo>
                      <a:pt x="34048" y="77685"/>
                    </a:lnTo>
                    <a:lnTo>
                      <a:pt x="45402" y="75895"/>
                    </a:lnTo>
                    <a:lnTo>
                      <a:pt x="54317" y="70942"/>
                    </a:lnTo>
                    <a:lnTo>
                      <a:pt x="60490" y="63487"/>
                    </a:lnTo>
                    <a:lnTo>
                      <a:pt x="63588" y="54203"/>
                    </a:lnTo>
                    <a:lnTo>
                      <a:pt x="52044" y="54203"/>
                    </a:lnTo>
                    <a:lnTo>
                      <a:pt x="49898" y="62420"/>
                    </a:lnTo>
                    <a:lnTo>
                      <a:pt x="43053" y="67310"/>
                    </a:lnTo>
                    <a:lnTo>
                      <a:pt x="34048" y="67310"/>
                    </a:lnTo>
                    <a:lnTo>
                      <a:pt x="24752" y="65265"/>
                    </a:lnTo>
                    <a:lnTo>
                      <a:pt x="17665" y="59461"/>
                    </a:lnTo>
                    <a:lnTo>
                      <a:pt x="13131" y="50393"/>
                    </a:lnTo>
                    <a:lnTo>
                      <a:pt x="11544" y="38544"/>
                    </a:lnTo>
                    <a:lnTo>
                      <a:pt x="13157" y="26962"/>
                    </a:lnTo>
                    <a:lnTo>
                      <a:pt x="17729" y="18084"/>
                    </a:lnTo>
                    <a:lnTo>
                      <a:pt x="24841" y="12382"/>
                    </a:lnTo>
                    <a:lnTo>
                      <a:pt x="34048" y="10375"/>
                    </a:lnTo>
                    <a:lnTo>
                      <a:pt x="44221" y="10375"/>
                    </a:lnTo>
                    <a:lnTo>
                      <a:pt x="50292" y="16637"/>
                    </a:lnTo>
                    <a:lnTo>
                      <a:pt x="52044" y="23482"/>
                    </a:lnTo>
                    <a:lnTo>
                      <a:pt x="63588" y="23482"/>
                    </a:lnTo>
                    <a:close/>
                  </a:path>
                  <a:path w="685800" h="100964">
                    <a:moveTo>
                      <a:pt x="143065" y="37579"/>
                    </a:moveTo>
                    <a:lnTo>
                      <a:pt x="131318" y="7391"/>
                    </a:lnTo>
                    <a:lnTo>
                      <a:pt x="131318" y="32486"/>
                    </a:lnTo>
                    <a:lnTo>
                      <a:pt x="88519" y="32486"/>
                    </a:lnTo>
                    <a:lnTo>
                      <a:pt x="90474" y="24091"/>
                    </a:lnTo>
                    <a:lnTo>
                      <a:pt x="94996" y="17043"/>
                    </a:lnTo>
                    <a:lnTo>
                      <a:pt x="101841" y="12179"/>
                    </a:lnTo>
                    <a:lnTo>
                      <a:pt x="110782" y="10375"/>
                    </a:lnTo>
                    <a:lnTo>
                      <a:pt x="119278" y="12039"/>
                    </a:lnTo>
                    <a:lnTo>
                      <a:pt x="125742" y="16649"/>
                    </a:lnTo>
                    <a:lnTo>
                      <a:pt x="129870" y="23660"/>
                    </a:lnTo>
                    <a:lnTo>
                      <a:pt x="131318" y="32486"/>
                    </a:lnTo>
                    <a:lnTo>
                      <a:pt x="131318" y="7391"/>
                    </a:lnTo>
                    <a:lnTo>
                      <a:pt x="122428" y="1930"/>
                    </a:lnTo>
                    <a:lnTo>
                      <a:pt x="110782" y="0"/>
                    </a:lnTo>
                    <a:lnTo>
                      <a:pt x="96901" y="2870"/>
                    </a:lnTo>
                    <a:lnTo>
                      <a:pt x="86220" y="10909"/>
                    </a:lnTo>
                    <a:lnTo>
                      <a:pt x="79349" y="23279"/>
                    </a:lnTo>
                    <a:lnTo>
                      <a:pt x="76923" y="39141"/>
                    </a:lnTo>
                    <a:lnTo>
                      <a:pt x="79349" y="54902"/>
                    </a:lnTo>
                    <a:lnTo>
                      <a:pt x="86296" y="67068"/>
                    </a:lnTo>
                    <a:lnTo>
                      <a:pt x="97320" y="74904"/>
                    </a:lnTo>
                    <a:lnTo>
                      <a:pt x="111950" y="77685"/>
                    </a:lnTo>
                    <a:lnTo>
                      <a:pt x="122580" y="76314"/>
                    </a:lnTo>
                    <a:lnTo>
                      <a:pt x="131330" y="72453"/>
                    </a:lnTo>
                    <a:lnTo>
                      <a:pt x="136931" y="67322"/>
                    </a:lnTo>
                    <a:lnTo>
                      <a:pt x="137871" y="66459"/>
                    </a:lnTo>
                    <a:lnTo>
                      <a:pt x="141884" y="58712"/>
                    </a:lnTo>
                    <a:lnTo>
                      <a:pt x="130733" y="55575"/>
                    </a:lnTo>
                    <a:lnTo>
                      <a:pt x="127800" y="63398"/>
                    </a:lnTo>
                    <a:lnTo>
                      <a:pt x="121005" y="67322"/>
                    </a:lnTo>
                    <a:lnTo>
                      <a:pt x="111950" y="67322"/>
                    </a:lnTo>
                    <a:lnTo>
                      <a:pt x="102654" y="65697"/>
                    </a:lnTo>
                    <a:lnTo>
                      <a:pt x="95351" y="60921"/>
                    </a:lnTo>
                    <a:lnTo>
                      <a:pt x="90500" y="53136"/>
                    </a:lnTo>
                    <a:lnTo>
                      <a:pt x="88519" y="42468"/>
                    </a:lnTo>
                    <a:lnTo>
                      <a:pt x="143065" y="42468"/>
                    </a:lnTo>
                    <a:lnTo>
                      <a:pt x="143065" y="37579"/>
                    </a:lnTo>
                    <a:close/>
                  </a:path>
                  <a:path w="685800" h="100964">
                    <a:moveTo>
                      <a:pt x="219798" y="977"/>
                    </a:moveTo>
                    <a:lnTo>
                      <a:pt x="208254" y="977"/>
                    </a:lnTo>
                    <a:lnTo>
                      <a:pt x="208254" y="33261"/>
                    </a:lnTo>
                    <a:lnTo>
                      <a:pt x="172250" y="33261"/>
                    </a:lnTo>
                    <a:lnTo>
                      <a:pt x="172250" y="977"/>
                    </a:lnTo>
                    <a:lnTo>
                      <a:pt x="160705" y="977"/>
                    </a:lnTo>
                    <a:lnTo>
                      <a:pt x="160705" y="76123"/>
                    </a:lnTo>
                    <a:lnTo>
                      <a:pt x="172250" y="76123"/>
                    </a:lnTo>
                    <a:lnTo>
                      <a:pt x="172250" y="44030"/>
                    </a:lnTo>
                    <a:lnTo>
                      <a:pt x="208254" y="44030"/>
                    </a:lnTo>
                    <a:lnTo>
                      <a:pt x="208254" y="76123"/>
                    </a:lnTo>
                    <a:lnTo>
                      <a:pt x="219798" y="76123"/>
                    </a:lnTo>
                    <a:lnTo>
                      <a:pt x="219798" y="977"/>
                    </a:lnTo>
                    <a:close/>
                  </a:path>
                  <a:path w="685800" h="100964">
                    <a:moveTo>
                      <a:pt x="303580" y="37579"/>
                    </a:moveTo>
                    <a:lnTo>
                      <a:pt x="302755" y="32486"/>
                    </a:lnTo>
                    <a:lnTo>
                      <a:pt x="300736" y="19900"/>
                    </a:lnTo>
                    <a:lnTo>
                      <a:pt x="294640" y="10375"/>
                    </a:lnTo>
                    <a:lnTo>
                      <a:pt x="293306" y="8293"/>
                    </a:lnTo>
                    <a:lnTo>
                      <a:pt x="291833" y="7391"/>
                    </a:lnTo>
                    <a:lnTo>
                      <a:pt x="291833" y="32486"/>
                    </a:lnTo>
                    <a:lnTo>
                      <a:pt x="249034" y="32486"/>
                    </a:lnTo>
                    <a:lnTo>
                      <a:pt x="250977" y="24091"/>
                    </a:lnTo>
                    <a:lnTo>
                      <a:pt x="255498" y="17043"/>
                    </a:lnTo>
                    <a:lnTo>
                      <a:pt x="262343" y="12179"/>
                    </a:lnTo>
                    <a:lnTo>
                      <a:pt x="271284" y="10375"/>
                    </a:lnTo>
                    <a:lnTo>
                      <a:pt x="279768" y="12039"/>
                    </a:lnTo>
                    <a:lnTo>
                      <a:pt x="286245" y="16649"/>
                    </a:lnTo>
                    <a:lnTo>
                      <a:pt x="290385" y="23660"/>
                    </a:lnTo>
                    <a:lnTo>
                      <a:pt x="291833" y="32486"/>
                    </a:lnTo>
                    <a:lnTo>
                      <a:pt x="291833" y="7391"/>
                    </a:lnTo>
                    <a:lnTo>
                      <a:pt x="282930" y="1930"/>
                    </a:lnTo>
                    <a:lnTo>
                      <a:pt x="271284" y="0"/>
                    </a:lnTo>
                    <a:lnTo>
                      <a:pt x="257403" y="2870"/>
                    </a:lnTo>
                    <a:lnTo>
                      <a:pt x="246722" y="10909"/>
                    </a:lnTo>
                    <a:lnTo>
                      <a:pt x="239864" y="23279"/>
                    </a:lnTo>
                    <a:lnTo>
                      <a:pt x="237439" y="39141"/>
                    </a:lnTo>
                    <a:lnTo>
                      <a:pt x="239852" y="54902"/>
                    </a:lnTo>
                    <a:lnTo>
                      <a:pt x="246799" y="67068"/>
                    </a:lnTo>
                    <a:lnTo>
                      <a:pt x="257822" y="74904"/>
                    </a:lnTo>
                    <a:lnTo>
                      <a:pt x="272465" y="77685"/>
                    </a:lnTo>
                    <a:lnTo>
                      <a:pt x="283083" y="76314"/>
                    </a:lnTo>
                    <a:lnTo>
                      <a:pt x="291833" y="72453"/>
                    </a:lnTo>
                    <a:lnTo>
                      <a:pt x="297434" y="67322"/>
                    </a:lnTo>
                    <a:lnTo>
                      <a:pt x="298386" y="66459"/>
                    </a:lnTo>
                    <a:lnTo>
                      <a:pt x="302399" y="58712"/>
                    </a:lnTo>
                    <a:lnTo>
                      <a:pt x="291249" y="55575"/>
                    </a:lnTo>
                    <a:lnTo>
                      <a:pt x="288315" y="63398"/>
                    </a:lnTo>
                    <a:lnTo>
                      <a:pt x="281508" y="67322"/>
                    </a:lnTo>
                    <a:lnTo>
                      <a:pt x="272465" y="67322"/>
                    </a:lnTo>
                    <a:lnTo>
                      <a:pt x="263156" y="65697"/>
                    </a:lnTo>
                    <a:lnTo>
                      <a:pt x="255866" y="60921"/>
                    </a:lnTo>
                    <a:lnTo>
                      <a:pt x="251015" y="53136"/>
                    </a:lnTo>
                    <a:lnTo>
                      <a:pt x="249034" y="42468"/>
                    </a:lnTo>
                    <a:lnTo>
                      <a:pt x="303580" y="42468"/>
                    </a:lnTo>
                    <a:lnTo>
                      <a:pt x="303580" y="37579"/>
                    </a:lnTo>
                    <a:close/>
                  </a:path>
                  <a:path w="685800" h="100964">
                    <a:moveTo>
                      <a:pt x="390867" y="65354"/>
                    </a:moveTo>
                    <a:lnTo>
                      <a:pt x="380301" y="65354"/>
                    </a:lnTo>
                    <a:lnTo>
                      <a:pt x="380301" y="977"/>
                    </a:lnTo>
                    <a:lnTo>
                      <a:pt x="368757" y="977"/>
                    </a:lnTo>
                    <a:lnTo>
                      <a:pt x="368757" y="65354"/>
                    </a:lnTo>
                    <a:lnTo>
                      <a:pt x="332752" y="65354"/>
                    </a:lnTo>
                    <a:lnTo>
                      <a:pt x="332752" y="977"/>
                    </a:lnTo>
                    <a:lnTo>
                      <a:pt x="321208" y="977"/>
                    </a:lnTo>
                    <a:lnTo>
                      <a:pt x="321208" y="76111"/>
                    </a:lnTo>
                    <a:lnTo>
                      <a:pt x="379323" y="76111"/>
                    </a:lnTo>
                    <a:lnTo>
                      <a:pt x="379323" y="100380"/>
                    </a:lnTo>
                    <a:lnTo>
                      <a:pt x="390867" y="100380"/>
                    </a:lnTo>
                    <a:lnTo>
                      <a:pt x="390867" y="65354"/>
                    </a:lnTo>
                    <a:close/>
                  </a:path>
                  <a:path w="685800" h="100964">
                    <a:moveTo>
                      <a:pt x="470141" y="76123"/>
                    </a:moveTo>
                    <a:lnTo>
                      <a:pt x="439420" y="37172"/>
                    </a:lnTo>
                    <a:lnTo>
                      <a:pt x="469747" y="977"/>
                    </a:lnTo>
                    <a:lnTo>
                      <a:pt x="454875" y="977"/>
                    </a:lnTo>
                    <a:lnTo>
                      <a:pt x="427875" y="33655"/>
                    </a:lnTo>
                    <a:lnTo>
                      <a:pt x="420243" y="33655"/>
                    </a:lnTo>
                    <a:lnTo>
                      <a:pt x="420243" y="977"/>
                    </a:lnTo>
                    <a:lnTo>
                      <a:pt x="408698" y="977"/>
                    </a:lnTo>
                    <a:lnTo>
                      <a:pt x="408698" y="76123"/>
                    </a:lnTo>
                    <a:lnTo>
                      <a:pt x="420243" y="76123"/>
                    </a:lnTo>
                    <a:lnTo>
                      <a:pt x="420243" y="44424"/>
                    </a:lnTo>
                    <a:lnTo>
                      <a:pt x="430618" y="44424"/>
                    </a:lnTo>
                    <a:lnTo>
                      <a:pt x="455269" y="76123"/>
                    </a:lnTo>
                    <a:lnTo>
                      <a:pt x="470141" y="76123"/>
                    </a:lnTo>
                    <a:close/>
                  </a:path>
                  <a:path w="685800" h="100964">
                    <a:moveTo>
                      <a:pt x="544131" y="38938"/>
                    </a:moveTo>
                    <a:lnTo>
                      <a:pt x="541680" y="22948"/>
                    </a:lnTo>
                    <a:lnTo>
                      <a:pt x="534746" y="10668"/>
                    </a:lnTo>
                    <a:lnTo>
                      <a:pt x="534352" y="10375"/>
                    </a:lnTo>
                    <a:lnTo>
                      <a:pt x="532587" y="9093"/>
                    </a:lnTo>
                    <a:lnTo>
                      <a:pt x="532587" y="38938"/>
                    </a:lnTo>
                    <a:lnTo>
                      <a:pt x="531253" y="49733"/>
                    </a:lnTo>
                    <a:lnTo>
                      <a:pt x="527138" y="58775"/>
                    </a:lnTo>
                    <a:lnTo>
                      <a:pt x="520128" y="64998"/>
                    </a:lnTo>
                    <a:lnTo>
                      <a:pt x="510082" y="67310"/>
                    </a:lnTo>
                    <a:lnTo>
                      <a:pt x="500049" y="64998"/>
                    </a:lnTo>
                    <a:lnTo>
                      <a:pt x="493039" y="58775"/>
                    </a:lnTo>
                    <a:lnTo>
                      <a:pt x="488924" y="49733"/>
                    </a:lnTo>
                    <a:lnTo>
                      <a:pt x="487578" y="38938"/>
                    </a:lnTo>
                    <a:lnTo>
                      <a:pt x="488924" y="28117"/>
                    </a:lnTo>
                    <a:lnTo>
                      <a:pt x="493039" y="19011"/>
                    </a:lnTo>
                    <a:lnTo>
                      <a:pt x="500049" y="12725"/>
                    </a:lnTo>
                    <a:lnTo>
                      <a:pt x="510082" y="10375"/>
                    </a:lnTo>
                    <a:lnTo>
                      <a:pt x="520128" y="12725"/>
                    </a:lnTo>
                    <a:lnTo>
                      <a:pt x="527138" y="19011"/>
                    </a:lnTo>
                    <a:lnTo>
                      <a:pt x="531253" y="28117"/>
                    </a:lnTo>
                    <a:lnTo>
                      <a:pt x="532587" y="38938"/>
                    </a:lnTo>
                    <a:lnTo>
                      <a:pt x="532587" y="9093"/>
                    </a:lnTo>
                    <a:lnTo>
                      <a:pt x="523989" y="2781"/>
                    </a:lnTo>
                    <a:lnTo>
                      <a:pt x="510082" y="0"/>
                    </a:lnTo>
                    <a:lnTo>
                      <a:pt x="496176" y="2781"/>
                    </a:lnTo>
                    <a:lnTo>
                      <a:pt x="485432" y="10668"/>
                    </a:lnTo>
                    <a:lnTo>
                      <a:pt x="478497" y="22948"/>
                    </a:lnTo>
                    <a:lnTo>
                      <a:pt x="476034" y="38938"/>
                    </a:lnTo>
                    <a:lnTo>
                      <a:pt x="478497" y="54825"/>
                    </a:lnTo>
                    <a:lnTo>
                      <a:pt x="485432" y="67043"/>
                    </a:lnTo>
                    <a:lnTo>
                      <a:pt x="496176" y="74904"/>
                    </a:lnTo>
                    <a:lnTo>
                      <a:pt x="510082" y="77685"/>
                    </a:lnTo>
                    <a:lnTo>
                      <a:pt x="523989" y="74904"/>
                    </a:lnTo>
                    <a:lnTo>
                      <a:pt x="534377" y="67310"/>
                    </a:lnTo>
                    <a:lnTo>
                      <a:pt x="534746" y="67043"/>
                    </a:lnTo>
                    <a:lnTo>
                      <a:pt x="541680" y="54825"/>
                    </a:lnTo>
                    <a:lnTo>
                      <a:pt x="544131" y="38938"/>
                    </a:lnTo>
                    <a:close/>
                  </a:path>
                  <a:path w="685800" h="100964">
                    <a:moveTo>
                      <a:pt x="608139" y="977"/>
                    </a:moveTo>
                    <a:lnTo>
                      <a:pt x="561759" y="977"/>
                    </a:lnTo>
                    <a:lnTo>
                      <a:pt x="561759" y="76111"/>
                    </a:lnTo>
                    <a:lnTo>
                      <a:pt x="573303" y="76111"/>
                    </a:lnTo>
                    <a:lnTo>
                      <a:pt x="573303" y="11734"/>
                    </a:lnTo>
                    <a:lnTo>
                      <a:pt x="608139" y="11734"/>
                    </a:lnTo>
                    <a:lnTo>
                      <a:pt x="608139" y="977"/>
                    </a:lnTo>
                    <a:close/>
                  </a:path>
                  <a:path w="685800" h="100964">
                    <a:moveTo>
                      <a:pt x="685660" y="38938"/>
                    </a:moveTo>
                    <a:lnTo>
                      <a:pt x="683196" y="22948"/>
                    </a:lnTo>
                    <a:lnTo>
                      <a:pt x="676262" y="10668"/>
                    </a:lnTo>
                    <a:lnTo>
                      <a:pt x="675868" y="10375"/>
                    </a:lnTo>
                    <a:lnTo>
                      <a:pt x="674116" y="9093"/>
                    </a:lnTo>
                    <a:lnTo>
                      <a:pt x="674116" y="38938"/>
                    </a:lnTo>
                    <a:lnTo>
                      <a:pt x="672769" y="49733"/>
                    </a:lnTo>
                    <a:lnTo>
                      <a:pt x="668655" y="58775"/>
                    </a:lnTo>
                    <a:lnTo>
                      <a:pt x="661644" y="64998"/>
                    </a:lnTo>
                    <a:lnTo>
                      <a:pt x="651611" y="67310"/>
                    </a:lnTo>
                    <a:lnTo>
                      <a:pt x="641565" y="64998"/>
                    </a:lnTo>
                    <a:lnTo>
                      <a:pt x="634555" y="58775"/>
                    </a:lnTo>
                    <a:lnTo>
                      <a:pt x="630440" y="49733"/>
                    </a:lnTo>
                    <a:lnTo>
                      <a:pt x="629107" y="38938"/>
                    </a:lnTo>
                    <a:lnTo>
                      <a:pt x="630440" y="28117"/>
                    </a:lnTo>
                    <a:lnTo>
                      <a:pt x="634555" y="19011"/>
                    </a:lnTo>
                    <a:lnTo>
                      <a:pt x="641565" y="12725"/>
                    </a:lnTo>
                    <a:lnTo>
                      <a:pt x="651611" y="10375"/>
                    </a:lnTo>
                    <a:lnTo>
                      <a:pt x="661644" y="12725"/>
                    </a:lnTo>
                    <a:lnTo>
                      <a:pt x="668655" y="19011"/>
                    </a:lnTo>
                    <a:lnTo>
                      <a:pt x="672769" y="28117"/>
                    </a:lnTo>
                    <a:lnTo>
                      <a:pt x="674116" y="38938"/>
                    </a:lnTo>
                    <a:lnTo>
                      <a:pt x="674116" y="9093"/>
                    </a:lnTo>
                    <a:lnTo>
                      <a:pt x="665505" y="2781"/>
                    </a:lnTo>
                    <a:lnTo>
                      <a:pt x="651611" y="0"/>
                    </a:lnTo>
                    <a:lnTo>
                      <a:pt x="637692" y="2781"/>
                    </a:lnTo>
                    <a:lnTo>
                      <a:pt x="626948" y="10668"/>
                    </a:lnTo>
                    <a:lnTo>
                      <a:pt x="620014" y="22948"/>
                    </a:lnTo>
                    <a:lnTo>
                      <a:pt x="617562" y="38938"/>
                    </a:lnTo>
                    <a:lnTo>
                      <a:pt x="620014" y="54825"/>
                    </a:lnTo>
                    <a:lnTo>
                      <a:pt x="626948" y="67043"/>
                    </a:lnTo>
                    <a:lnTo>
                      <a:pt x="637692" y="74904"/>
                    </a:lnTo>
                    <a:lnTo>
                      <a:pt x="651611" y="77685"/>
                    </a:lnTo>
                    <a:lnTo>
                      <a:pt x="665505" y="74904"/>
                    </a:lnTo>
                    <a:lnTo>
                      <a:pt x="675894" y="67310"/>
                    </a:lnTo>
                    <a:lnTo>
                      <a:pt x="676262" y="67043"/>
                    </a:lnTo>
                    <a:lnTo>
                      <a:pt x="683196" y="54825"/>
                    </a:lnTo>
                    <a:lnTo>
                      <a:pt x="685660" y="389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9" name="object 62"/>
            <p:cNvSpPr/>
            <p:nvPr/>
          </p:nvSpPr>
          <p:spPr>
            <a:xfrm>
              <a:off x="5329491" y="1077226"/>
              <a:ext cx="18415" cy="938530"/>
            </a:xfrm>
            <a:custGeom>
              <a:avLst/>
              <a:gdLst/>
              <a:ahLst/>
              <a:cxnLst/>
              <a:rect l="l" t="t" r="r" b="b"/>
              <a:pathLst>
                <a:path w="18414" h="938530">
                  <a:moveTo>
                    <a:pt x="18237" y="0"/>
                  </a:moveTo>
                  <a:lnTo>
                    <a:pt x="0" y="0"/>
                  </a:lnTo>
                  <a:lnTo>
                    <a:pt x="0" y="937920"/>
                  </a:lnTo>
                  <a:lnTo>
                    <a:pt x="18237" y="937920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23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-1398078" y="4907"/>
            <a:ext cx="14044371" cy="6985440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3" name="Группа 2"/>
          <p:cNvGrpSpPr/>
          <p:nvPr/>
        </p:nvGrpSpPr>
        <p:grpSpPr>
          <a:xfrm>
            <a:off x="6341594" y="2260659"/>
            <a:ext cx="4482218" cy="944887"/>
            <a:chOff x="4212005" y="1074000"/>
            <a:chExt cx="4482218" cy="944887"/>
          </a:xfrm>
        </p:grpSpPr>
        <p:grpSp>
          <p:nvGrpSpPr>
            <p:cNvPr id="4" name="object 4"/>
            <p:cNvGrpSpPr/>
            <p:nvPr/>
          </p:nvGrpSpPr>
          <p:grpSpPr>
            <a:xfrm>
              <a:off x="4212005" y="1074007"/>
              <a:ext cx="944244" cy="944880"/>
              <a:chOff x="4212005" y="1074007"/>
              <a:chExt cx="944244" cy="944880"/>
            </a:xfrm>
          </p:grpSpPr>
          <p:sp>
            <p:nvSpPr>
              <p:cNvPr id="22" name="object 5"/>
              <p:cNvSpPr/>
              <p:nvPr/>
            </p:nvSpPr>
            <p:spPr>
              <a:xfrm>
                <a:off x="4212005" y="1074013"/>
                <a:ext cx="944244" cy="944880"/>
              </a:xfrm>
              <a:custGeom>
                <a:avLst/>
                <a:gdLst/>
                <a:ahLst/>
                <a:cxnLst/>
                <a:rect l="l" t="t" r="r" b="b"/>
                <a:pathLst>
                  <a:path w="944245" h="944880">
                    <a:moveTo>
                      <a:pt x="50711" y="685012"/>
                    </a:moveTo>
                    <a:lnTo>
                      <a:pt x="50495" y="684390"/>
                    </a:lnTo>
                    <a:lnTo>
                      <a:pt x="49936" y="683272"/>
                    </a:lnTo>
                    <a:lnTo>
                      <a:pt x="49784" y="683272"/>
                    </a:lnTo>
                    <a:lnTo>
                      <a:pt x="50393" y="684504"/>
                    </a:lnTo>
                    <a:lnTo>
                      <a:pt x="50711" y="685012"/>
                    </a:lnTo>
                    <a:close/>
                  </a:path>
                  <a:path w="944245" h="944880">
                    <a:moveTo>
                      <a:pt x="64579" y="710323"/>
                    </a:moveTo>
                    <a:lnTo>
                      <a:pt x="63969" y="709206"/>
                    </a:lnTo>
                    <a:lnTo>
                      <a:pt x="63258" y="707974"/>
                    </a:lnTo>
                    <a:lnTo>
                      <a:pt x="62534" y="706856"/>
                    </a:lnTo>
                    <a:lnTo>
                      <a:pt x="63157" y="708075"/>
                    </a:lnTo>
                    <a:lnTo>
                      <a:pt x="63766" y="709206"/>
                    </a:lnTo>
                    <a:lnTo>
                      <a:pt x="64477" y="710425"/>
                    </a:lnTo>
                    <a:close/>
                  </a:path>
                  <a:path w="944245" h="944880">
                    <a:moveTo>
                      <a:pt x="425919" y="563079"/>
                    </a:moveTo>
                    <a:lnTo>
                      <a:pt x="395287" y="563079"/>
                    </a:lnTo>
                    <a:lnTo>
                      <a:pt x="395287" y="730808"/>
                    </a:lnTo>
                    <a:lnTo>
                      <a:pt x="425919" y="719264"/>
                    </a:lnTo>
                    <a:lnTo>
                      <a:pt x="425919" y="563079"/>
                    </a:lnTo>
                    <a:close/>
                  </a:path>
                  <a:path w="944245" h="944880">
                    <a:moveTo>
                      <a:pt x="487286" y="563079"/>
                    </a:moveTo>
                    <a:lnTo>
                      <a:pt x="456653" y="563079"/>
                    </a:lnTo>
                    <a:lnTo>
                      <a:pt x="456653" y="701509"/>
                    </a:lnTo>
                    <a:lnTo>
                      <a:pt x="456653" y="707859"/>
                    </a:lnTo>
                    <a:lnTo>
                      <a:pt x="464553" y="707859"/>
                    </a:lnTo>
                    <a:lnTo>
                      <a:pt x="464553" y="701509"/>
                    </a:lnTo>
                    <a:lnTo>
                      <a:pt x="479259" y="701509"/>
                    </a:lnTo>
                    <a:lnTo>
                      <a:pt x="479259" y="707859"/>
                    </a:lnTo>
                    <a:lnTo>
                      <a:pt x="487286" y="707859"/>
                    </a:lnTo>
                    <a:lnTo>
                      <a:pt x="487286" y="701509"/>
                    </a:lnTo>
                    <a:lnTo>
                      <a:pt x="487286" y="563079"/>
                    </a:lnTo>
                    <a:close/>
                  </a:path>
                  <a:path w="944245" h="944880">
                    <a:moveTo>
                      <a:pt x="548652" y="563079"/>
                    </a:moveTo>
                    <a:lnTo>
                      <a:pt x="518020" y="563079"/>
                    </a:lnTo>
                    <a:lnTo>
                      <a:pt x="518020" y="719264"/>
                    </a:lnTo>
                    <a:lnTo>
                      <a:pt x="548652" y="730808"/>
                    </a:lnTo>
                    <a:lnTo>
                      <a:pt x="548652" y="563079"/>
                    </a:lnTo>
                    <a:close/>
                  </a:path>
                  <a:path w="944245" h="944880">
                    <a:moveTo>
                      <a:pt x="639559" y="913726"/>
                    </a:moveTo>
                    <a:lnTo>
                      <a:pt x="304342" y="913726"/>
                    </a:lnTo>
                    <a:lnTo>
                      <a:pt x="344208" y="926871"/>
                    </a:lnTo>
                    <a:lnTo>
                      <a:pt x="385559" y="936472"/>
                    </a:lnTo>
                    <a:lnTo>
                      <a:pt x="428218" y="942352"/>
                    </a:lnTo>
                    <a:lnTo>
                      <a:pt x="471995" y="944359"/>
                    </a:lnTo>
                    <a:lnTo>
                      <a:pt x="515747" y="942352"/>
                    </a:lnTo>
                    <a:lnTo>
                      <a:pt x="558380" y="936472"/>
                    </a:lnTo>
                    <a:lnTo>
                      <a:pt x="599706" y="926871"/>
                    </a:lnTo>
                    <a:lnTo>
                      <a:pt x="639559" y="913726"/>
                    </a:lnTo>
                    <a:close/>
                  </a:path>
                  <a:path w="944245" h="944880">
                    <a:moveTo>
                      <a:pt x="751979" y="852360"/>
                    </a:moveTo>
                    <a:lnTo>
                      <a:pt x="191922" y="852360"/>
                    </a:lnTo>
                    <a:lnTo>
                      <a:pt x="203365" y="860539"/>
                    </a:lnTo>
                    <a:lnTo>
                      <a:pt x="215036" y="868362"/>
                    </a:lnTo>
                    <a:lnTo>
                      <a:pt x="226949" y="875855"/>
                    </a:lnTo>
                    <a:lnTo>
                      <a:pt x="239090" y="882992"/>
                    </a:lnTo>
                    <a:lnTo>
                      <a:pt x="704799" y="882992"/>
                    </a:lnTo>
                    <a:lnTo>
                      <a:pt x="716953" y="875855"/>
                    </a:lnTo>
                    <a:lnTo>
                      <a:pt x="728891" y="868362"/>
                    </a:lnTo>
                    <a:lnTo>
                      <a:pt x="740575" y="860539"/>
                    </a:lnTo>
                    <a:lnTo>
                      <a:pt x="751979" y="852360"/>
                    </a:lnTo>
                    <a:close/>
                  </a:path>
                  <a:path w="944245" h="944880">
                    <a:moveTo>
                      <a:pt x="821601" y="472960"/>
                    </a:moveTo>
                    <a:lnTo>
                      <a:pt x="821512" y="464654"/>
                    </a:lnTo>
                    <a:lnTo>
                      <a:pt x="821270" y="457174"/>
                    </a:lnTo>
                    <a:lnTo>
                      <a:pt x="820864" y="449732"/>
                    </a:lnTo>
                    <a:lnTo>
                      <a:pt x="820267" y="442341"/>
                    </a:lnTo>
                    <a:lnTo>
                      <a:pt x="732904" y="442341"/>
                    </a:lnTo>
                    <a:lnTo>
                      <a:pt x="732904" y="438569"/>
                    </a:lnTo>
                    <a:lnTo>
                      <a:pt x="732904" y="408559"/>
                    </a:lnTo>
                    <a:lnTo>
                      <a:pt x="702310" y="408508"/>
                    </a:lnTo>
                    <a:lnTo>
                      <a:pt x="702310" y="439178"/>
                    </a:lnTo>
                    <a:lnTo>
                      <a:pt x="702310" y="503605"/>
                    </a:lnTo>
                    <a:lnTo>
                      <a:pt x="240893" y="503605"/>
                    </a:lnTo>
                    <a:lnTo>
                      <a:pt x="240893" y="438569"/>
                    </a:lnTo>
                    <a:lnTo>
                      <a:pt x="702310" y="439178"/>
                    </a:lnTo>
                    <a:lnTo>
                      <a:pt x="702310" y="408508"/>
                    </a:lnTo>
                    <a:lnTo>
                      <a:pt x="665226" y="408444"/>
                    </a:lnTo>
                    <a:lnTo>
                      <a:pt x="652399" y="362966"/>
                    </a:lnTo>
                    <a:lnTo>
                      <a:pt x="629793" y="322897"/>
                    </a:lnTo>
                    <a:lnTo>
                      <a:pt x="598843" y="289547"/>
                    </a:lnTo>
                    <a:lnTo>
                      <a:pt x="574916" y="273558"/>
                    </a:lnTo>
                    <a:lnTo>
                      <a:pt x="560946" y="264210"/>
                    </a:lnTo>
                    <a:lnTo>
                      <a:pt x="517550" y="248221"/>
                    </a:lnTo>
                    <a:lnTo>
                      <a:pt x="517550" y="243636"/>
                    </a:lnTo>
                    <a:lnTo>
                      <a:pt x="517550" y="221792"/>
                    </a:lnTo>
                    <a:lnTo>
                      <a:pt x="517550" y="191173"/>
                    </a:lnTo>
                    <a:lnTo>
                      <a:pt x="486968" y="191173"/>
                    </a:lnTo>
                    <a:lnTo>
                      <a:pt x="486968" y="221792"/>
                    </a:lnTo>
                    <a:lnTo>
                      <a:pt x="486968" y="243535"/>
                    </a:lnTo>
                    <a:lnTo>
                      <a:pt x="481965" y="243128"/>
                    </a:lnTo>
                    <a:lnTo>
                      <a:pt x="476859" y="242925"/>
                    </a:lnTo>
                    <a:lnTo>
                      <a:pt x="466445" y="242925"/>
                    </a:lnTo>
                    <a:lnTo>
                      <a:pt x="461340" y="243128"/>
                    </a:lnTo>
                    <a:lnTo>
                      <a:pt x="456234" y="243636"/>
                    </a:lnTo>
                    <a:lnTo>
                      <a:pt x="456234" y="221792"/>
                    </a:lnTo>
                    <a:lnTo>
                      <a:pt x="486968" y="221792"/>
                    </a:lnTo>
                    <a:lnTo>
                      <a:pt x="486968" y="191173"/>
                    </a:lnTo>
                    <a:lnTo>
                      <a:pt x="486930" y="153911"/>
                    </a:lnTo>
                    <a:lnTo>
                      <a:pt x="481926" y="153606"/>
                    </a:lnTo>
                    <a:lnTo>
                      <a:pt x="476821" y="153504"/>
                    </a:lnTo>
                    <a:lnTo>
                      <a:pt x="466521" y="153504"/>
                    </a:lnTo>
                    <a:lnTo>
                      <a:pt x="461416" y="153606"/>
                    </a:lnTo>
                    <a:lnTo>
                      <a:pt x="456311" y="153911"/>
                    </a:lnTo>
                    <a:lnTo>
                      <a:pt x="456311" y="191173"/>
                    </a:lnTo>
                    <a:lnTo>
                      <a:pt x="425691" y="191173"/>
                    </a:lnTo>
                    <a:lnTo>
                      <a:pt x="425589" y="248323"/>
                    </a:lnTo>
                    <a:lnTo>
                      <a:pt x="382295" y="264299"/>
                    </a:lnTo>
                    <a:lnTo>
                      <a:pt x="344474" y="289560"/>
                    </a:lnTo>
                    <a:lnTo>
                      <a:pt x="313550" y="322808"/>
                    </a:lnTo>
                    <a:lnTo>
                      <a:pt x="290918" y="362737"/>
                    </a:lnTo>
                    <a:lnTo>
                      <a:pt x="278003" y="408051"/>
                    </a:lnTo>
                    <a:lnTo>
                      <a:pt x="319354" y="408051"/>
                    </a:lnTo>
                    <a:lnTo>
                      <a:pt x="309206" y="408038"/>
                    </a:lnTo>
                    <a:lnTo>
                      <a:pt x="323938" y="364248"/>
                    </a:lnTo>
                    <a:lnTo>
                      <a:pt x="349465" y="327177"/>
                    </a:lnTo>
                    <a:lnTo>
                      <a:pt x="383882" y="298538"/>
                    </a:lnTo>
                    <a:lnTo>
                      <a:pt x="425246" y="280085"/>
                    </a:lnTo>
                    <a:lnTo>
                      <a:pt x="471652" y="273558"/>
                    </a:lnTo>
                    <a:lnTo>
                      <a:pt x="518096" y="280111"/>
                    </a:lnTo>
                    <a:lnTo>
                      <a:pt x="559485" y="298627"/>
                    </a:lnTo>
                    <a:lnTo>
                      <a:pt x="593877" y="327355"/>
                    </a:lnTo>
                    <a:lnTo>
                      <a:pt x="619366" y="364540"/>
                    </a:lnTo>
                    <a:lnTo>
                      <a:pt x="634009" y="408444"/>
                    </a:lnTo>
                    <a:lnTo>
                      <a:pt x="278003" y="408051"/>
                    </a:lnTo>
                    <a:lnTo>
                      <a:pt x="210235" y="407949"/>
                    </a:lnTo>
                    <a:lnTo>
                      <a:pt x="210235" y="442341"/>
                    </a:lnTo>
                    <a:lnTo>
                      <a:pt x="123888" y="442341"/>
                    </a:lnTo>
                    <a:lnTo>
                      <a:pt x="123291" y="449732"/>
                    </a:lnTo>
                    <a:lnTo>
                      <a:pt x="122885" y="457174"/>
                    </a:lnTo>
                    <a:lnTo>
                      <a:pt x="122643" y="464654"/>
                    </a:lnTo>
                    <a:lnTo>
                      <a:pt x="122567" y="472960"/>
                    </a:lnTo>
                    <a:lnTo>
                      <a:pt x="210235" y="472960"/>
                    </a:lnTo>
                    <a:lnTo>
                      <a:pt x="210235" y="503580"/>
                    </a:lnTo>
                    <a:lnTo>
                      <a:pt x="123990" y="503580"/>
                    </a:lnTo>
                    <a:lnTo>
                      <a:pt x="124752" y="511289"/>
                    </a:lnTo>
                    <a:lnTo>
                      <a:pt x="125691" y="518972"/>
                    </a:lnTo>
                    <a:lnTo>
                      <a:pt x="126784" y="526605"/>
                    </a:lnTo>
                    <a:lnTo>
                      <a:pt x="128079" y="534200"/>
                    </a:lnTo>
                    <a:lnTo>
                      <a:pt x="210235" y="534200"/>
                    </a:lnTo>
                    <a:lnTo>
                      <a:pt x="210235" y="654126"/>
                    </a:lnTo>
                    <a:lnTo>
                      <a:pt x="217335" y="663943"/>
                    </a:lnTo>
                    <a:lnTo>
                      <a:pt x="224815" y="673468"/>
                    </a:lnTo>
                    <a:lnTo>
                      <a:pt x="232664" y="682688"/>
                    </a:lnTo>
                    <a:lnTo>
                      <a:pt x="240855" y="691591"/>
                    </a:lnTo>
                    <a:lnTo>
                      <a:pt x="240855" y="534200"/>
                    </a:lnTo>
                    <a:lnTo>
                      <a:pt x="305358" y="534200"/>
                    </a:lnTo>
                    <a:lnTo>
                      <a:pt x="305358" y="743839"/>
                    </a:lnTo>
                    <a:lnTo>
                      <a:pt x="312801" y="748322"/>
                    </a:lnTo>
                    <a:lnTo>
                      <a:pt x="320395" y="752576"/>
                    </a:lnTo>
                    <a:lnTo>
                      <a:pt x="328129" y="756627"/>
                    </a:lnTo>
                    <a:lnTo>
                      <a:pt x="335978" y="760476"/>
                    </a:lnTo>
                    <a:lnTo>
                      <a:pt x="335978" y="534200"/>
                    </a:lnTo>
                    <a:lnTo>
                      <a:pt x="607263" y="534200"/>
                    </a:lnTo>
                    <a:lnTo>
                      <a:pt x="607263" y="760679"/>
                    </a:lnTo>
                    <a:lnTo>
                      <a:pt x="615099" y="756831"/>
                    </a:lnTo>
                    <a:lnTo>
                      <a:pt x="622833" y="752779"/>
                    </a:lnTo>
                    <a:lnTo>
                      <a:pt x="630440" y="748525"/>
                    </a:lnTo>
                    <a:lnTo>
                      <a:pt x="637882" y="744042"/>
                    </a:lnTo>
                    <a:lnTo>
                      <a:pt x="637882" y="534200"/>
                    </a:lnTo>
                    <a:lnTo>
                      <a:pt x="702284" y="534200"/>
                    </a:lnTo>
                    <a:lnTo>
                      <a:pt x="702284" y="691896"/>
                    </a:lnTo>
                    <a:lnTo>
                      <a:pt x="710463" y="683018"/>
                    </a:lnTo>
                    <a:lnTo>
                      <a:pt x="718312" y="673836"/>
                    </a:lnTo>
                    <a:lnTo>
                      <a:pt x="725805" y="664375"/>
                    </a:lnTo>
                    <a:lnTo>
                      <a:pt x="732904" y="654634"/>
                    </a:lnTo>
                    <a:lnTo>
                      <a:pt x="732904" y="534200"/>
                    </a:lnTo>
                    <a:lnTo>
                      <a:pt x="816089" y="534200"/>
                    </a:lnTo>
                    <a:lnTo>
                      <a:pt x="817359" y="526605"/>
                    </a:lnTo>
                    <a:lnTo>
                      <a:pt x="818464" y="518972"/>
                    </a:lnTo>
                    <a:lnTo>
                      <a:pt x="819391" y="511289"/>
                    </a:lnTo>
                    <a:lnTo>
                      <a:pt x="820153" y="503605"/>
                    </a:lnTo>
                    <a:lnTo>
                      <a:pt x="732904" y="503580"/>
                    </a:lnTo>
                    <a:lnTo>
                      <a:pt x="732904" y="472960"/>
                    </a:lnTo>
                    <a:lnTo>
                      <a:pt x="821601" y="472960"/>
                    </a:lnTo>
                    <a:close/>
                  </a:path>
                  <a:path w="944245" h="944880">
                    <a:moveTo>
                      <a:pt x="882802" y="472046"/>
                    </a:moveTo>
                    <a:lnTo>
                      <a:pt x="880033" y="424205"/>
                    </a:lnTo>
                    <a:lnTo>
                      <a:pt x="871931" y="377977"/>
                    </a:lnTo>
                    <a:lnTo>
                      <a:pt x="858812" y="333667"/>
                    </a:lnTo>
                    <a:lnTo>
                      <a:pt x="840981" y="291579"/>
                    </a:lnTo>
                    <a:lnTo>
                      <a:pt x="818756" y="252031"/>
                    </a:lnTo>
                    <a:lnTo>
                      <a:pt x="792441" y="215328"/>
                    </a:lnTo>
                    <a:lnTo>
                      <a:pt x="762342" y="181775"/>
                    </a:lnTo>
                    <a:lnTo>
                      <a:pt x="728776" y="151688"/>
                    </a:lnTo>
                    <a:lnTo>
                      <a:pt x="692061" y="125387"/>
                    </a:lnTo>
                    <a:lnTo>
                      <a:pt x="652500" y="103162"/>
                    </a:lnTo>
                    <a:lnTo>
                      <a:pt x="610412" y="85344"/>
                    </a:lnTo>
                    <a:lnTo>
                      <a:pt x="566089" y="72224"/>
                    </a:lnTo>
                    <a:lnTo>
                      <a:pt x="519861" y="64135"/>
                    </a:lnTo>
                    <a:lnTo>
                      <a:pt x="472020" y="61366"/>
                    </a:lnTo>
                    <a:lnTo>
                      <a:pt x="424192" y="64135"/>
                    </a:lnTo>
                    <a:lnTo>
                      <a:pt x="377964" y="72224"/>
                    </a:lnTo>
                    <a:lnTo>
                      <a:pt x="333654" y="85344"/>
                    </a:lnTo>
                    <a:lnTo>
                      <a:pt x="291566" y="103162"/>
                    </a:lnTo>
                    <a:lnTo>
                      <a:pt x="252018" y="125387"/>
                    </a:lnTo>
                    <a:lnTo>
                      <a:pt x="215315" y="151688"/>
                    </a:lnTo>
                    <a:lnTo>
                      <a:pt x="181762" y="181775"/>
                    </a:lnTo>
                    <a:lnTo>
                      <a:pt x="151676" y="215328"/>
                    </a:lnTo>
                    <a:lnTo>
                      <a:pt x="125374" y="252031"/>
                    </a:lnTo>
                    <a:lnTo>
                      <a:pt x="103162" y="291579"/>
                    </a:lnTo>
                    <a:lnTo>
                      <a:pt x="85331" y="333667"/>
                    </a:lnTo>
                    <a:lnTo>
                      <a:pt x="72224" y="377977"/>
                    </a:lnTo>
                    <a:lnTo>
                      <a:pt x="64122" y="424205"/>
                    </a:lnTo>
                    <a:lnTo>
                      <a:pt x="61353" y="472046"/>
                    </a:lnTo>
                    <a:lnTo>
                      <a:pt x="64198" y="520509"/>
                    </a:lnTo>
                    <a:lnTo>
                      <a:pt x="72517" y="567321"/>
                    </a:lnTo>
                    <a:lnTo>
                      <a:pt x="85979" y="612178"/>
                    </a:lnTo>
                    <a:lnTo>
                      <a:pt x="104254" y="654723"/>
                    </a:lnTo>
                    <a:lnTo>
                      <a:pt x="127050" y="694664"/>
                    </a:lnTo>
                    <a:lnTo>
                      <a:pt x="154012" y="731659"/>
                    </a:lnTo>
                    <a:lnTo>
                      <a:pt x="184848" y="765390"/>
                    </a:lnTo>
                    <a:lnTo>
                      <a:pt x="219214" y="795528"/>
                    </a:lnTo>
                    <a:lnTo>
                      <a:pt x="256781" y="821766"/>
                    </a:lnTo>
                    <a:lnTo>
                      <a:pt x="323151" y="821766"/>
                    </a:lnTo>
                    <a:lnTo>
                      <a:pt x="279463" y="799655"/>
                    </a:lnTo>
                    <a:lnTo>
                      <a:pt x="239217" y="772299"/>
                    </a:lnTo>
                    <a:lnTo>
                      <a:pt x="202869" y="740143"/>
                    </a:lnTo>
                    <a:lnTo>
                      <a:pt x="170865" y="703656"/>
                    </a:lnTo>
                    <a:lnTo>
                      <a:pt x="143675" y="663282"/>
                    </a:lnTo>
                    <a:lnTo>
                      <a:pt x="121742" y="619480"/>
                    </a:lnTo>
                    <a:lnTo>
                      <a:pt x="105511" y="572706"/>
                    </a:lnTo>
                    <a:lnTo>
                      <a:pt x="95440" y="523405"/>
                    </a:lnTo>
                    <a:lnTo>
                      <a:pt x="91986" y="472046"/>
                    </a:lnTo>
                    <a:lnTo>
                      <a:pt x="94957" y="424446"/>
                    </a:lnTo>
                    <a:lnTo>
                      <a:pt x="103619" y="378587"/>
                    </a:lnTo>
                    <a:lnTo>
                      <a:pt x="117614" y="334835"/>
                    </a:lnTo>
                    <a:lnTo>
                      <a:pt x="136588" y="293547"/>
                    </a:lnTo>
                    <a:lnTo>
                      <a:pt x="160172" y="255079"/>
                    </a:lnTo>
                    <a:lnTo>
                      <a:pt x="188023" y="219786"/>
                    </a:lnTo>
                    <a:lnTo>
                      <a:pt x="219773" y="188036"/>
                    </a:lnTo>
                    <a:lnTo>
                      <a:pt x="255054" y="160185"/>
                    </a:lnTo>
                    <a:lnTo>
                      <a:pt x="293522" y="136601"/>
                    </a:lnTo>
                    <a:lnTo>
                      <a:pt x="334822" y="117627"/>
                    </a:lnTo>
                    <a:lnTo>
                      <a:pt x="378574" y="103619"/>
                    </a:lnTo>
                    <a:lnTo>
                      <a:pt x="424421" y="94957"/>
                    </a:lnTo>
                    <a:lnTo>
                      <a:pt x="472020" y="91998"/>
                    </a:lnTo>
                    <a:lnTo>
                      <a:pt x="519645" y="94957"/>
                    </a:lnTo>
                    <a:lnTo>
                      <a:pt x="565518" y="103619"/>
                    </a:lnTo>
                    <a:lnTo>
                      <a:pt x="609295" y="117627"/>
                    </a:lnTo>
                    <a:lnTo>
                      <a:pt x="650595" y="136601"/>
                    </a:lnTo>
                    <a:lnTo>
                      <a:pt x="689076" y="160185"/>
                    </a:lnTo>
                    <a:lnTo>
                      <a:pt x="724369" y="188036"/>
                    </a:lnTo>
                    <a:lnTo>
                      <a:pt x="756119" y="219786"/>
                    </a:lnTo>
                    <a:lnTo>
                      <a:pt x="783983" y="255079"/>
                    </a:lnTo>
                    <a:lnTo>
                      <a:pt x="807567" y="293547"/>
                    </a:lnTo>
                    <a:lnTo>
                      <a:pt x="826541" y="334835"/>
                    </a:lnTo>
                    <a:lnTo>
                      <a:pt x="840549" y="378587"/>
                    </a:lnTo>
                    <a:lnTo>
                      <a:pt x="849210" y="424446"/>
                    </a:lnTo>
                    <a:lnTo>
                      <a:pt x="852170" y="472046"/>
                    </a:lnTo>
                    <a:lnTo>
                      <a:pt x="848715" y="523405"/>
                    </a:lnTo>
                    <a:lnTo>
                      <a:pt x="838644" y="572706"/>
                    </a:lnTo>
                    <a:lnTo>
                      <a:pt x="822413" y="619480"/>
                    </a:lnTo>
                    <a:lnTo>
                      <a:pt x="800481" y="663282"/>
                    </a:lnTo>
                    <a:lnTo>
                      <a:pt x="773290" y="703656"/>
                    </a:lnTo>
                    <a:lnTo>
                      <a:pt x="741299" y="740143"/>
                    </a:lnTo>
                    <a:lnTo>
                      <a:pt x="704951" y="772299"/>
                    </a:lnTo>
                    <a:lnTo>
                      <a:pt x="664705" y="799655"/>
                    </a:lnTo>
                    <a:lnTo>
                      <a:pt x="621004" y="821766"/>
                    </a:lnTo>
                    <a:lnTo>
                      <a:pt x="687273" y="821766"/>
                    </a:lnTo>
                    <a:lnTo>
                      <a:pt x="724852" y="795566"/>
                    </a:lnTo>
                    <a:lnTo>
                      <a:pt x="759218" y="765441"/>
                    </a:lnTo>
                    <a:lnTo>
                      <a:pt x="790067" y="731723"/>
                    </a:lnTo>
                    <a:lnTo>
                      <a:pt x="817041" y="694740"/>
                    </a:lnTo>
                    <a:lnTo>
                      <a:pt x="839851" y="654799"/>
                    </a:lnTo>
                    <a:lnTo>
                      <a:pt x="858164" y="612241"/>
                    </a:lnTo>
                    <a:lnTo>
                      <a:pt x="871639" y="567385"/>
                    </a:lnTo>
                    <a:lnTo>
                      <a:pt x="879957" y="520534"/>
                    </a:lnTo>
                    <a:lnTo>
                      <a:pt x="882802" y="472046"/>
                    </a:lnTo>
                    <a:close/>
                  </a:path>
                  <a:path w="944245" h="944880">
                    <a:moveTo>
                      <a:pt x="944181" y="472046"/>
                    </a:moveTo>
                    <a:lnTo>
                      <a:pt x="941730" y="423849"/>
                    </a:lnTo>
                    <a:lnTo>
                      <a:pt x="934567" y="377037"/>
                    </a:lnTo>
                    <a:lnTo>
                      <a:pt x="922921" y="331838"/>
                    </a:lnTo>
                    <a:lnTo>
                      <a:pt x="907021" y="288480"/>
                    </a:lnTo>
                    <a:lnTo>
                      <a:pt x="887107" y="247230"/>
                    </a:lnTo>
                    <a:lnTo>
                      <a:pt x="863434" y="208305"/>
                    </a:lnTo>
                    <a:lnTo>
                      <a:pt x="836231" y="171958"/>
                    </a:lnTo>
                    <a:lnTo>
                      <a:pt x="805738" y="138417"/>
                    </a:lnTo>
                    <a:lnTo>
                      <a:pt x="772198" y="107937"/>
                    </a:lnTo>
                    <a:lnTo>
                      <a:pt x="735838" y="80733"/>
                    </a:lnTo>
                    <a:lnTo>
                      <a:pt x="696912" y="57061"/>
                    </a:lnTo>
                    <a:lnTo>
                      <a:pt x="655650" y="37160"/>
                    </a:lnTo>
                    <a:lnTo>
                      <a:pt x="612292" y="21259"/>
                    </a:lnTo>
                    <a:lnTo>
                      <a:pt x="567067" y="9613"/>
                    </a:lnTo>
                    <a:lnTo>
                      <a:pt x="520242" y="2438"/>
                    </a:lnTo>
                    <a:lnTo>
                      <a:pt x="472033" y="0"/>
                    </a:lnTo>
                    <a:lnTo>
                      <a:pt x="423837" y="2438"/>
                    </a:lnTo>
                    <a:lnTo>
                      <a:pt x="377012" y="9613"/>
                    </a:lnTo>
                    <a:lnTo>
                      <a:pt x="331812" y="21259"/>
                    </a:lnTo>
                    <a:lnTo>
                      <a:pt x="288467" y="37160"/>
                    </a:lnTo>
                    <a:lnTo>
                      <a:pt x="247218" y="57061"/>
                    </a:lnTo>
                    <a:lnTo>
                      <a:pt x="208292" y="80733"/>
                    </a:lnTo>
                    <a:lnTo>
                      <a:pt x="171945" y="107937"/>
                    </a:lnTo>
                    <a:lnTo>
                      <a:pt x="138404" y="138417"/>
                    </a:lnTo>
                    <a:lnTo>
                      <a:pt x="107924" y="171958"/>
                    </a:lnTo>
                    <a:lnTo>
                      <a:pt x="80721" y="208305"/>
                    </a:lnTo>
                    <a:lnTo>
                      <a:pt x="57048" y="247230"/>
                    </a:lnTo>
                    <a:lnTo>
                      <a:pt x="37147" y="288480"/>
                    </a:lnTo>
                    <a:lnTo>
                      <a:pt x="21247" y="331838"/>
                    </a:lnTo>
                    <a:lnTo>
                      <a:pt x="9601" y="377037"/>
                    </a:lnTo>
                    <a:lnTo>
                      <a:pt x="2438" y="423849"/>
                    </a:lnTo>
                    <a:lnTo>
                      <a:pt x="0" y="472046"/>
                    </a:lnTo>
                    <a:lnTo>
                      <a:pt x="2755" y="523303"/>
                    </a:lnTo>
                    <a:lnTo>
                      <a:pt x="10845" y="572985"/>
                    </a:lnTo>
                    <a:lnTo>
                      <a:pt x="23990" y="620788"/>
                    </a:lnTo>
                    <a:lnTo>
                      <a:pt x="41884" y="666432"/>
                    </a:lnTo>
                    <a:lnTo>
                      <a:pt x="64249" y="709637"/>
                    </a:lnTo>
                    <a:lnTo>
                      <a:pt x="90792" y="750125"/>
                    </a:lnTo>
                    <a:lnTo>
                      <a:pt x="121234" y="787590"/>
                    </a:lnTo>
                    <a:lnTo>
                      <a:pt x="155295" y="821766"/>
                    </a:lnTo>
                    <a:lnTo>
                      <a:pt x="202882" y="821766"/>
                    </a:lnTo>
                    <a:lnTo>
                      <a:pt x="165430" y="789381"/>
                    </a:lnTo>
                    <a:lnTo>
                      <a:pt x="131800" y="753046"/>
                    </a:lnTo>
                    <a:lnTo>
                      <a:pt x="102374" y="713117"/>
                    </a:lnTo>
                    <a:lnTo>
                      <a:pt x="77495" y="669950"/>
                    </a:lnTo>
                    <a:lnTo>
                      <a:pt x="57518" y="623900"/>
                    </a:lnTo>
                    <a:lnTo>
                      <a:pt x="42811" y="575335"/>
                    </a:lnTo>
                    <a:lnTo>
                      <a:pt x="33718" y="524598"/>
                    </a:lnTo>
                    <a:lnTo>
                      <a:pt x="30619" y="472046"/>
                    </a:lnTo>
                    <a:lnTo>
                      <a:pt x="33210" y="424014"/>
                    </a:lnTo>
                    <a:lnTo>
                      <a:pt x="40805" y="377456"/>
                    </a:lnTo>
                    <a:lnTo>
                      <a:pt x="53149" y="332663"/>
                    </a:lnTo>
                    <a:lnTo>
                      <a:pt x="69964" y="289890"/>
                    </a:lnTo>
                    <a:lnTo>
                      <a:pt x="90957" y="249415"/>
                    </a:lnTo>
                    <a:lnTo>
                      <a:pt x="115887" y="211505"/>
                    </a:lnTo>
                    <a:lnTo>
                      <a:pt x="144462" y="176441"/>
                    </a:lnTo>
                    <a:lnTo>
                      <a:pt x="176428" y="144475"/>
                    </a:lnTo>
                    <a:lnTo>
                      <a:pt x="211493" y="115900"/>
                    </a:lnTo>
                    <a:lnTo>
                      <a:pt x="249402" y="90982"/>
                    </a:lnTo>
                    <a:lnTo>
                      <a:pt x="289877" y="69977"/>
                    </a:lnTo>
                    <a:lnTo>
                      <a:pt x="332651" y="53174"/>
                    </a:lnTo>
                    <a:lnTo>
                      <a:pt x="377444" y="40830"/>
                    </a:lnTo>
                    <a:lnTo>
                      <a:pt x="423989" y="33223"/>
                    </a:lnTo>
                    <a:lnTo>
                      <a:pt x="472033" y="30632"/>
                    </a:lnTo>
                    <a:lnTo>
                      <a:pt x="520065" y="33223"/>
                    </a:lnTo>
                    <a:lnTo>
                      <a:pt x="566623" y="40830"/>
                    </a:lnTo>
                    <a:lnTo>
                      <a:pt x="611428" y="53174"/>
                    </a:lnTo>
                    <a:lnTo>
                      <a:pt x="654202" y="69977"/>
                    </a:lnTo>
                    <a:lnTo>
                      <a:pt x="694690" y="90982"/>
                    </a:lnTo>
                    <a:lnTo>
                      <a:pt x="732599" y="115900"/>
                    </a:lnTo>
                    <a:lnTo>
                      <a:pt x="767676" y="144475"/>
                    </a:lnTo>
                    <a:lnTo>
                      <a:pt x="799655" y="176441"/>
                    </a:lnTo>
                    <a:lnTo>
                      <a:pt x="828243" y="211505"/>
                    </a:lnTo>
                    <a:lnTo>
                      <a:pt x="853173" y="249415"/>
                    </a:lnTo>
                    <a:lnTo>
                      <a:pt x="874179" y="289890"/>
                    </a:lnTo>
                    <a:lnTo>
                      <a:pt x="890993" y="332663"/>
                    </a:lnTo>
                    <a:lnTo>
                      <a:pt x="903338" y="377456"/>
                    </a:lnTo>
                    <a:lnTo>
                      <a:pt x="910945" y="424014"/>
                    </a:lnTo>
                    <a:lnTo>
                      <a:pt x="913549" y="472046"/>
                    </a:lnTo>
                    <a:lnTo>
                      <a:pt x="910437" y="524598"/>
                    </a:lnTo>
                    <a:lnTo>
                      <a:pt x="901344" y="575335"/>
                    </a:lnTo>
                    <a:lnTo>
                      <a:pt x="886625" y="623900"/>
                    </a:lnTo>
                    <a:lnTo>
                      <a:pt x="866648" y="669950"/>
                    </a:lnTo>
                    <a:lnTo>
                      <a:pt x="841756" y="713117"/>
                    </a:lnTo>
                    <a:lnTo>
                      <a:pt x="812304" y="753046"/>
                    </a:lnTo>
                    <a:lnTo>
                      <a:pt x="778662" y="789381"/>
                    </a:lnTo>
                    <a:lnTo>
                      <a:pt x="741184" y="821766"/>
                    </a:lnTo>
                    <a:lnTo>
                      <a:pt x="788873" y="821766"/>
                    </a:lnTo>
                    <a:lnTo>
                      <a:pt x="822921" y="787590"/>
                    </a:lnTo>
                    <a:lnTo>
                      <a:pt x="853363" y="750125"/>
                    </a:lnTo>
                    <a:lnTo>
                      <a:pt x="879919" y="709637"/>
                    </a:lnTo>
                    <a:lnTo>
                      <a:pt x="902284" y="666432"/>
                    </a:lnTo>
                    <a:lnTo>
                      <a:pt x="920178" y="620788"/>
                    </a:lnTo>
                    <a:lnTo>
                      <a:pt x="933323" y="572985"/>
                    </a:lnTo>
                    <a:lnTo>
                      <a:pt x="941412" y="523303"/>
                    </a:lnTo>
                    <a:lnTo>
                      <a:pt x="944181" y="472046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01734" y="1810936"/>
                <a:ext cx="164490" cy="84835"/>
              </a:xfrm>
              <a:prstGeom prst="rect">
                <a:avLst/>
              </a:prstGeom>
            </p:spPr>
          </p:pic>
        </p:grpSp>
        <p:grpSp>
          <p:nvGrpSpPr>
            <p:cNvPr id="5" name="object 7"/>
            <p:cNvGrpSpPr/>
            <p:nvPr/>
          </p:nvGrpSpPr>
          <p:grpSpPr>
            <a:xfrm>
              <a:off x="5528748" y="1255665"/>
              <a:ext cx="3165475" cy="381000"/>
              <a:chOff x="5528748" y="1255665"/>
              <a:chExt cx="3165475" cy="381000"/>
            </a:xfrm>
          </p:grpSpPr>
          <p:sp>
            <p:nvSpPr>
              <p:cNvPr id="14" name="object 8"/>
              <p:cNvSpPr/>
              <p:nvPr/>
            </p:nvSpPr>
            <p:spPr>
              <a:xfrm>
                <a:off x="5528742" y="1284985"/>
                <a:ext cx="290068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2900679" h="121919">
                    <a:moveTo>
                      <a:pt x="106273" y="1612"/>
                    </a:moveTo>
                    <a:lnTo>
                      <a:pt x="74079" y="1612"/>
                    </a:lnTo>
                    <a:lnTo>
                      <a:pt x="30810" y="48806"/>
                    </a:lnTo>
                    <a:lnTo>
                      <a:pt x="24980" y="48806"/>
                    </a:lnTo>
                    <a:lnTo>
                      <a:pt x="24980" y="1612"/>
                    </a:lnTo>
                    <a:lnTo>
                      <a:pt x="0" y="1612"/>
                    </a:lnTo>
                    <a:lnTo>
                      <a:pt x="0" y="119773"/>
                    </a:lnTo>
                    <a:lnTo>
                      <a:pt x="24980" y="119773"/>
                    </a:lnTo>
                    <a:lnTo>
                      <a:pt x="24980" y="69405"/>
                    </a:lnTo>
                    <a:lnTo>
                      <a:pt x="32600" y="69405"/>
                    </a:lnTo>
                    <a:lnTo>
                      <a:pt x="71018" y="119773"/>
                    </a:lnTo>
                    <a:lnTo>
                      <a:pt x="102235" y="119773"/>
                    </a:lnTo>
                    <a:lnTo>
                      <a:pt x="54635" y="57988"/>
                    </a:lnTo>
                    <a:lnTo>
                      <a:pt x="106273" y="1612"/>
                    </a:lnTo>
                    <a:close/>
                  </a:path>
                  <a:path w="2900679" h="121919">
                    <a:moveTo>
                      <a:pt x="208394" y="33807"/>
                    </a:moveTo>
                    <a:lnTo>
                      <a:pt x="206730" y="26873"/>
                    </a:lnTo>
                    <a:lnTo>
                      <a:pt x="204050" y="22034"/>
                    </a:lnTo>
                    <a:lnTo>
                      <a:pt x="200075" y="14833"/>
                    </a:lnTo>
                    <a:lnTo>
                      <a:pt x="195262" y="10121"/>
                    </a:lnTo>
                    <a:lnTo>
                      <a:pt x="182664" y="3314"/>
                    </a:lnTo>
                    <a:lnTo>
                      <a:pt x="182664" y="37719"/>
                    </a:lnTo>
                    <a:lnTo>
                      <a:pt x="182664" y="45529"/>
                    </a:lnTo>
                    <a:lnTo>
                      <a:pt x="166192" y="61442"/>
                    </a:lnTo>
                    <a:lnTo>
                      <a:pt x="144411" y="61442"/>
                    </a:lnTo>
                    <a:lnTo>
                      <a:pt x="144411" y="22034"/>
                    </a:lnTo>
                    <a:lnTo>
                      <a:pt x="166103" y="22034"/>
                    </a:lnTo>
                    <a:lnTo>
                      <a:pt x="182664" y="37719"/>
                    </a:lnTo>
                    <a:lnTo>
                      <a:pt x="182664" y="3314"/>
                    </a:lnTo>
                    <a:lnTo>
                      <a:pt x="175018" y="1600"/>
                    </a:lnTo>
                    <a:lnTo>
                      <a:pt x="119430" y="1600"/>
                    </a:lnTo>
                    <a:lnTo>
                      <a:pt x="119430" y="119773"/>
                    </a:lnTo>
                    <a:lnTo>
                      <a:pt x="144411" y="119773"/>
                    </a:lnTo>
                    <a:lnTo>
                      <a:pt x="144411" y="81457"/>
                    </a:lnTo>
                    <a:lnTo>
                      <a:pt x="174498" y="81457"/>
                    </a:lnTo>
                    <a:lnTo>
                      <a:pt x="182232" y="79781"/>
                    </a:lnTo>
                    <a:lnTo>
                      <a:pt x="195046" y="73088"/>
                    </a:lnTo>
                    <a:lnTo>
                      <a:pt x="199936" y="68414"/>
                    </a:lnTo>
                    <a:lnTo>
                      <a:pt x="203860" y="61442"/>
                    </a:lnTo>
                    <a:lnTo>
                      <a:pt x="206705" y="56413"/>
                    </a:lnTo>
                    <a:lnTo>
                      <a:pt x="208394" y="49491"/>
                    </a:lnTo>
                    <a:lnTo>
                      <a:pt x="208394" y="33807"/>
                    </a:lnTo>
                    <a:close/>
                  </a:path>
                  <a:path w="2900679" h="121919">
                    <a:moveTo>
                      <a:pt x="318312" y="119773"/>
                    </a:moveTo>
                    <a:lnTo>
                      <a:pt x="309016" y="92824"/>
                    </a:lnTo>
                    <a:lnTo>
                      <a:pt x="302298" y="73329"/>
                    </a:lnTo>
                    <a:lnTo>
                      <a:pt x="286893" y="28613"/>
                    </a:lnTo>
                    <a:lnTo>
                      <a:pt x="277583" y="1600"/>
                    </a:lnTo>
                    <a:lnTo>
                      <a:pt x="276466" y="1600"/>
                    </a:lnTo>
                    <a:lnTo>
                      <a:pt x="276466" y="73329"/>
                    </a:lnTo>
                    <a:lnTo>
                      <a:pt x="246468" y="73329"/>
                    </a:lnTo>
                    <a:lnTo>
                      <a:pt x="261023" y="28613"/>
                    </a:lnTo>
                    <a:lnTo>
                      <a:pt x="261937" y="28613"/>
                    </a:lnTo>
                    <a:lnTo>
                      <a:pt x="276466" y="73329"/>
                    </a:lnTo>
                    <a:lnTo>
                      <a:pt x="276466" y="1600"/>
                    </a:lnTo>
                    <a:lnTo>
                      <a:pt x="245389" y="1600"/>
                    </a:lnTo>
                    <a:lnTo>
                      <a:pt x="204597" y="119773"/>
                    </a:lnTo>
                    <a:lnTo>
                      <a:pt x="231368" y="119773"/>
                    </a:lnTo>
                    <a:lnTo>
                      <a:pt x="240131" y="92824"/>
                    </a:lnTo>
                    <a:lnTo>
                      <a:pt x="282790" y="92824"/>
                    </a:lnTo>
                    <a:lnTo>
                      <a:pt x="291541" y="119773"/>
                    </a:lnTo>
                    <a:lnTo>
                      <a:pt x="318312" y="119773"/>
                    </a:lnTo>
                    <a:close/>
                  </a:path>
                  <a:path w="2900679" h="121919">
                    <a:moveTo>
                      <a:pt x="431228" y="42989"/>
                    </a:moveTo>
                    <a:lnTo>
                      <a:pt x="410070" y="7607"/>
                    </a:lnTo>
                    <a:lnTo>
                      <a:pt x="386778" y="0"/>
                    </a:lnTo>
                    <a:lnTo>
                      <a:pt x="379933" y="0"/>
                    </a:lnTo>
                    <a:lnTo>
                      <a:pt x="340728" y="15849"/>
                    </a:lnTo>
                    <a:lnTo>
                      <a:pt x="325335" y="51384"/>
                    </a:lnTo>
                    <a:lnTo>
                      <a:pt x="324891" y="60693"/>
                    </a:lnTo>
                    <a:lnTo>
                      <a:pt x="325335" y="69964"/>
                    </a:lnTo>
                    <a:lnTo>
                      <a:pt x="340563" y="105486"/>
                    </a:lnTo>
                    <a:lnTo>
                      <a:pt x="379933" y="121399"/>
                    </a:lnTo>
                    <a:lnTo>
                      <a:pt x="387502" y="121399"/>
                    </a:lnTo>
                    <a:lnTo>
                      <a:pt x="423748" y="100190"/>
                    </a:lnTo>
                    <a:lnTo>
                      <a:pt x="431228" y="79502"/>
                    </a:lnTo>
                    <a:lnTo>
                      <a:pt x="405955" y="79387"/>
                    </a:lnTo>
                    <a:lnTo>
                      <a:pt x="405371" y="82550"/>
                    </a:lnTo>
                    <a:lnTo>
                      <a:pt x="404342" y="85356"/>
                    </a:lnTo>
                    <a:lnTo>
                      <a:pt x="383679" y="99288"/>
                    </a:lnTo>
                    <a:lnTo>
                      <a:pt x="374370" y="99288"/>
                    </a:lnTo>
                    <a:lnTo>
                      <a:pt x="350215" y="69126"/>
                    </a:lnTo>
                    <a:lnTo>
                      <a:pt x="350215" y="52501"/>
                    </a:lnTo>
                    <a:lnTo>
                      <a:pt x="374396" y="22098"/>
                    </a:lnTo>
                    <a:lnTo>
                      <a:pt x="383895" y="22098"/>
                    </a:lnTo>
                    <a:lnTo>
                      <a:pt x="405955" y="42989"/>
                    </a:lnTo>
                    <a:lnTo>
                      <a:pt x="431228" y="42989"/>
                    </a:lnTo>
                    <a:close/>
                  </a:path>
                  <a:path w="2900679" h="121919">
                    <a:moveTo>
                      <a:pt x="2455824" y="1663"/>
                    </a:moveTo>
                    <a:lnTo>
                      <a:pt x="2358771" y="1663"/>
                    </a:lnTo>
                    <a:lnTo>
                      <a:pt x="2358771" y="21983"/>
                    </a:lnTo>
                    <a:lnTo>
                      <a:pt x="2394953" y="21983"/>
                    </a:lnTo>
                    <a:lnTo>
                      <a:pt x="2394953" y="119773"/>
                    </a:lnTo>
                    <a:lnTo>
                      <a:pt x="2419642" y="119773"/>
                    </a:lnTo>
                    <a:lnTo>
                      <a:pt x="2419642" y="21983"/>
                    </a:lnTo>
                    <a:lnTo>
                      <a:pt x="2455824" y="21983"/>
                    </a:lnTo>
                    <a:lnTo>
                      <a:pt x="2455824" y="1663"/>
                    </a:lnTo>
                    <a:close/>
                  </a:path>
                  <a:path w="2900679" h="121919">
                    <a:moveTo>
                      <a:pt x="2563025" y="81318"/>
                    </a:moveTo>
                    <a:lnTo>
                      <a:pt x="2561793" y="76301"/>
                    </a:lnTo>
                    <a:lnTo>
                      <a:pt x="2556903" y="67957"/>
                    </a:lnTo>
                    <a:lnTo>
                      <a:pt x="2553665" y="64592"/>
                    </a:lnTo>
                    <a:lnTo>
                      <a:pt x="2545778" y="59905"/>
                    </a:lnTo>
                    <a:lnTo>
                      <a:pt x="2541562" y="58635"/>
                    </a:lnTo>
                    <a:lnTo>
                      <a:pt x="2537231" y="58458"/>
                    </a:lnTo>
                    <a:lnTo>
                      <a:pt x="2537231" y="89103"/>
                    </a:lnTo>
                    <a:lnTo>
                      <a:pt x="2535631" y="92671"/>
                    </a:lnTo>
                    <a:lnTo>
                      <a:pt x="2529255" y="98018"/>
                    </a:lnTo>
                    <a:lnTo>
                      <a:pt x="2524175" y="99352"/>
                    </a:lnTo>
                    <a:lnTo>
                      <a:pt x="2496845" y="99352"/>
                    </a:lnTo>
                    <a:lnTo>
                      <a:pt x="2496845" y="67957"/>
                    </a:lnTo>
                    <a:lnTo>
                      <a:pt x="2521788" y="67957"/>
                    </a:lnTo>
                    <a:lnTo>
                      <a:pt x="2537231" y="89103"/>
                    </a:lnTo>
                    <a:lnTo>
                      <a:pt x="2537231" y="58458"/>
                    </a:lnTo>
                    <a:lnTo>
                      <a:pt x="2537053" y="58445"/>
                    </a:lnTo>
                    <a:lnTo>
                      <a:pt x="2537053" y="57289"/>
                    </a:lnTo>
                    <a:lnTo>
                      <a:pt x="2541168" y="56375"/>
                    </a:lnTo>
                    <a:lnTo>
                      <a:pt x="2544838" y="54800"/>
                    </a:lnTo>
                    <a:lnTo>
                      <a:pt x="2550261" y="51066"/>
                    </a:lnTo>
                    <a:lnTo>
                      <a:pt x="2551265" y="50380"/>
                    </a:lnTo>
                    <a:lnTo>
                      <a:pt x="2553792" y="47523"/>
                    </a:lnTo>
                    <a:lnTo>
                      <a:pt x="2557488" y="40563"/>
                    </a:lnTo>
                    <a:lnTo>
                      <a:pt x="2558402" y="36525"/>
                    </a:lnTo>
                    <a:lnTo>
                      <a:pt x="2558402" y="25984"/>
                    </a:lnTo>
                    <a:lnTo>
                      <a:pt x="2557234" y="21805"/>
                    </a:lnTo>
                    <a:lnTo>
                      <a:pt x="2556941" y="20739"/>
                    </a:lnTo>
                    <a:lnTo>
                      <a:pt x="2551099" y="11620"/>
                    </a:lnTo>
                    <a:lnTo>
                      <a:pt x="2546731" y="8051"/>
                    </a:lnTo>
                    <a:lnTo>
                      <a:pt x="2535123" y="2908"/>
                    </a:lnTo>
                    <a:lnTo>
                      <a:pt x="2533192" y="2565"/>
                    </a:lnTo>
                    <a:lnTo>
                      <a:pt x="2533192" y="31788"/>
                    </a:lnTo>
                    <a:lnTo>
                      <a:pt x="2533192" y="39179"/>
                    </a:lnTo>
                    <a:lnTo>
                      <a:pt x="2518791" y="51066"/>
                    </a:lnTo>
                    <a:lnTo>
                      <a:pt x="2496845" y="51066"/>
                    </a:lnTo>
                    <a:lnTo>
                      <a:pt x="2496845" y="21805"/>
                    </a:lnTo>
                    <a:lnTo>
                      <a:pt x="2521369" y="21805"/>
                    </a:lnTo>
                    <a:lnTo>
                      <a:pt x="2525636" y="23114"/>
                    </a:lnTo>
                    <a:lnTo>
                      <a:pt x="2531681" y="28346"/>
                    </a:lnTo>
                    <a:lnTo>
                      <a:pt x="2533192" y="31788"/>
                    </a:lnTo>
                    <a:lnTo>
                      <a:pt x="2533192" y="2565"/>
                    </a:lnTo>
                    <a:lnTo>
                      <a:pt x="2527871" y="1612"/>
                    </a:lnTo>
                    <a:lnTo>
                      <a:pt x="2471864" y="1612"/>
                    </a:lnTo>
                    <a:lnTo>
                      <a:pt x="2471864" y="119773"/>
                    </a:lnTo>
                    <a:lnTo>
                      <a:pt x="2531186" y="119773"/>
                    </a:lnTo>
                    <a:lnTo>
                      <a:pt x="2538641" y="118351"/>
                    </a:lnTo>
                    <a:lnTo>
                      <a:pt x="2550718" y="112661"/>
                    </a:lnTo>
                    <a:lnTo>
                      <a:pt x="2555278" y="108788"/>
                    </a:lnTo>
                    <a:lnTo>
                      <a:pt x="2561234" y="99352"/>
                    </a:lnTo>
                    <a:lnTo>
                      <a:pt x="2561475" y="98971"/>
                    </a:lnTo>
                    <a:lnTo>
                      <a:pt x="2563025" y="93395"/>
                    </a:lnTo>
                    <a:lnTo>
                      <a:pt x="2563025" y="81318"/>
                    </a:lnTo>
                    <a:close/>
                  </a:path>
                  <a:path w="2900679" h="121919">
                    <a:moveTo>
                      <a:pt x="2659088" y="99174"/>
                    </a:moveTo>
                    <a:lnTo>
                      <a:pt x="2604211" y="99174"/>
                    </a:lnTo>
                    <a:lnTo>
                      <a:pt x="2604211" y="70954"/>
                    </a:lnTo>
                    <a:lnTo>
                      <a:pt x="2654757" y="70954"/>
                    </a:lnTo>
                    <a:lnTo>
                      <a:pt x="2654757" y="50355"/>
                    </a:lnTo>
                    <a:lnTo>
                      <a:pt x="2604211" y="50355"/>
                    </a:lnTo>
                    <a:lnTo>
                      <a:pt x="2604211" y="22199"/>
                    </a:lnTo>
                    <a:lnTo>
                      <a:pt x="2658846" y="22199"/>
                    </a:lnTo>
                    <a:lnTo>
                      <a:pt x="2658846" y="1600"/>
                    </a:lnTo>
                    <a:lnTo>
                      <a:pt x="2579230" y="1600"/>
                    </a:lnTo>
                    <a:lnTo>
                      <a:pt x="2579230" y="119773"/>
                    </a:lnTo>
                    <a:lnTo>
                      <a:pt x="2659088" y="119773"/>
                    </a:lnTo>
                    <a:lnTo>
                      <a:pt x="2659088" y="99174"/>
                    </a:lnTo>
                    <a:close/>
                  </a:path>
                  <a:path w="2900679" h="121919">
                    <a:moveTo>
                      <a:pt x="2779369" y="2108"/>
                    </a:moveTo>
                    <a:lnTo>
                      <a:pt x="2754452" y="2108"/>
                    </a:lnTo>
                    <a:lnTo>
                      <a:pt x="2754452" y="50368"/>
                    </a:lnTo>
                    <a:lnTo>
                      <a:pt x="2703741" y="50368"/>
                    </a:lnTo>
                    <a:lnTo>
                      <a:pt x="2703741" y="2108"/>
                    </a:lnTo>
                    <a:lnTo>
                      <a:pt x="2678760" y="2108"/>
                    </a:lnTo>
                    <a:lnTo>
                      <a:pt x="2678760" y="50368"/>
                    </a:lnTo>
                    <a:lnTo>
                      <a:pt x="2678760" y="70688"/>
                    </a:lnTo>
                    <a:lnTo>
                      <a:pt x="2678760" y="120218"/>
                    </a:lnTo>
                    <a:lnTo>
                      <a:pt x="2703741" y="120218"/>
                    </a:lnTo>
                    <a:lnTo>
                      <a:pt x="2703741" y="70688"/>
                    </a:lnTo>
                    <a:lnTo>
                      <a:pt x="2754452" y="70688"/>
                    </a:lnTo>
                    <a:lnTo>
                      <a:pt x="2754452" y="120218"/>
                    </a:lnTo>
                    <a:lnTo>
                      <a:pt x="2779369" y="120218"/>
                    </a:lnTo>
                    <a:lnTo>
                      <a:pt x="2779369" y="70688"/>
                    </a:lnTo>
                    <a:lnTo>
                      <a:pt x="2779369" y="50368"/>
                    </a:lnTo>
                    <a:lnTo>
                      <a:pt x="2779369" y="2108"/>
                    </a:lnTo>
                    <a:close/>
                  </a:path>
                  <a:path w="2900679" h="121919">
                    <a:moveTo>
                      <a:pt x="2900591" y="50368"/>
                    </a:moveTo>
                    <a:lnTo>
                      <a:pt x="2824962" y="50368"/>
                    </a:lnTo>
                    <a:lnTo>
                      <a:pt x="2824962" y="2108"/>
                    </a:lnTo>
                    <a:lnTo>
                      <a:pt x="2799981" y="2108"/>
                    </a:lnTo>
                    <a:lnTo>
                      <a:pt x="2799981" y="50368"/>
                    </a:lnTo>
                    <a:lnTo>
                      <a:pt x="2799981" y="70688"/>
                    </a:lnTo>
                    <a:lnTo>
                      <a:pt x="2799981" y="120218"/>
                    </a:lnTo>
                    <a:lnTo>
                      <a:pt x="2824962" y="120218"/>
                    </a:lnTo>
                    <a:lnTo>
                      <a:pt x="2824962" y="70688"/>
                    </a:lnTo>
                    <a:lnTo>
                      <a:pt x="2875673" y="70688"/>
                    </a:lnTo>
                    <a:lnTo>
                      <a:pt x="2875673" y="120218"/>
                    </a:lnTo>
                    <a:lnTo>
                      <a:pt x="2900591" y="120218"/>
                    </a:lnTo>
                    <a:lnTo>
                      <a:pt x="2900591" y="70688"/>
                    </a:lnTo>
                    <a:lnTo>
                      <a:pt x="2900591" y="50368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77909" y="1255665"/>
                <a:ext cx="2037529" cy="353795"/>
              </a:xfrm>
              <a:prstGeom prst="rect">
                <a:avLst/>
              </a:prstGeom>
            </p:spPr>
          </p:pic>
          <p:sp>
            <p:nvSpPr>
              <p:cNvPr id="16" name="object 10"/>
              <p:cNvSpPr/>
              <p:nvPr/>
            </p:nvSpPr>
            <p:spPr>
              <a:xfrm>
                <a:off x="8404415" y="1286585"/>
                <a:ext cx="170180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118744">
                    <a:moveTo>
                      <a:pt x="24917" y="508"/>
                    </a:moveTo>
                    <a:lnTo>
                      <a:pt x="0" y="508"/>
                    </a:lnTo>
                    <a:lnTo>
                      <a:pt x="0" y="48768"/>
                    </a:lnTo>
                    <a:lnTo>
                      <a:pt x="24917" y="48768"/>
                    </a:lnTo>
                    <a:lnTo>
                      <a:pt x="24917" y="508"/>
                    </a:lnTo>
                    <a:close/>
                  </a:path>
                  <a:path w="170179" h="118744">
                    <a:moveTo>
                      <a:pt x="135623" y="72974"/>
                    </a:moveTo>
                    <a:lnTo>
                      <a:pt x="133807" y="66484"/>
                    </a:lnTo>
                    <a:lnTo>
                      <a:pt x="131737" y="63411"/>
                    </a:lnTo>
                    <a:lnTo>
                      <a:pt x="126415" y="55486"/>
                    </a:lnTo>
                    <a:lnTo>
                      <a:pt x="121170" y="51231"/>
                    </a:lnTo>
                    <a:lnTo>
                      <a:pt x="110871" y="46647"/>
                    </a:lnTo>
                    <a:lnTo>
                      <a:pt x="110871" y="75514"/>
                    </a:lnTo>
                    <a:lnTo>
                      <a:pt x="110871" y="83439"/>
                    </a:lnTo>
                    <a:lnTo>
                      <a:pt x="94627" y="98082"/>
                    </a:lnTo>
                    <a:lnTo>
                      <a:pt x="70916" y="98082"/>
                    </a:lnTo>
                    <a:lnTo>
                      <a:pt x="70916" y="63411"/>
                    </a:lnTo>
                    <a:lnTo>
                      <a:pt x="96862" y="63411"/>
                    </a:lnTo>
                    <a:lnTo>
                      <a:pt x="102006" y="65036"/>
                    </a:lnTo>
                    <a:lnTo>
                      <a:pt x="109118" y="71539"/>
                    </a:lnTo>
                    <a:lnTo>
                      <a:pt x="110871" y="75514"/>
                    </a:lnTo>
                    <a:lnTo>
                      <a:pt x="110871" y="46647"/>
                    </a:lnTo>
                    <a:lnTo>
                      <a:pt x="107594" y="45186"/>
                    </a:lnTo>
                    <a:lnTo>
                      <a:pt x="99517" y="43688"/>
                    </a:lnTo>
                    <a:lnTo>
                      <a:pt x="70916" y="43688"/>
                    </a:lnTo>
                    <a:lnTo>
                      <a:pt x="70916" y="0"/>
                    </a:lnTo>
                    <a:lnTo>
                      <a:pt x="45986" y="0"/>
                    </a:lnTo>
                    <a:lnTo>
                      <a:pt x="45986" y="118173"/>
                    </a:lnTo>
                    <a:lnTo>
                      <a:pt x="99517" y="118173"/>
                    </a:lnTo>
                    <a:lnTo>
                      <a:pt x="107594" y="116573"/>
                    </a:lnTo>
                    <a:lnTo>
                      <a:pt x="121170" y="110185"/>
                    </a:lnTo>
                    <a:lnTo>
                      <a:pt x="126415" y="105752"/>
                    </a:lnTo>
                    <a:lnTo>
                      <a:pt x="131406" y="98082"/>
                    </a:lnTo>
                    <a:lnTo>
                      <a:pt x="133807" y="94411"/>
                    </a:lnTo>
                    <a:lnTo>
                      <a:pt x="135623" y="87858"/>
                    </a:lnTo>
                    <a:lnTo>
                      <a:pt x="135623" y="72974"/>
                    </a:lnTo>
                    <a:close/>
                  </a:path>
                  <a:path w="170179" h="118744">
                    <a:moveTo>
                      <a:pt x="170154" y="12"/>
                    </a:moveTo>
                    <a:lnTo>
                      <a:pt x="145173" y="12"/>
                    </a:lnTo>
                    <a:lnTo>
                      <a:pt x="145173" y="118160"/>
                    </a:lnTo>
                    <a:lnTo>
                      <a:pt x="170154" y="118160"/>
                    </a:lnTo>
                    <a:lnTo>
                      <a:pt x="170154" y="12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595169" y="1255665"/>
                <a:ext cx="98831" cy="149085"/>
              </a:xfrm>
              <a:prstGeom prst="rect">
                <a:avLst/>
              </a:prstGeom>
            </p:spPr>
          </p:pic>
          <p:pic>
            <p:nvPicPr>
              <p:cNvPr id="18" name="object 1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528749" y="1489683"/>
                <a:ext cx="128079" cy="118160"/>
              </a:xfrm>
              <a:prstGeom prst="rect">
                <a:avLst/>
              </a:prstGeom>
            </p:spPr>
          </p:pic>
          <p:pic>
            <p:nvPicPr>
              <p:cNvPr id="19" name="object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77372" y="1489676"/>
                <a:ext cx="326379" cy="146663"/>
              </a:xfrm>
              <a:prstGeom prst="rect">
                <a:avLst/>
              </a:prstGeom>
            </p:spPr>
          </p:pic>
          <p:pic>
            <p:nvPicPr>
              <p:cNvPr id="20" name="object 1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024355" y="1489680"/>
                <a:ext cx="227834" cy="146088"/>
              </a:xfrm>
              <a:prstGeom prst="rect">
                <a:avLst/>
              </a:prstGeom>
            </p:spPr>
          </p:pic>
          <p:sp>
            <p:nvSpPr>
              <p:cNvPr id="21" name="object 15"/>
              <p:cNvSpPr/>
              <p:nvPr/>
            </p:nvSpPr>
            <p:spPr>
              <a:xfrm>
                <a:off x="8030604" y="1489963"/>
                <a:ext cx="9715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97154" h="118109">
                    <a:moveTo>
                      <a:pt x="97040" y="0"/>
                    </a:moveTo>
                    <a:lnTo>
                      <a:pt x="0" y="0"/>
                    </a:lnTo>
                    <a:lnTo>
                      <a:pt x="0" y="20320"/>
                    </a:lnTo>
                    <a:lnTo>
                      <a:pt x="36169" y="20320"/>
                    </a:lnTo>
                    <a:lnTo>
                      <a:pt x="36169" y="118110"/>
                    </a:lnTo>
                    <a:lnTo>
                      <a:pt x="60871" y="118110"/>
                    </a:lnTo>
                    <a:lnTo>
                      <a:pt x="60871" y="20320"/>
                    </a:lnTo>
                    <a:lnTo>
                      <a:pt x="97040" y="20320"/>
                    </a:lnTo>
                    <a:lnTo>
                      <a:pt x="97040" y="0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object 16"/>
            <p:cNvGrpSpPr/>
            <p:nvPr/>
          </p:nvGrpSpPr>
          <p:grpSpPr>
            <a:xfrm>
              <a:off x="5531015" y="1708287"/>
              <a:ext cx="1602740" cy="131445"/>
              <a:chOff x="5531015" y="1708287"/>
              <a:chExt cx="1602740" cy="131445"/>
            </a:xfrm>
          </p:grpSpPr>
          <p:pic>
            <p:nvPicPr>
              <p:cNvPr id="12" name="object 1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531015" y="1708287"/>
                <a:ext cx="1572475" cy="131017"/>
              </a:xfrm>
              <a:prstGeom prst="rect">
                <a:avLst/>
              </a:prstGeom>
            </p:spPr>
          </p:pic>
          <p:sp>
            <p:nvSpPr>
              <p:cNvPr id="13" name="object 18"/>
              <p:cNvSpPr/>
              <p:nvPr/>
            </p:nvSpPr>
            <p:spPr>
              <a:xfrm>
                <a:off x="7115738" y="1793994"/>
                <a:ext cx="17780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7780">
                    <a:moveTo>
                      <a:pt x="13741" y="0"/>
                    </a:moveTo>
                    <a:lnTo>
                      <a:pt x="3987" y="0"/>
                    </a:lnTo>
                    <a:lnTo>
                      <a:pt x="0" y="3987"/>
                    </a:lnTo>
                    <a:lnTo>
                      <a:pt x="0" y="8864"/>
                    </a:lnTo>
                    <a:lnTo>
                      <a:pt x="0" y="13741"/>
                    </a:lnTo>
                    <a:lnTo>
                      <a:pt x="3987" y="17729"/>
                    </a:lnTo>
                    <a:lnTo>
                      <a:pt x="13741" y="17729"/>
                    </a:lnTo>
                    <a:lnTo>
                      <a:pt x="17729" y="13741"/>
                    </a:lnTo>
                    <a:lnTo>
                      <a:pt x="17729" y="3987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" name="object 19"/>
            <p:cNvGrpSpPr/>
            <p:nvPr/>
          </p:nvGrpSpPr>
          <p:grpSpPr>
            <a:xfrm>
              <a:off x="7194969" y="1710056"/>
              <a:ext cx="1267460" cy="125730"/>
              <a:chOff x="7194969" y="1710056"/>
              <a:chExt cx="1267460" cy="125730"/>
            </a:xfrm>
          </p:grpSpPr>
          <p:pic>
            <p:nvPicPr>
              <p:cNvPr id="9" name="object 2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194969" y="1710056"/>
                <a:ext cx="232928" cy="102461"/>
              </a:xfrm>
              <a:prstGeom prst="rect">
                <a:avLst/>
              </a:prstGeom>
            </p:spPr>
          </p:pic>
          <p:pic>
            <p:nvPicPr>
              <p:cNvPr id="10" name="object 21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449201" y="1710060"/>
                <a:ext cx="303082" cy="102457"/>
              </a:xfrm>
              <a:prstGeom prst="rect">
                <a:avLst/>
              </a:prstGeom>
            </p:spPr>
          </p:pic>
          <p:sp>
            <p:nvSpPr>
              <p:cNvPr id="11" name="object 22"/>
              <p:cNvSpPr/>
              <p:nvPr/>
            </p:nvSpPr>
            <p:spPr>
              <a:xfrm>
                <a:off x="7771613" y="1734299"/>
                <a:ext cx="69088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690879" h="101600">
                    <a:moveTo>
                      <a:pt x="64033" y="23634"/>
                    </a:moveTo>
                    <a:lnTo>
                      <a:pt x="60769" y="13957"/>
                    </a:lnTo>
                    <a:lnTo>
                      <a:pt x="54305" y="6502"/>
                    </a:lnTo>
                    <a:lnTo>
                      <a:pt x="45224" y="1701"/>
                    </a:lnTo>
                    <a:lnTo>
                      <a:pt x="34086" y="0"/>
                    </a:lnTo>
                    <a:lnTo>
                      <a:pt x="20116" y="2895"/>
                    </a:lnTo>
                    <a:lnTo>
                      <a:pt x="9359" y="10960"/>
                    </a:lnTo>
                    <a:lnTo>
                      <a:pt x="2451" y="23355"/>
                    </a:lnTo>
                    <a:lnTo>
                      <a:pt x="0" y="39204"/>
                    </a:lnTo>
                    <a:lnTo>
                      <a:pt x="2362" y="54864"/>
                    </a:lnTo>
                    <a:lnTo>
                      <a:pt x="9156" y="67208"/>
                    </a:lnTo>
                    <a:lnTo>
                      <a:pt x="19951" y="75311"/>
                    </a:lnTo>
                    <a:lnTo>
                      <a:pt x="34277" y="78219"/>
                    </a:lnTo>
                    <a:lnTo>
                      <a:pt x="45720" y="76415"/>
                    </a:lnTo>
                    <a:lnTo>
                      <a:pt x="54698" y="71424"/>
                    </a:lnTo>
                    <a:lnTo>
                      <a:pt x="60909" y="63919"/>
                    </a:lnTo>
                    <a:lnTo>
                      <a:pt x="64033" y="54571"/>
                    </a:lnTo>
                    <a:lnTo>
                      <a:pt x="52412" y="54571"/>
                    </a:lnTo>
                    <a:lnTo>
                      <a:pt x="50241" y="62852"/>
                    </a:lnTo>
                    <a:lnTo>
                      <a:pt x="43345" y="67779"/>
                    </a:lnTo>
                    <a:lnTo>
                      <a:pt x="34277" y="67779"/>
                    </a:lnTo>
                    <a:lnTo>
                      <a:pt x="24930" y="65722"/>
                    </a:lnTo>
                    <a:lnTo>
                      <a:pt x="17792" y="59880"/>
                    </a:lnTo>
                    <a:lnTo>
                      <a:pt x="13233" y="50736"/>
                    </a:lnTo>
                    <a:lnTo>
                      <a:pt x="11633" y="38811"/>
                    </a:lnTo>
                    <a:lnTo>
                      <a:pt x="13258" y="27152"/>
                    </a:lnTo>
                    <a:lnTo>
                      <a:pt x="17856" y="18199"/>
                    </a:lnTo>
                    <a:lnTo>
                      <a:pt x="25006" y="12471"/>
                    </a:lnTo>
                    <a:lnTo>
                      <a:pt x="34277" y="10439"/>
                    </a:lnTo>
                    <a:lnTo>
                      <a:pt x="44526" y="10439"/>
                    </a:lnTo>
                    <a:lnTo>
                      <a:pt x="50634" y="16738"/>
                    </a:lnTo>
                    <a:lnTo>
                      <a:pt x="52412" y="23634"/>
                    </a:lnTo>
                    <a:lnTo>
                      <a:pt x="64033" y="23634"/>
                    </a:lnTo>
                    <a:close/>
                  </a:path>
                  <a:path w="690879" h="101600">
                    <a:moveTo>
                      <a:pt x="144056" y="37833"/>
                    </a:moveTo>
                    <a:lnTo>
                      <a:pt x="143230" y="32702"/>
                    </a:lnTo>
                    <a:lnTo>
                      <a:pt x="141185" y="20027"/>
                    </a:lnTo>
                    <a:lnTo>
                      <a:pt x="135039" y="10439"/>
                    </a:lnTo>
                    <a:lnTo>
                      <a:pt x="133705" y="8343"/>
                    </a:lnTo>
                    <a:lnTo>
                      <a:pt x="132232" y="7442"/>
                    </a:lnTo>
                    <a:lnTo>
                      <a:pt x="132232" y="32702"/>
                    </a:lnTo>
                    <a:lnTo>
                      <a:pt x="89128" y="32702"/>
                    </a:lnTo>
                    <a:lnTo>
                      <a:pt x="91084" y="24257"/>
                    </a:lnTo>
                    <a:lnTo>
                      <a:pt x="95643" y="17157"/>
                    </a:lnTo>
                    <a:lnTo>
                      <a:pt x="102539" y="12268"/>
                    </a:lnTo>
                    <a:lnTo>
                      <a:pt x="111544" y="10439"/>
                    </a:lnTo>
                    <a:lnTo>
                      <a:pt x="120091" y="12115"/>
                    </a:lnTo>
                    <a:lnTo>
                      <a:pt x="126606" y="16764"/>
                    </a:lnTo>
                    <a:lnTo>
                      <a:pt x="130771" y="23825"/>
                    </a:lnTo>
                    <a:lnTo>
                      <a:pt x="132232" y="32702"/>
                    </a:lnTo>
                    <a:lnTo>
                      <a:pt x="132232" y="7442"/>
                    </a:lnTo>
                    <a:lnTo>
                      <a:pt x="123266" y="1943"/>
                    </a:lnTo>
                    <a:lnTo>
                      <a:pt x="111544" y="0"/>
                    </a:lnTo>
                    <a:lnTo>
                      <a:pt x="97574" y="2882"/>
                    </a:lnTo>
                    <a:lnTo>
                      <a:pt x="86817" y="10985"/>
                    </a:lnTo>
                    <a:lnTo>
                      <a:pt x="79895" y="23444"/>
                    </a:lnTo>
                    <a:lnTo>
                      <a:pt x="77457" y="39408"/>
                    </a:lnTo>
                    <a:lnTo>
                      <a:pt x="79883" y="55283"/>
                    </a:lnTo>
                    <a:lnTo>
                      <a:pt x="86880" y="67525"/>
                    </a:lnTo>
                    <a:lnTo>
                      <a:pt x="97980" y="75425"/>
                    </a:lnTo>
                    <a:lnTo>
                      <a:pt x="112725" y="78219"/>
                    </a:lnTo>
                    <a:lnTo>
                      <a:pt x="123418" y="76835"/>
                    </a:lnTo>
                    <a:lnTo>
                      <a:pt x="132219" y="72948"/>
                    </a:lnTo>
                    <a:lnTo>
                      <a:pt x="137871" y="67779"/>
                    </a:lnTo>
                    <a:lnTo>
                      <a:pt x="138823" y="66916"/>
                    </a:lnTo>
                    <a:lnTo>
                      <a:pt x="142875" y="59105"/>
                    </a:lnTo>
                    <a:lnTo>
                      <a:pt x="131635" y="55956"/>
                    </a:lnTo>
                    <a:lnTo>
                      <a:pt x="128689" y="63842"/>
                    </a:lnTo>
                    <a:lnTo>
                      <a:pt x="121843" y="67779"/>
                    </a:lnTo>
                    <a:lnTo>
                      <a:pt x="112725" y="67779"/>
                    </a:lnTo>
                    <a:lnTo>
                      <a:pt x="103352" y="66154"/>
                    </a:lnTo>
                    <a:lnTo>
                      <a:pt x="96012" y="61341"/>
                    </a:lnTo>
                    <a:lnTo>
                      <a:pt x="91122" y="53505"/>
                    </a:lnTo>
                    <a:lnTo>
                      <a:pt x="89128" y="42748"/>
                    </a:lnTo>
                    <a:lnTo>
                      <a:pt x="144056" y="42748"/>
                    </a:lnTo>
                    <a:lnTo>
                      <a:pt x="144056" y="37833"/>
                    </a:lnTo>
                    <a:close/>
                  </a:path>
                  <a:path w="690879" h="101600">
                    <a:moveTo>
                      <a:pt x="221310" y="977"/>
                    </a:moveTo>
                    <a:lnTo>
                      <a:pt x="209677" y="977"/>
                    </a:lnTo>
                    <a:lnTo>
                      <a:pt x="209677" y="33489"/>
                    </a:lnTo>
                    <a:lnTo>
                      <a:pt x="173431" y="33489"/>
                    </a:lnTo>
                    <a:lnTo>
                      <a:pt x="173431" y="977"/>
                    </a:lnTo>
                    <a:lnTo>
                      <a:pt x="161810" y="977"/>
                    </a:lnTo>
                    <a:lnTo>
                      <a:pt x="161810" y="76631"/>
                    </a:lnTo>
                    <a:lnTo>
                      <a:pt x="173431" y="76631"/>
                    </a:lnTo>
                    <a:lnTo>
                      <a:pt x="173431" y="44323"/>
                    </a:lnTo>
                    <a:lnTo>
                      <a:pt x="209677" y="44323"/>
                    </a:lnTo>
                    <a:lnTo>
                      <a:pt x="209677" y="76631"/>
                    </a:lnTo>
                    <a:lnTo>
                      <a:pt x="221310" y="76631"/>
                    </a:lnTo>
                    <a:lnTo>
                      <a:pt x="221310" y="977"/>
                    </a:lnTo>
                    <a:close/>
                  </a:path>
                  <a:path w="690879" h="101600">
                    <a:moveTo>
                      <a:pt x="305650" y="37833"/>
                    </a:moveTo>
                    <a:lnTo>
                      <a:pt x="304825" y="32702"/>
                    </a:lnTo>
                    <a:lnTo>
                      <a:pt x="302793" y="20027"/>
                    </a:lnTo>
                    <a:lnTo>
                      <a:pt x="296646" y="10439"/>
                    </a:lnTo>
                    <a:lnTo>
                      <a:pt x="295313" y="8343"/>
                    </a:lnTo>
                    <a:lnTo>
                      <a:pt x="293827" y="7442"/>
                    </a:lnTo>
                    <a:lnTo>
                      <a:pt x="293827" y="32702"/>
                    </a:lnTo>
                    <a:lnTo>
                      <a:pt x="250736" y="32702"/>
                    </a:lnTo>
                    <a:lnTo>
                      <a:pt x="252704" y="24257"/>
                    </a:lnTo>
                    <a:lnTo>
                      <a:pt x="257251" y="17157"/>
                    </a:lnTo>
                    <a:lnTo>
                      <a:pt x="264147" y="12268"/>
                    </a:lnTo>
                    <a:lnTo>
                      <a:pt x="273151" y="10439"/>
                    </a:lnTo>
                    <a:lnTo>
                      <a:pt x="281698" y="12115"/>
                    </a:lnTo>
                    <a:lnTo>
                      <a:pt x="288213" y="16764"/>
                    </a:lnTo>
                    <a:lnTo>
                      <a:pt x="292366" y="23825"/>
                    </a:lnTo>
                    <a:lnTo>
                      <a:pt x="293827" y="32702"/>
                    </a:lnTo>
                    <a:lnTo>
                      <a:pt x="293827" y="7442"/>
                    </a:lnTo>
                    <a:lnTo>
                      <a:pt x="284873" y="1943"/>
                    </a:lnTo>
                    <a:lnTo>
                      <a:pt x="273151" y="0"/>
                    </a:lnTo>
                    <a:lnTo>
                      <a:pt x="259181" y="2882"/>
                    </a:lnTo>
                    <a:lnTo>
                      <a:pt x="248424" y="10985"/>
                    </a:lnTo>
                    <a:lnTo>
                      <a:pt x="241503" y="23444"/>
                    </a:lnTo>
                    <a:lnTo>
                      <a:pt x="239064" y="39408"/>
                    </a:lnTo>
                    <a:lnTo>
                      <a:pt x="241503" y="55283"/>
                    </a:lnTo>
                    <a:lnTo>
                      <a:pt x="248500" y="67525"/>
                    </a:lnTo>
                    <a:lnTo>
                      <a:pt x="259600" y="75425"/>
                    </a:lnTo>
                    <a:lnTo>
                      <a:pt x="274332" y="78219"/>
                    </a:lnTo>
                    <a:lnTo>
                      <a:pt x="285026" y="76835"/>
                    </a:lnTo>
                    <a:lnTo>
                      <a:pt x="293839" y="72948"/>
                    </a:lnTo>
                    <a:lnTo>
                      <a:pt x="299478" y="67779"/>
                    </a:lnTo>
                    <a:lnTo>
                      <a:pt x="300431" y="66916"/>
                    </a:lnTo>
                    <a:lnTo>
                      <a:pt x="304469" y="59105"/>
                    </a:lnTo>
                    <a:lnTo>
                      <a:pt x="293243" y="55956"/>
                    </a:lnTo>
                    <a:lnTo>
                      <a:pt x="290283" y="63842"/>
                    </a:lnTo>
                    <a:lnTo>
                      <a:pt x="283438" y="67779"/>
                    </a:lnTo>
                    <a:lnTo>
                      <a:pt x="274332" y="67779"/>
                    </a:lnTo>
                    <a:lnTo>
                      <a:pt x="264960" y="66154"/>
                    </a:lnTo>
                    <a:lnTo>
                      <a:pt x="257619" y="61341"/>
                    </a:lnTo>
                    <a:lnTo>
                      <a:pt x="252730" y="53505"/>
                    </a:lnTo>
                    <a:lnTo>
                      <a:pt x="250736" y="42748"/>
                    </a:lnTo>
                    <a:lnTo>
                      <a:pt x="305650" y="42748"/>
                    </a:lnTo>
                    <a:lnTo>
                      <a:pt x="305650" y="37833"/>
                    </a:lnTo>
                    <a:close/>
                  </a:path>
                  <a:path w="690879" h="101600">
                    <a:moveTo>
                      <a:pt x="393547" y="65811"/>
                    </a:moveTo>
                    <a:lnTo>
                      <a:pt x="382905" y="65811"/>
                    </a:lnTo>
                    <a:lnTo>
                      <a:pt x="382905" y="990"/>
                    </a:lnTo>
                    <a:lnTo>
                      <a:pt x="371284" y="990"/>
                    </a:lnTo>
                    <a:lnTo>
                      <a:pt x="371284" y="65811"/>
                    </a:lnTo>
                    <a:lnTo>
                      <a:pt x="335026" y="65811"/>
                    </a:lnTo>
                    <a:lnTo>
                      <a:pt x="335026" y="990"/>
                    </a:lnTo>
                    <a:lnTo>
                      <a:pt x="323405" y="990"/>
                    </a:lnTo>
                    <a:lnTo>
                      <a:pt x="323405" y="76644"/>
                    </a:lnTo>
                    <a:lnTo>
                      <a:pt x="381927" y="76644"/>
                    </a:lnTo>
                    <a:lnTo>
                      <a:pt x="381927" y="101079"/>
                    </a:lnTo>
                    <a:lnTo>
                      <a:pt x="393547" y="101079"/>
                    </a:lnTo>
                    <a:lnTo>
                      <a:pt x="393547" y="65811"/>
                    </a:lnTo>
                    <a:close/>
                  </a:path>
                  <a:path w="690879" h="101600">
                    <a:moveTo>
                      <a:pt x="473367" y="76644"/>
                    </a:moveTo>
                    <a:lnTo>
                      <a:pt x="442442" y="37439"/>
                    </a:lnTo>
                    <a:lnTo>
                      <a:pt x="472973" y="990"/>
                    </a:lnTo>
                    <a:lnTo>
                      <a:pt x="458000" y="990"/>
                    </a:lnTo>
                    <a:lnTo>
                      <a:pt x="430809" y="33896"/>
                    </a:lnTo>
                    <a:lnTo>
                      <a:pt x="423125" y="33896"/>
                    </a:lnTo>
                    <a:lnTo>
                      <a:pt x="423125" y="990"/>
                    </a:lnTo>
                    <a:lnTo>
                      <a:pt x="411505" y="990"/>
                    </a:lnTo>
                    <a:lnTo>
                      <a:pt x="411505" y="76644"/>
                    </a:lnTo>
                    <a:lnTo>
                      <a:pt x="423125" y="76644"/>
                    </a:lnTo>
                    <a:lnTo>
                      <a:pt x="423125" y="44729"/>
                    </a:lnTo>
                    <a:lnTo>
                      <a:pt x="433578" y="44729"/>
                    </a:lnTo>
                    <a:lnTo>
                      <a:pt x="458393" y="76644"/>
                    </a:lnTo>
                    <a:lnTo>
                      <a:pt x="473367" y="76644"/>
                    </a:lnTo>
                    <a:close/>
                  </a:path>
                  <a:path w="690879" h="101600">
                    <a:moveTo>
                      <a:pt x="547865" y="39204"/>
                    </a:moveTo>
                    <a:lnTo>
                      <a:pt x="545388" y="23114"/>
                    </a:lnTo>
                    <a:lnTo>
                      <a:pt x="538403" y="10744"/>
                    </a:lnTo>
                    <a:lnTo>
                      <a:pt x="537997" y="10439"/>
                    </a:lnTo>
                    <a:lnTo>
                      <a:pt x="536244" y="9156"/>
                    </a:lnTo>
                    <a:lnTo>
                      <a:pt x="536244" y="39204"/>
                    </a:lnTo>
                    <a:lnTo>
                      <a:pt x="534885" y="50076"/>
                    </a:lnTo>
                    <a:lnTo>
                      <a:pt x="530745" y="59182"/>
                    </a:lnTo>
                    <a:lnTo>
                      <a:pt x="523697" y="65455"/>
                    </a:lnTo>
                    <a:lnTo>
                      <a:pt x="513588" y="67779"/>
                    </a:lnTo>
                    <a:lnTo>
                      <a:pt x="503478" y="65455"/>
                    </a:lnTo>
                    <a:lnTo>
                      <a:pt x="496417" y="59182"/>
                    </a:lnTo>
                    <a:lnTo>
                      <a:pt x="492277" y="50076"/>
                    </a:lnTo>
                    <a:lnTo>
                      <a:pt x="490931" y="39204"/>
                    </a:lnTo>
                    <a:lnTo>
                      <a:pt x="492277" y="28308"/>
                    </a:lnTo>
                    <a:lnTo>
                      <a:pt x="496417" y="19138"/>
                    </a:lnTo>
                    <a:lnTo>
                      <a:pt x="503478" y="12801"/>
                    </a:lnTo>
                    <a:lnTo>
                      <a:pt x="513588" y="10439"/>
                    </a:lnTo>
                    <a:lnTo>
                      <a:pt x="523697" y="12801"/>
                    </a:lnTo>
                    <a:lnTo>
                      <a:pt x="530745" y="19138"/>
                    </a:lnTo>
                    <a:lnTo>
                      <a:pt x="534885" y="28308"/>
                    </a:lnTo>
                    <a:lnTo>
                      <a:pt x="536244" y="39204"/>
                    </a:lnTo>
                    <a:lnTo>
                      <a:pt x="536244" y="9156"/>
                    </a:lnTo>
                    <a:lnTo>
                      <a:pt x="527583" y="2806"/>
                    </a:lnTo>
                    <a:lnTo>
                      <a:pt x="513588" y="0"/>
                    </a:lnTo>
                    <a:lnTo>
                      <a:pt x="499579" y="2806"/>
                    </a:lnTo>
                    <a:lnTo>
                      <a:pt x="488759" y="10744"/>
                    </a:lnTo>
                    <a:lnTo>
                      <a:pt x="481787" y="23114"/>
                    </a:lnTo>
                    <a:lnTo>
                      <a:pt x="479310" y="39204"/>
                    </a:lnTo>
                    <a:lnTo>
                      <a:pt x="481787" y="55194"/>
                    </a:lnTo>
                    <a:lnTo>
                      <a:pt x="488759" y="67513"/>
                    </a:lnTo>
                    <a:lnTo>
                      <a:pt x="499579" y="75425"/>
                    </a:lnTo>
                    <a:lnTo>
                      <a:pt x="513588" y="78219"/>
                    </a:lnTo>
                    <a:lnTo>
                      <a:pt x="527583" y="75425"/>
                    </a:lnTo>
                    <a:lnTo>
                      <a:pt x="538022" y="67779"/>
                    </a:lnTo>
                    <a:lnTo>
                      <a:pt x="538403" y="67513"/>
                    </a:lnTo>
                    <a:lnTo>
                      <a:pt x="545388" y="55194"/>
                    </a:lnTo>
                    <a:lnTo>
                      <a:pt x="547865" y="39204"/>
                    </a:lnTo>
                    <a:close/>
                  </a:path>
                  <a:path w="690879" h="101600">
                    <a:moveTo>
                      <a:pt x="612317" y="990"/>
                    </a:moveTo>
                    <a:lnTo>
                      <a:pt x="565619" y="990"/>
                    </a:lnTo>
                    <a:lnTo>
                      <a:pt x="565619" y="76644"/>
                    </a:lnTo>
                    <a:lnTo>
                      <a:pt x="577253" y="76644"/>
                    </a:lnTo>
                    <a:lnTo>
                      <a:pt x="577253" y="11823"/>
                    </a:lnTo>
                    <a:lnTo>
                      <a:pt x="612317" y="11823"/>
                    </a:lnTo>
                    <a:lnTo>
                      <a:pt x="612317" y="990"/>
                    </a:lnTo>
                    <a:close/>
                  </a:path>
                  <a:path w="690879" h="101600">
                    <a:moveTo>
                      <a:pt x="690346" y="39204"/>
                    </a:moveTo>
                    <a:lnTo>
                      <a:pt x="687870" y="23114"/>
                    </a:lnTo>
                    <a:lnTo>
                      <a:pt x="680897" y="10744"/>
                    </a:lnTo>
                    <a:lnTo>
                      <a:pt x="680491" y="10439"/>
                    </a:lnTo>
                    <a:lnTo>
                      <a:pt x="678726" y="9156"/>
                    </a:lnTo>
                    <a:lnTo>
                      <a:pt x="678726" y="39204"/>
                    </a:lnTo>
                    <a:lnTo>
                      <a:pt x="677379" y="50076"/>
                    </a:lnTo>
                    <a:lnTo>
                      <a:pt x="673239" y="59182"/>
                    </a:lnTo>
                    <a:lnTo>
                      <a:pt x="666178" y="65455"/>
                    </a:lnTo>
                    <a:lnTo>
                      <a:pt x="656069" y="67779"/>
                    </a:lnTo>
                    <a:lnTo>
                      <a:pt x="645972" y="65455"/>
                    </a:lnTo>
                    <a:lnTo>
                      <a:pt x="638911" y="59182"/>
                    </a:lnTo>
                    <a:lnTo>
                      <a:pt x="634771" y="50076"/>
                    </a:lnTo>
                    <a:lnTo>
                      <a:pt x="633412" y="39204"/>
                    </a:lnTo>
                    <a:lnTo>
                      <a:pt x="634771" y="28308"/>
                    </a:lnTo>
                    <a:lnTo>
                      <a:pt x="638911" y="19138"/>
                    </a:lnTo>
                    <a:lnTo>
                      <a:pt x="645972" y="12801"/>
                    </a:lnTo>
                    <a:lnTo>
                      <a:pt x="656069" y="10439"/>
                    </a:lnTo>
                    <a:lnTo>
                      <a:pt x="666178" y="12801"/>
                    </a:lnTo>
                    <a:lnTo>
                      <a:pt x="673239" y="19138"/>
                    </a:lnTo>
                    <a:lnTo>
                      <a:pt x="677379" y="28308"/>
                    </a:lnTo>
                    <a:lnTo>
                      <a:pt x="678726" y="39204"/>
                    </a:lnTo>
                    <a:lnTo>
                      <a:pt x="678726" y="9156"/>
                    </a:lnTo>
                    <a:lnTo>
                      <a:pt x="670077" y="2806"/>
                    </a:lnTo>
                    <a:lnTo>
                      <a:pt x="656069" y="0"/>
                    </a:lnTo>
                    <a:lnTo>
                      <a:pt x="642073" y="2806"/>
                    </a:lnTo>
                    <a:lnTo>
                      <a:pt x="631253" y="10744"/>
                    </a:lnTo>
                    <a:lnTo>
                      <a:pt x="624268" y="23114"/>
                    </a:lnTo>
                    <a:lnTo>
                      <a:pt x="621792" y="39204"/>
                    </a:lnTo>
                    <a:lnTo>
                      <a:pt x="624268" y="55194"/>
                    </a:lnTo>
                    <a:lnTo>
                      <a:pt x="631253" y="67513"/>
                    </a:lnTo>
                    <a:lnTo>
                      <a:pt x="642073" y="75425"/>
                    </a:lnTo>
                    <a:lnTo>
                      <a:pt x="656069" y="78219"/>
                    </a:lnTo>
                    <a:lnTo>
                      <a:pt x="670077" y="75425"/>
                    </a:lnTo>
                    <a:lnTo>
                      <a:pt x="680516" y="67779"/>
                    </a:lnTo>
                    <a:lnTo>
                      <a:pt x="680897" y="67513"/>
                    </a:lnTo>
                    <a:lnTo>
                      <a:pt x="687870" y="55194"/>
                    </a:lnTo>
                    <a:lnTo>
                      <a:pt x="690346" y="39204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23"/>
            <p:cNvSpPr/>
            <p:nvPr/>
          </p:nvSpPr>
          <p:spPr>
            <a:xfrm>
              <a:off x="5328145" y="1074000"/>
              <a:ext cx="18415" cy="944880"/>
            </a:xfrm>
            <a:custGeom>
              <a:avLst/>
              <a:gdLst/>
              <a:ahLst/>
              <a:cxnLst/>
              <a:rect l="l" t="t" r="r" b="b"/>
              <a:pathLst>
                <a:path w="18414" h="944880">
                  <a:moveTo>
                    <a:pt x="18364" y="0"/>
                  </a:moveTo>
                  <a:lnTo>
                    <a:pt x="0" y="0"/>
                  </a:lnTo>
                  <a:lnTo>
                    <a:pt x="0" y="944359"/>
                  </a:lnTo>
                  <a:lnTo>
                    <a:pt x="18364" y="944359"/>
                  </a:lnTo>
                  <a:lnTo>
                    <a:pt x="18364" y="0"/>
                  </a:lnTo>
                  <a:close/>
                </a:path>
              </a:pathLst>
            </a:custGeom>
            <a:solidFill>
              <a:srgbClr val="A2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41594" y="4008251"/>
            <a:ext cx="3088643" cy="944885"/>
            <a:chOff x="4212005" y="2821592"/>
            <a:chExt cx="3088643" cy="944885"/>
          </a:xfrm>
        </p:grpSpPr>
        <p:grpSp>
          <p:nvGrpSpPr>
            <p:cNvPr id="25" name="object 24"/>
            <p:cNvGrpSpPr/>
            <p:nvPr/>
          </p:nvGrpSpPr>
          <p:grpSpPr>
            <a:xfrm>
              <a:off x="4212005" y="2821592"/>
              <a:ext cx="944244" cy="944880"/>
              <a:chOff x="4212005" y="2821592"/>
              <a:chExt cx="944244" cy="944880"/>
            </a:xfrm>
          </p:grpSpPr>
          <p:sp>
            <p:nvSpPr>
              <p:cNvPr id="35" name="object 25"/>
              <p:cNvSpPr/>
              <p:nvPr/>
            </p:nvSpPr>
            <p:spPr>
              <a:xfrm>
                <a:off x="4212005" y="2821596"/>
                <a:ext cx="944244" cy="944880"/>
              </a:xfrm>
              <a:custGeom>
                <a:avLst/>
                <a:gdLst/>
                <a:ahLst/>
                <a:cxnLst/>
                <a:rect l="l" t="t" r="r" b="b"/>
                <a:pathLst>
                  <a:path w="944245" h="944879">
                    <a:moveTo>
                      <a:pt x="50711" y="685012"/>
                    </a:moveTo>
                    <a:lnTo>
                      <a:pt x="50495" y="684390"/>
                    </a:lnTo>
                    <a:lnTo>
                      <a:pt x="49936" y="683272"/>
                    </a:lnTo>
                    <a:lnTo>
                      <a:pt x="49784" y="683272"/>
                    </a:lnTo>
                    <a:lnTo>
                      <a:pt x="50393" y="684504"/>
                    </a:lnTo>
                    <a:lnTo>
                      <a:pt x="50711" y="685012"/>
                    </a:lnTo>
                    <a:close/>
                  </a:path>
                  <a:path w="944245" h="944879">
                    <a:moveTo>
                      <a:pt x="64592" y="710323"/>
                    </a:moveTo>
                    <a:lnTo>
                      <a:pt x="63982" y="709206"/>
                    </a:lnTo>
                    <a:lnTo>
                      <a:pt x="63271" y="707974"/>
                    </a:lnTo>
                    <a:lnTo>
                      <a:pt x="62547" y="706856"/>
                    </a:lnTo>
                    <a:lnTo>
                      <a:pt x="63169" y="708075"/>
                    </a:lnTo>
                    <a:lnTo>
                      <a:pt x="63779" y="709206"/>
                    </a:lnTo>
                    <a:lnTo>
                      <a:pt x="64490" y="710425"/>
                    </a:lnTo>
                    <a:close/>
                  </a:path>
                  <a:path w="944245" h="944879">
                    <a:moveTo>
                      <a:pt x="425919" y="563079"/>
                    </a:moveTo>
                    <a:lnTo>
                      <a:pt x="395287" y="563079"/>
                    </a:lnTo>
                    <a:lnTo>
                      <a:pt x="395287" y="730808"/>
                    </a:lnTo>
                    <a:lnTo>
                      <a:pt x="425919" y="719264"/>
                    </a:lnTo>
                    <a:lnTo>
                      <a:pt x="425919" y="563079"/>
                    </a:lnTo>
                    <a:close/>
                  </a:path>
                  <a:path w="944245" h="944879">
                    <a:moveTo>
                      <a:pt x="487286" y="563079"/>
                    </a:moveTo>
                    <a:lnTo>
                      <a:pt x="456653" y="563079"/>
                    </a:lnTo>
                    <a:lnTo>
                      <a:pt x="456653" y="701509"/>
                    </a:lnTo>
                    <a:lnTo>
                      <a:pt x="456653" y="707859"/>
                    </a:lnTo>
                    <a:lnTo>
                      <a:pt x="464553" y="707859"/>
                    </a:lnTo>
                    <a:lnTo>
                      <a:pt x="464553" y="701509"/>
                    </a:lnTo>
                    <a:lnTo>
                      <a:pt x="479259" y="701509"/>
                    </a:lnTo>
                    <a:lnTo>
                      <a:pt x="479259" y="707859"/>
                    </a:lnTo>
                    <a:lnTo>
                      <a:pt x="487286" y="707859"/>
                    </a:lnTo>
                    <a:lnTo>
                      <a:pt x="487286" y="701509"/>
                    </a:lnTo>
                    <a:lnTo>
                      <a:pt x="487286" y="563079"/>
                    </a:lnTo>
                    <a:close/>
                  </a:path>
                  <a:path w="944245" h="944879">
                    <a:moveTo>
                      <a:pt x="548652" y="563079"/>
                    </a:moveTo>
                    <a:lnTo>
                      <a:pt x="518020" y="563079"/>
                    </a:lnTo>
                    <a:lnTo>
                      <a:pt x="518020" y="719264"/>
                    </a:lnTo>
                    <a:lnTo>
                      <a:pt x="548652" y="730808"/>
                    </a:lnTo>
                    <a:lnTo>
                      <a:pt x="548652" y="563079"/>
                    </a:lnTo>
                    <a:close/>
                  </a:path>
                  <a:path w="944245" h="944879">
                    <a:moveTo>
                      <a:pt x="639559" y="913714"/>
                    </a:moveTo>
                    <a:lnTo>
                      <a:pt x="304342" y="913714"/>
                    </a:lnTo>
                    <a:lnTo>
                      <a:pt x="344208" y="926858"/>
                    </a:lnTo>
                    <a:lnTo>
                      <a:pt x="385559" y="936459"/>
                    </a:lnTo>
                    <a:lnTo>
                      <a:pt x="428218" y="942352"/>
                    </a:lnTo>
                    <a:lnTo>
                      <a:pt x="471995" y="944346"/>
                    </a:lnTo>
                    <a:lnTo>
                      <a:pt x="515747" y="942352"/>
                    </a:lnTo>
                    <a:lnTo>
                      <a:pt x="558380" y="936459"/>
                    </a:lnTo>
                    <a:lnTo>
                      <a:pt x="599706" y="926858"/>
                    </a:lnTo>
                    <a:lnTo>
                      <a:pt x="639559" y="913714"/>
                    </a:lnTo>
                    <a:close/>
                  </a:path>
                  <a:path w="944245" h="944879">
                    <a:moveTo>
                      <a:pt x="751967" y="852360"/>
                    </a:moveTo>
                    <a:lnTo>
                      <a:pt x="191922" y="852360"/>
                    </a:lnTo>
                    <a:lnTo>
                      <a:pt x="203365" y="860526"/>
                    </a:lnTo>
                    <a:lnTo>
                      <a:pt x="215036" y="868362"/>
                    </a:lnTo>
                    <a:lnTo>
                      <a:pt x="226949" y="875842"/>
                    </a:lnTo>
                    <a:lnTo>
                      <a:pt x="239090" y="882992"/>
                    </a:lnTo>
                    <a:lnTo>
                      <a:pt x="704799" y="882992"/>
                    </a:lnTo>
                    <a:lnTo>
                      <a:pt x="716953" y="875842"/>
                    </a:lnTo>
                    <a:lnTo>
                      <a:pt x="728878" y="868362"/>
                    </a:lnTo>
                    <a:lnTo>
                      <a:pt x="740562" y="860526"/>
                    </a:lnTo>
                    <a:lnTo>
                      <a:pt x="751967" y="852360"/>
                    </a:lnTo>
                    <a:close/>
                  </a:path>
                  <a:path w="944245" h="944879">
                    <a:moveTo>
                      <a:pt x="821601" y="472960"/>
                    </a:moveTo>
                    <a:lnTo>
                      <a:pt x="821512" y="464642"/>
                    </a:lnTo>
                    <a:lnTo>
                      <a:pt x="821270" y="457161"/>
                    </a:lnTo>
                    <a:lnTo>
                      <a:pt x="820851" y="449732"/>
                    </a:lnTo>
                    <a:lnTo>
                      <a:pt x="820267" y="442341"/>
                    </a:lnTo>
                    <a:lnTo>
                      <a:pt x="732904" y="442341"/>
                    </a:lnTo>
                    <a:lnTo>
                      <a:pt x="732904" y="438569"/>
                    </a:lnTo>
                    <a:lnTo>
                      <a:pt x="732904" y="408559"/>
                    </a:lnTo>
                    <a:lnTo>
                      <a:pt x="702310" y="408508"/>
                    </a:lnTo>
                    <a:lnTo>
                      <a:pt x="702310" y="439178"/>
                    </a:lnTo>
                    <a:lnTo>
                      <a:pt x="702310" y="503605"/>
                    </a:lnTo>
                    <a:lnTo>
                      <a:pt x="240893" y="503605"/>
                    </a:lnTo>
                    <a:lnTo>
                      <a:pt x="240893" y="438569"/>
                    </a:lnTo>
                    <a:lnTo>
                      <a:pt x="702310" y="439178"/>
                    </a:lnTo>
                    <a:lnTo>
                      <a:pt x="702310" y="408508"/>
                    </a:lnTo>
                    <a:lnTo>
                      <a:pt x="665226" y="408444"/>
                    </a:lnTo>
                    <a:lnTo>
                      <a:pt x="652399" y="362966"/>
                    </a:lnTo>
                    <a:lnTo>
                      <a:pt x="629793" y="322897"/>
                    </a:lnTo>
                    <a:lnTo>
                      <a:pt x="598830" y="289547"/>
                    </a:lnTo>
                    <a:lnTo>
                      <a:pt x="574916" y="273558"/>
                    </a:lnTo>
                    <a:lnTo>
                      <a:pt x="560946" y="264223"/>
                    </a:lnTo>
                    <a:lnTo>
                      <a:pt x="517550" y="248221"/>
                    </a:lnTo>
                    <a:lnTo>
                      <a:pt x="517550" y="243636"/>
                    </a:lnTo>
                    <a:lnTo>
                      <a:pt x="517550" y="221792"/>
                    </a:lnTo>
                    <a:lnTo>
                      <a:pt x="517550" y="191160"/>
                    </a:lnTo>
                    <a:lnTo>
                      <a:pt x="486968" y="191160"/>
                    </a:lnTo>
                    <a:lnTo>
                      <a:pt x="486968" y="221792"/>
                    </a:lnTo>
                    <a:lnTo>
                      <a:pt x="486968" y="243535"/>
                    </a:lnTo>
                    <a:lnTo>
                      <a:pt x="481965" y="243128"/>
                    </a:lnTo>
                    <a:lnTo>
                      <a:pt x="476859" y="242925"/>
                    </a:lnTo>
                    <a:lnTo>
                      <a:pt x="466445" y="242925"/>
                    </a:lnTo>
                    <a:lnTo>
                      <a:pt x="461340" y="243128"/>
                    </a:lnTo>
                    <a:lnTo>
                      <a:pt x="456234" y="243636"/>
                    </a:lnTo>
                    <a:lnTo>
                      <a:pt x="456234" y="221792"/>
                    </a:lnTo>
                    <a:lnTo>
                      <a:pt x="486968" y="221792"/>
                    </a:lnTo>
                    <a:lnTo>
                      <a:pt x="486968" y="191160"/>
                    </a:lnTo>
                    <a:lnTo>
                      <a:pt x="486930" y="153911"/>
                    </a:lnTo>
                    <a:lnTo>
                      <a:pt x="481926" y="153606"/>
                    </a:lnTo>
                    <a:lnTo>
                      <a:pt x="476821" y="153504"/>
                    </a:lnTo>
                    <a:lnTo>
                      <a:pt x="466521" y="153504"/>
                    </a:lnTo>
                    <a:lnTo>
                      <a:pt x="461416" y="153606"/>
                    </a:lnTo>
                    <a:lnTo>
                      <a:pt x="456311" y="153911"/>
                    </a:lnTo>
                    <a:lnTo>
                      <a:pt x="456311" y="191160"/>
                    </a:lnTo>
                    <a:lnTo>
                      <a:pt x="425691" y="191160"/>
                    </a:lnTo>
                    <a:lnTo>
                      <a:pt x="425589" y="248323"/>
                    </a:lnTo>
                    <a:lnTo>
                      <a:pt x="382295" y="264299"/>
                    </a:lnTo>
                    <a:lnTo>
                      <a:pt x="344474" y="289560"/>
                    </a:lnTo>
                    <a:lnTo>
                      <a:pt x="313550" y="322795"/>
                    </a:lnTo>
                    <a:lnTo>
                      <a:pt x="290918" y="362737"/>
                    </a:lnTo>
                    <a:lnTo>
                      <a:pt x="278003" y="408051"/>
                    </a:lnTo>
                    <a:lnTo>
                      <a:pt x="319341" y="408051"/>
                    </a:lnTo>
                    <a:lnTo>
                      <a:pt x="309194" y="408038"/>
                    </a:lnTo>
                    <a:lnTo>
                      <a:pt x="323926" y="364248"/>
                    </a:lnTo>
                    <a:lnTo>
                      <a:pt x="349465" y="327177"/>
                    </a:lnTo>
                    <a:lnTo>
                      <a:pt x="383882" y="298538"/>
                    </a:lnTo>
                    <a:lnTo>
                      <a:pt x="425246" y="280098"/>
                    </a:lnTo>
                    <a:lnTo>
                      <a:pt x="471652" y="273558"/>
                    </a:lnTo>
                    <a:lnTo>
                      <a:pt x="518096" y="280111"/>
                    </a:lnTo>
                    <a:lnTo>
                      <a:pt x="559473" y="298627"/>
                    </a:lnTo>
                    <a:lnTo>
                      <a:pt x="593877" y="327355"/>
                    </a:lnTo>
                    <a:lnTo>
                      <a:pt x="619353" y="364540"/>
                    </a:lnTo>
                    <a:lnTo>
                      <a:pt x="633996" y="408444"/>
                    </a:lnTo>
                    <a:lnTo>
                      <a:pt x="278003" y="408051"/>
                    </a:lnTo>
                    <a:lnTo>
                      <a:pt x="210235" y="407949"/>
                    </a:lnTo>
                    <a:lnTo>
                      <a:pt x="210235" y="442341"/>
                    </a:lnTo>
                    <a:lnTo>
                      <a:pt x="123888" y="442341"/>
                    </a:lnTo>
                    <a:lnTo>
                      <a:pt x="123291" y="449732"/>
                    </a:lnTo>
                    <a:lnTo>
                      <a:pt x="122885" y="457161"/>
                    </a:lnTo>
                    <a:lnTo>
                      <a:pt x="122643" y="464642"/>
                    </a:lnTo>
                    <a:lnTo>
                      <a:pt x="122567" y="472960"/>
                    </a:lnTo>
                    <a:lnTo>
                      <a:pt x="210235" y="472960"/>
                    </a:lnTo>
                    <a:lnTo>
                      <a:pt x="210235" y="503580"/>
                    </a:lnTo>
                    <a:lnTo>
                      <a:pt x="123990" y="503580"/>
                    </a:lnTo>
                    <a:lnTo>
                      <a:pt x="124752" y="511289"/>
                    </a:lnTo>
                    <a:lnTo>
                      <a:pt x="125691" y="518960"/>
                    </a:lnTo>
                    <a:lnTo>
                      <a:pt x="126784" y="526605"/>
                    </a:lnTo>
                    <a:lnTo>
                      <a:pt x="128079" y="534200"/>
                    </a:lnTo>
                    <a:lnTo>
                      <a:pt x="210235" y="534200"/>
                    </a:lnTo>
                    <a:lnTo>
                      <a:pt x="210235" y="654126"/>
                    </a:lnTo>
                    <a:lnTo>
                      <a:pt x="217335" y="663943"/>
                    </a:lnTo>
                    <a:lnTo>
                      <a:pt x="224815" y="673468"/>
                    </a:lnTo>
                    <a:lnTo>
                      <a:pt x="232664" y="682688"/>
                    </a:lnTo>
                    <a:lnTo>
                      <a:pt x="240855" y="691578"/>
                    </a:lnTo>
                    <a:lnTo>
                      <a:pt x="240855" y="534200"/>
                    </a:lnTo>
                    <a:lnTo>
                      <a:pt x="305358" y="534200"/>
                    </a:lnTo>
                    <a:lnTo>
                      <a:pt x="305358" y="743839"/>
                    </a:lnTo>
                    <a:lnTo>
                      <a:pt x="312801" y="748322"/>
                    </a:lnTo>
                    <a:lnTo>
                      <a:pt x="320395" y="752576"/>
                    </a:lnTo>
                    <a:lnTo>
                      <a:pt x="328129" y="756627"/>
                    </a:lnTo>
                    <a:lnTo>
                      <a:pt x="335978" y="760476"/>
                    </a:lnTo>
                    <a:lnTo>
                      <a:pt x="335978" y="534200"/>
                    </a:lnTo>
                    <a:lnTo>
                      <a:pt x="607263" y="534200"/>
                    </a:lnTo>
                    <a:lnTo>
                      <a:pt x="607263" y="760679"/>
                    </a:lnTo>
                    <a:lnTo>
                      <a:pt x="615099" y="756831"/>
                    </a:lnTo>
                    <a:lnTo>
                      <a:pt x="622833" y="752779"/>
                    </a:lnTo>
                    <a:lnTo>
                      <a:pt x="630440" y="748525"/>
                    </a:lnTo>
                    <a:lnTo>
                      <a:pt x="637882" y="744042"/>
                    </a:lnTo>
                    <a:lnTo>
                      <a:pt x="637882" y="534200"/>
                    </a:lnTo>
                    <a:lnTo>
                      <a:pt x="702284" y="534200"/>
                    </a:lnTo>
                    <a:lnTo>
                      <a:pt x="702284" y="691883"/>
                    </a:lnTo>
                    <a:lnTo>
                      <a:pt x="710463" y="683006"/>
                    </a:lnTo>
                    <a:lnTo>
                      <a:pt x="718312" y="673836"/>
                    </a:lnTo>
                    <a:lnTo>
                      <a:pt x="725805" y="664375"/>
                    </a:lnTo>
                    <a:lnTo>
                      <a:pt x="732904" y="654634"/>
                    </a:lnTo>
                    <a:lnTo>
                      <a:pt x="732904" y="534200"/>
                    </a:lnTo>
                    <a:lnTo>
                      <a:pt x="816076" y="534200"/>
                    </a:lnTo>
                    <a:lnTo>
                      <a:pt x="817359" y="526605"/>
                    </a:lnTo>
                    <a:lnTo>
                      <a:pt x="818464" y="518960"/>
                    </a:lnTo>
                    <a:lnTo>
                      <a:pt x="819391" y="511289"/>
                    </a:lnTo>
                    <a:lnTo>
                      <a:pt x="820153" y="503605"/>
                    </a:lnTo>
                    <a:lnTo>
                      <a:pt x="732904" y="503580"/>
                    </a:lnTo>
                    <a:lnTo>
                      <a:pt x="732904" y="472960"/>
                    </a:lnTo>
                    <a:lnTo>
                      <a:pt x="821601" y="472960"/>
                    </a:lnTo>
                    <a:close/>
                  </a:path>
                  <a:path w="944245" h="944879">
                    <a:moveTo>
                      <a:pt x="882802" y="472046"/>
                    </a:moveTo>
                    <a:lnTo>
                      <a:pt x="880033" y="424205"/>
                    </a:lnTo>
                    <a:lnTo>
                      <a:pt x="871931" y="377977"/>
                    </a:lnTo>
                    <a:lnTo>
                      <a:pt x="858812" y="333667"/>
                    </a:lnTo>
                    <a:lnTo>
                      <a:pt x="840981" y="291579"/>
                    </a:lnTo>
                    <a:lnTo>
                      <a:pt x="818756" y="252031"/>
                    </a:lnTo>
                    <a:lnTo>
                      <a:pt x="792429" y="215328"/>
                    </a:lnTo>
                    <a:lnTo>
                      <a:pt x="762342" y="181775"/>
                    </a:lnTo>
                    <a:lnTo>
                      <a:pt x="728776" y="151701"/>
                    </a:lnTo>
                    <a:lnTo>
                      <a:pt x="692061" y="125387"/>
                    </a:lnTo>
                    <a:lnTo>
                      <a:pt x="652500" y="103174"/>
                    </a:lnTo>
                    <a:lnTo>
                      <a:pt x="610412" y="85356"/>
                    </a:lnTo>
                    <a:lnTo>
                      <a:pt x="566089" y="72237"/>
                    </a:lnTo>
                    <a:lnTo>
                      <a:pt x="519861" y="64147"/>
                    </a:lnTo>
                    <a:lnTo>
                      <a:pt x="472033" y="61379"/>
                    </a:lnTo>
                    <a:lnTo>
                      <a:pt x="424192" y="64147"/>
                    </a:lnTo>
                    <a:lnTo>
                      <a:pt x="377977" y="72237"/>
                    </a:lnTo>
                    <a:lnTo>
                      <a:pt x="333654" y="85356"/>
                    </a:lnTo>
                    <a:lnTo>
                      <a:pt x="291566" y="103174"/>
                    </a:lnTo>
                    <a:lnTo>
                      <a:pt x="252018" y="125387"/>
                    </a:lnTo>
                    <a:lnTo>
                      <a:pt x="215315" y="151701"/>
                    </a:lnTo>
                    <a:lnTo>
                      <a:pt x="181762" y="181775"/>
                    </a:lnTo>
                    <a:lnTo>
                      <a:pt x="151688" y="215328"/>
                    </a:lnTo>
                    <a:lnTo>
                      <a:pt x="125374" y="252031"/>
                    </a:lnTo>
                    <a:lnTo>
                      <a:pt x="103162" y="291579"/>
                    </a:lnTo>
                    <a:lnTo>
                      <a:pt x="85344" y="333667"/>
                    </a:lnTo>
                    <a:lnTo>
                      <a:pt x="72224" y="377977"/>
                    </a:lnTo>
                    <a:lnTo>
                      <a:pt x="64135" y="424205"/>
                    </a:lnTo>
                    <a:lnTo>
                      <a:pt x="61366" y="472046"/>
                    </a:lnTo>
                    <a:lnTo>
                      <a:pt x="64211" y="520509"/>
                    </a:lnTo>
                    <a:lnTo>
                      <a:pt x="72517" y="567321"/>
                    </a:lnTo>
                    <a:lnTo>
                      <a:pt x="85979" y="612178"/>
                    </a:lnTo>
                    <a:lnTo>
                      <a:pt x="104267" y="654723"/>
                    </a:lnTo>
                    <a:lnTo>
                      <a:pt x="127063" y="694664"/>
                    </a:lnTo>
                    <a:lnTo>
                      <a:pt x="154025" y="731659"/>
                    </a:lnTo>
                    <a:lnTo>
                      <a:pt x="184848" y="765390"/>
                    </a:lnTo>
                    <a:lnTo>
                      <a:pt x="219214" y="795528"/>
                    </a:lnTo>
                    <a:lnTo>
                      <a:pt x="256794" y="821766"/>
                    </a:lnTo>
                    <a:lnTo>
                      <a:pt x="323151" y="821766"/>
                    </a:lnTo>
                    <a:lnTo>
                      <a:pt x="279450" y="799655"/>
                    </a:lnTo>
                    <a:lnTo>
                      <a:pt x="239204" y="772299"/>
                    </a:lnTo>
                    <a:lnTo>
                      <a:pt x="202857" y="740143"/>
                    </a:lnTo>
                    <a:lnTo>
                      <a:pt x="170865" y="703656"/>
                    </a:lnTo>
                    <a:lnTo>
                      <a:pt x="143675" y="663282"/>
                    </a:lnTo>
                    <a:lnTo>
                      <a:pt x="121742" y="619480"/>
                    </a:lnTo>
                    <a:lnTo>
                      <a:pt x="105511" y="572706"/>
                    </a:lnTo>
                    <a:lnTo>
                      <a:pt x="95440" y="523405"/>
                    </a:lnTo>
                    <a:lnTo>
                      <a:pt x="91986" y="472046"/>
                    </a:lnTo>
                    <a:lnTo>
                      <a:pt x="94945" y="424446"/>
                    </a:lnTo>
                    <a:lnTo>
                      <a:pt x="103606" y="378587"/>
                    </a:lnTo>
                    <a:lnTo>
                      <a:pt x="117614" y="334835"/>
                    </a:lnTo>
                    <a:lnTo>
                      <a:pt x="136588" y="293547"/>
                    </a:lnTo>
                    <a:lnTo>
                      <a:pt x="160172" y="255079"/>
                    </a:lnTo>
                    <a:lnTo>
                      <a:pt x="188023" y="219786"/>
                    </a:lnTo>
                    <a:lnTo>
                      <a:pt x="219773" y="188048"/>
                    </a:lnTo>
                    <a:lnTo>
                      <a:pt x="255066" y="160197"/>
                    </a:lnTo>
                    <a:lnTo>
                      <a:pt x="293535" y="136601"/>
                    </a:lnTo>
                    <a:lnTo>
                      <a:pt x="334822" y="117627"/>
                    </a:lnTo>
                    <a:lnTo>
                      <a:pt x="378574" y="103632"/>
                    </a:lnTo>
                    <a:lnTo>
                      <a:pt x="424434" y="94970"/>
                    </a:lnTo>
                    <a:lnTo>
                      <a:pt x="472033" y="92011"/>
                    </a:lnTo>
                    <a:lnTo>
                      <a:pt x="519645" y="94970"/>
                    </a:lnTo>
                    <a:lnTo>
                      <a:pt x="565531" y="103632"/>
                    </a:lnTo>
                    <a:lnTo>
                      <a:pt x="609295" y="117627"/>
                    </a:lnTo>
                    <a:lnTo>
                      <a:pt x="650595" y="136601"/>
                    </a:lnTo>
                    <a:lnTo>
                      <a:pt x="689076" y="160197"/>
                    </a:lnTo>
                    <a:lnTo>
                      <a:pt x="724369" y="188048"/>
                    </a:lnTo>
                    <a:lnTo>
                      <a:pt x="756119" y="219786"/>
                    </a:lnTo>
                    <a:lnTo>
                      <a:pt x="783971" y="255079"/>
                    </a:lnTo>
                    <a:lnTo>
                      <a:pt x="807567" y="293547"/>
                    </a:lnTo>
                    <a:lnTo>
                      <a:pt x="826541" y="334835"/>
                    </a:lnTo>
                    <a:lnTo>
                      <a:pt x="840536" y="378587"/>
                    </a:lnTo>
                    <a:lnTo>
                      <a:pt x="849198" y="424446"/>
                    </a:lnTo>
                    <a:lnTo>
                      <a:pt x="852170" y="472046"/>
                    </a:lnTo>
                    <a:lnTo>
                      <a:pt x="848715" y="523405"/>
                    </a:lnTo>
                    <a:lnTo>
                      <a:pt x="838644" y="572706"/>
                    </a:lnTo>
                    <a:lnTo>
                      <a:pt x="822413" y="619480"/>
                    </a:lnTo>
                    <a:lnTo>
                      <a:pt x="800481" y="663282"/>
                    </a:lnTo>
                    <a:lnTo>
                      <a:pt x="773290" y="703656"/>
                    </a:lnTo>
                    <a:lnTo>
                      <a:pt x="741286" y="740143"/>
                    </a:lnTo>
                    <a:lnTo>
                      <a:pt x="704938" y="772299"/>
                    </a:lnTo>
                    <a:lnTo>
                      <a:pt x="664692" y="799655"/>
                    </a:lnTo>
                    <a:lnTo>
                      <a:pt x="621004" y="821766"/>
                    </a:lnTo>
                    <a:lnTo>
                      <a:pt x="687273" y="821766"/>
                    </a:lnTo>
                    <a:lnTo>
                      <a:pt x="724852" y="795566"/>
                    </a:lnTo>
                    <a:lnTo>
                      <a:pt x="759218" y="765441"/>
                    </a:lnTo>
                    <a:lnTo>
                      <a:pt x="790067" y="731723"/>
                    </a:lnTo>
                    <a:lnTo>
                      <a:pt x="817041" y="694740"/>
                    </a:lnTo>
                    <a:lnTo>
                      <a:pt x="839851" y="654799"/>
                    </a:lnTo>
                    <a:lnTo>
                      <a:pt x="858151" y="612241"/>
                    </a:lnTo>
                    <a:lnTo>
                      <a:pt x="871626" y="567385"/>
                    </a:lnTo>
                    <a:lnTo>
                      <a:pt x="879957" y="520534"/>
                    </a:lnTo>
                    <a:lnTo>
                      <a:pt x="882802" y="472046"/>
                    </a:lnTo>
                    <a:close/>
                  </a:path>
                  <a:path w="944245" h="944879">
                    <a:moveTo>
                      <a:pt x="944181" y="472033"/>
                    </a:moveTo>
                    <a:lnTo>
                      <a:pt x="941730" y="423849"/>
                    </a:lnTo>
                    <a:lnTo>
                      <a:pt x="934567" y="377024"/>
                    </a:lnTo>
                    <a:lnTo>
                      <a:pt x="922921" y="331825"/>
                    </a:lnTo>
                    <a:lnTo>
                      <a:pt x="907021" y="288480"/>
                    </a:lnTo>
                    <a:lnTo>
                      <a:pt x="887107" y="247230"/>
                    </a:lnTo>
                    <a:lnTo>
                      <a:pt x="863434" y="208305"/>
                    </a:lnTo>
                    <a:lnTo>
                      <a:pt x="836231" y="171958"/>
                    </a:lnTo>
                    <a:lnTo>
                      <a:pt x="805738" y="138417"/>
                    </a:lnTo>
                    <a:lnTo>
                      <a:pt x="772198" y="107937"/>
                    </a:lnTo>
                    <a:lnTo>
                      <a:pt x="735838" y="80733"/>
                    </a:lnTo>
                    <a:lnTo>
                      <a:pt x="696912" y="57061"/>
                    </a:lnTo>
                    <a:lnTo>
                      <a:pt x="655650" y="37160"/>
                    </a:lnTo>
                    <a:lnTo>
                      <a:pt x="612292" y="21259"/>
                    </a:lnTo>
                    <a:lnTo>
                      <a:pt x="567067" y="9613"/>
                    </a:lnTo>
                    <a:lnTo>
                      <a:pt x="520242" y="2438"/>
                    </a:lnTo>
                    <a:lnTo>
                      <a:pt x="472033" y="0"/>
                    </a:lnTo>
                    <a:lnTo>
                      <a:pt x="423837" y="2438"/>
                    </a:lnTo>
                    <a:lnTo>
                      <a:pt x="377012" y="9613"/>
                    </a:lnTo>
                    <a:lnTo>
                      <a:pt x="331812" y="21259"/>
                    </a:lnTo>
                    <a:lnTo>
                      <a:pt x="288467" y="37160"/>
                    </a:lnTo>
                    <a:lnTo>
                      <a:pt x="247218" y="57061"/>
                    </a:lnTo>
                    <a:lnTo>
                      <a:pt x="208292" y="80733"/>
                    </a:lnTo>
                    <a:lnTo>
                      <a:pt x="171945" y="107937"/>
                    </a:lnTo>
                    <a:lnTo>
                      <a:pt x="138404" y="138417"/>
                    </a:lnTo>
                    <a:lnTo>
                      <a:pt x="107924" y="171958"/>
                    </a:lnTo>
                    <a:lnTo>
                      <a:pt x="80721" y="208305"/>
                    </a:lnTo>
                    <a:lnTo>
                      <a:pt x="57048" y="247230"/>
                    </a:lnTo>
                    <a:lnTo>
                      <a:pt x="37147" y="288480"/>
                    </a:lnTo>
                    <a:lnTo>
                      <a:pt x="21247" y="331825"/>
                    </a:lnTo>
                    <a:lnTo>
                      <a:pt x="9601" y="377024"/>
                    </a:lnTo>
                    <a:lnTo>
                      <a:pt x="2438" y="423849"/>
                    </a:lnTo>
                    <a:lnTo>
                      <a:pt x="0" y="472033"/>
                    </a:lnTo>
                    <a:lnTo>
                      <a:pt x="2755" y="523290"/>
                    </a:lnTo>
                    <a:lnTo>
                      <a:pt x="10845" y="572973"/>
                    </a:lnTo>
                    <a:lnTo>
                      <a:pt x="23990" y="620776"/>
                    </a:lnTo>
                    <a:lnTo>
                      <a:pt x="41884" y="666419"/>
                    </a:lnTo>
                    <a:lnTo>
                      <a:pt x="64249" y="709625"/>
                    </a:lnTo>
                    <a:lnTo>
                      <a:pt x="90792" y="750112"/>
                    </a:lnTo>
                    <a:lnTo>
                      <a:pt x="121234" y="787577"/>
                    </a:lnTo>
                    <a:lnTo>
                      <a:pt x="155295" y="821753"/>
                    </a:lnTo>
                    <a:lnTo>
                      <a:pt x="202882" y="821753"/>
                    </a:lnTo>
                    <a:lnTo>
                      <a:pt x="165430" y="789368"/>
                    </a:lnTo>
                    <a:lnTo>
                      <a:pt x="131800" y="753033"/>
                    </a:lnTo>
                    <a:lnTo>
                      <a:pt x="102374" y="713105"/>
                    </a:lnTo>
                    <a:lnTo>
                      <a:pt x="77495" y="669950"/>
                    </a:lnTo>
                    <a:lnTo>
                      <a:pt x="57518" y="623900"/>
                    </a:lnTo>
                    <a:lnTo>
                      <a:pt x="42811" y="575322"/>
                    </a:lnTo>
                    <a:lnTo>
                      <a:pt x="33718" y="524586"/>
                    </a:lnTo>
                    <a:lnTo>
                      <a:pt x="30619" y="472033"/>
                    </a:lnTo>
                    <a:lnTo>
                      <a:pt x="33210" y="424002"/>
                    </a:lnTo>
                    <a:lnTo>
                      <a:pt x="40805" y="377456"/>
                    </a:lnTo>
                    <a:lnTo>
                      <a:pt x="53149" y="332651"/>
                    </a:lnTo>
                    <a:lnTo>
                      <a:pt x="69964" y="289890"/>
                    </a:lnTo>
                    <a:lnTo>
                      <a:pt x="90957" y="249415"/>
                    </a:lnTo>
                    <a:lnTo>
                      <a:pt x="115887" y="211505"/>
                    </a:lnTo>
                    <a:lnTo>
                      <a:pt x="144462" y="176441"/>
                    </a:lnTo>
                    <a:lnTo>
                      <a:pt x="176428" y="144475"/>
                    </a:lnTo>
                    <a:lnTo>
                      <a:pt x="211493" y="115900"/>
                    </a:lnTo>
                    <a:lnTo>
                      <a:pt x="249402" y="90982"/>
                    </a:lnTo>
                    <a:lnTo>
                      <a:pt x="289877" y="69977"/>
                    </a:lnTo>
                    <a:lnTo>
                      <a:pt x="332651" y="53174"/>
                    </a:lnTo>
                    <a:lnTo>
                      <a:pt x="377444" y="40830"/>
                    </a:lnTo>
                    <a:lnTo>
                      <a:pt x="423989" y="33223"/>
                    </a:lnTo>
                    <a:lnTo>
                      <a:pt x="472033" y="30632"/>
                    </a:lnTo>
                    <a:lnTo>
                      <a:pt x="520065" y="33223"/>
                    </a:lnTo>
                    <a:lnTo>
                      <a:pt x="566610" y="40830"/>
                    </a:lnTo>
                    <a:lnTo>
                      <a:pt x="611416" y="53174"/>
                    </a:lnTo>
                    <a:lnTo>
                      <a:pt x="654202" y="69977"/>
                    </a:lnTo>
                    <a:lnTo>
                      <a:pt x="694677" y="90982"/>
                    </a:lnTo>
                    <a:lnTo>
                      <a:pt x="732599" y="115900"/>
                    </a:lnTo>
                    <a:lnTo>
                      <a:pt x="767676" y="144475"/>
                    </a:lnTo>
                    <a:lnTo>
                      <a:pt x="799642" y="176441"/>
                    </a:lnTo>
                    <a:lnTo>
                      <a:pt x="828230" y="211505"/>
                    </a:lnTo>
                    <a:lnTo>
                      <a:pt x="853173" y="249415"/>
                    </a:lnTo>
                    <a:lnTo>
                      <a:pt x="874179" y="289890"/>
                    </a:lnTo>
                    <a:lnTo>
                      <a:pt x="890993" y="332651"/>
                    </a:lnTo>
                    <a:lnTo>
                      <a:pt x="903338" y="377456"/>
                    </a:lnTo>
                    <a:lnTo>
                      <a:pt x="910945" y="424002"/>
                    </a:lnTo>
                    <a:lnTo>
                      <a:pt x="913549" y="472033"/>
                    </a:lnTo>
                    <a:lnTo>
                      <a:pt x="910437" y="524586"/>
                    </a:lnTo>
                    <a:lnTo>
                      <a:pt x="901344" y="575322"/>
                    </a:lnTo>
                    <a:lnTo>
                      <a:pt x="886625" y="623900"/>
                    </a:lnTo>
                    <a:lnTo>
                      <a:pt x="866648" y="669950"/>
                    </a:lnTo>
                    <a:lnTo>
                      <a:pt x="841756" y="713105"/>
                    </a:lnTo>
                    <a:lnTo>
                      <a:pt x="812304" y="753033"/>
                    </a:lnTo>
                    <a:lnTo>
                      <a:pt x="778662" y="789368"/>
                    </a:lnTo>
                    <a:lnTo>
                      <a:pt x="741184" y="821753"/>
                    </a:lnTo>
                    <a:lnTo>
                      <a:pt x="788873" y="821753"/>
                    </a:lnTo>
                    <a:lnTo>
                      <a:pt x="822921" y="787577"/>
                    </a:lnTo>
                    <a:lnTo>
                      <a:pt x="853363" y="750112"/>
                    </a:lnTo>
                    <a:lnTo>
                      <a:pt x="879919" y="709625"/>
                    </a:lnTo>
                    <a:lnTo>
                      <a:pt x="902284" y="666419"/>
                    </a:lnTo>
                    <a:lnTo>
                      <a:pt x="920178" y="620776"/>
                    </a:lnTo>
                    <a:lnTo>
                      <a:pt x="933323" y="572973"/>
                    </a:lnTo>
                    <a:lnTo>
                      <a:pt x="941412" y="523290"/>
                    </a:lnTo>
                    <a:lnTo>
                      <a:pt x="944181" y="472033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2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01734" y="3558517"/>
                <a:ext cx="164490" cy="84836"/>
              </a:xfrm>
              <a:prstGeom prst="rect">
                <a:avLst/>
              </a:prstGeom>
            </p:spPr>
          </p:pic>
        </p:grpSp>
        <p:grpSp>
          <p:nvGrpSpPr>
            <p:cNvPr id="26" name="object 27"/>
            <p:cNvGrpSpPr/>
            <p:nvPr/>
          </p:nvGrpSpPr>
          <p:grpSpPr>
            <a:xfrm>
              <a:off x="5528739" y="2888644"/>
              <a:ext cx="1405255" cy="151130"/>
              <a:chOff x="5528739" y="2888644"/>
              <a:chExt cx="1405255" cy="151130"/>
            </a:xfrm>
          </p:grpSpPr>
          <p:pic>
            <p:nvPicPr>
              <p:cNvPr id="29" name="object 2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528739" y="2917953"/>
                <a:ext cx="440968" cy="121399"/>
              </a:xfrm>
              <a:prstGeom prst="rect">
                <a:avLst/>
              </a:prstGeom>
            </p:spPr>
          </p:pic>
          <p:sp>
            <p:nvSpPr>
              <p:cNvPr id="30" name="object 29"/>
              <p:cNvSpPr/>
              <p:nvPr/>
            </p:nvSpPr>
            <p:spPr>
              <a:xfrm>
                <a:off x="5990895" y="2919069"/>
                <a:ext cx="10096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18110">
                    <a:moveTo>
                      <a:pt x="100622" y="0"/>
                    </a:moveTo>
                    <a:lnTo>
                      <a:pt x="75692" y="0"/>
                    </a:lnTo>
                    <a:lnTo>
                      <a:pt x="75692" y="49530"/>
                    </a:lnTo>
                    <a:lnTo>
                      <a:pt x="24980" y="49530"/>
                    </a:lnTo>
                    <a:lnTo>
                      <a:pt x="24980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69850"/>
                    </a:lnTo>
                    <a:lnTo>
                      <a:pt x="0" y="118110"/>
                    </a:lnTo>
                    <a:lnTo>
                      <a:pt x="24980" y="118110"/>
                    </a:lnTo>
                    <a:lnTo>
                      <a:pt x="24980" y="69850"/>
                    </a:lnTo>
                    <a:lnTo>
                      <a:pt x="75692" y="69850"/>
                    </a:lnTo>
                    <a:lnTo>
                      <a:pt x="75692" y="118110"/>
                    </a:lnTo>
                    <a:lnTo>
                      <a:pt x="100622" y="118110"/>
                    </a:lnTo>
                    <a:lnTo>
                      <a:pt x="100622" y="69850"/>
                    </a:lnTo>
                    <a:lnTo>
                      <a:pt x="100622" y="49530"/>
                    </a:lnTo>
                    <a:lnTo>
                      <a:pt x="100622" y="0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1" name="object 30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113280" y="2917953"/>
                <a:ext cx="218452" cy="121399"/>
              </a:xfrm>
              <a:prstGeom prst="rect">
                <a:avLst/>
              </a:prstGeom>
            </p:spPr>
          </p:pic>
          <p:pic>
            <p:nvPicPr>
              <p:cNvPr id="32" name="object 3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355528" y="2917953"/>
                <a:ext cx="212747" cy="121399"/>
              </a:xfrm>
              <a:prstGeom prst="rect">
                <a:avLst/>
              </a:prstGeom>
            </p:spPr>
          </p:pic>
          <p:pic>
            <p:nvPicPr>
              <p:cNvPr id="33" name="object 3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589458" y="2919567"/>
                <a:ext cx="221512" cy="118162"/>
              </a:xfrm>
              <a:prstGeom prst="rect">
                <a:avLst/>
              </a:prstGeom>
            </p:spPr>
          </p:pic>
          <p:pic>
            <p:nvPicPr>
              <p:cNvPr id="34" name="object 33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834820" y="2888644"/>
                <a:ext cx="98831" cy="149085"/>
              </a:xfrm>
              <a:prstGeom prst="rect">
                <a:avLst/>
              </a:prstGeom>
            </p:spPr>
          </p:pic>
        </p:grpSp>
        <p:pic>
          <p:nvPicPr>
            <p:cNvPr id="27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21812" y="3091734"/>
              <a:ext cx="1778836" cy="556881"/>
            </a:xfrm>
            <a:prstGeom prst="rect">
              <a:avLst/>
            </a:prstGeom>
          </p:spPr>
        </p:pic>
        <p:sp>
          <p:nvSpPr>
            <p:cNvPr id="28" name="object 35"/>
            <p:cNvSpPr/>
            <p:nvPr/>
          </p:nvSpPr>
          <p:spPr>
            <a:xfrm>
              <a:off x="5328145" y="2821597"/>
              <a:ext cx="18415" cy="944880"/>
            </a:xfrm>
            <a:custGeom>
              <a:avLst/>
              <a:gdLst/>
              <a:ahLst/>
              <a:cxnLst/>
              <a:rect l="l" t="t" r="r" b="b"/>
              <a:pathLst>
                <a:path w="18414" h="944879">
                  <a:moveTo>
                    <a:pt x="18364" y="0"/>
                  </a:moveTo>
                  <a:lnTo>
                    <a:pt x="0" y="0"/>
                  </a:lnTo>
                  <a:lnTo>
                    <a:pt x="0" y="944346"/>
                  </a:lnTo>
                  <a:lnTo>
                    <a:pt x="18364" y="944346"/>
                  </a:lnTo>
                  <a:lnTo>
                    <a:pt x="18364" y="0"/>
                  </a:lnTo>
                  <a:close/>
                </a:path>
              </a:pathLst>
            </a:custGeom>
            <a:solidFill>
              <a:srgbClr val="A2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341594" y="5755830"/>
            <a:ext cx="2721989" cy="944889"/>
            <a:chOff x="4212005" y="4569171"/>
            <a:chExt cx="2721989" cy="944889"/>
          </a:xfrm>
        </p:grpSpPr>
        <p:grpSp>
          <p:nvGrpSpPr>
            <p:cNvPr id="38" name="object 36"/>
            <p:cNvGrpSpPr/>
            <p:nvPr/>
          </p:nvGrpSpPr>
          <p:grpSpPr>
            <a:xfrm>
              <a:off x="4212005" y="4569171"/>
              <a:ext cx="944244" cy="944880"/>
              <a:chOff x="4212005" y="4569171"/>
              <a:chExt cx="944244" cy="944880"/>
            </a:xfrm>
          </p:grpSpPr>
          <p:sp>
            <p:nvSpPr>
              <p:cNvPr id="64" name="object 37"/>
              <p:cNvSpPr/>
              <p:nvPr/>
            </p:nvSpPr>
            <p:spPr>
              <a:xfrm>
                <a:off x="4212005" y="4569180"/>
                <a:ext cx="944244" cy="944880"/>
              </a:xfrm>
              <a:custGeom>
                <a:avLst/>
                <a:gdLst/>
                <a:ahLst/>
                <a:cxnLst/>
                <a:rect l="l" t="t" r="r" b="b"/>
                <a:pathLst>
                  <a:path w="944245" h="944879">
                    <a:moveTo>
                      <a:pt x="50711" y="684999"/>
                    </a:moveTo>
                    <a:lnTo>
                      <a:pt x="50495" y="684377"/>
                    </a:lnTo>
                    <a:lnTo>
                      <a:pt x="49936" y="683260"/>
                    </a:lnTo>
                    <a:lnTo>
                      <a:pt x="49784" y="683260"/>
                    </a:lnTo>
                    <a:lnTo>
                      <a:pt x="50393" y="684491"/>
                    </a:lnTo>
                    <a:lnTo>
                      <a:pt x="50711" y="684999"/>
                    </a:lnTo>
                    <a:close/>
                  </a:path>
                  <a:path w="944245" h="944879">
                    <a:moveTo>
                      <a:pt x="64592" y="710323"/>
                    </a:moveTo>
                    <a:lnTo>
                      <a:pt x="63982" y="709206"/>
                    </a:lnTo>
                    <a:lnTo>
                      <a:pt x="63271" y="707974"/>
                    </a:lnTo>
                    <a:lnTo>
                      <a:pt x="62547" y="706856"/>
                    </a:lnTo>
                    <a:lnTo>
                      <a:pt x="63169" y="708075"/>
                    </a:lnTo>
                    <a:lnTo>
                      <a:pt x="63779" y="709206"/>
                    </a:lnTo>
                    <a:lnTo>
                      <a:pt x="64490" y="710425"/>
                    </a:lnTo>
                    <a:close/>
                  </a:path>
                  <a:path w="944245" h="944879">
                    <a:moveTo>
                      <a:pt x="425919" y="563067"/>
                    </a:moveTo>
                    <a:lnTo>
                      <a:pt x="395287" y="563067"/>
                    </a:lnTo>
                    <a:lnTo>
                      <a:pt x="395287" y="730796"/>
                    </a:lnTo>
                    <a:lnTo>
                      <a:pt x="425919" y="719251"/>
                    </a:lnTo>
                    <a:lnTo>
                      <a:pt x="425919" y="563067"/>
                    </a:lnTo>
                    <a:close/>
                  </a:path>
                  <a:path w="944245" h="944879">
                    <a:moveTo>
                      <a:pt x="487286" y="563067"/>
                    </a:moveTo>
                    <a:lnTo>
                      <a:pt x="456653" y="563067"/>
                    </a:lnTo>
                    <a:lnTo>
                      <a:pt x="456653" y="701497"/>
                    </a:lnTo>
                    <a:lnTo>
                      <a:pt x="456653" y="707847"/>
                    </a:lnTo>
                    <a:lnTo>
                      <a:pt x="464553" y="707847"/>
                    </a:lnTo>
                    <a:lnTo>
                      <a:pt x="464553" y="701497"/>
                    </a:lnTo>
                    <a:lnTo>
                      <a:pt x="479259" y="701497"/>
                    </a:lnTo>
                    <a:lnTo>
                      <a:pt x="479259" y="707847"/>
                    </a:lnTo>
                    <a:lnTo>
                      <a:pt x="487286" y="707847"/>
                    </a:lnTo>
                    <a:lnTo>
                      <a:pt x="487286" y="701497"/>
                    </a:lnTo>
                    <a:lnTo>
                      <a:pt x="487286" y="563067"/>
                    </a:lnTo>
                    <a:close/>
                  </a:path>
                  <a:path w="944245" h="944879">
                    <a:moveTo>
                      <a:pt x="548652" y="563067"/>
                    </a:moveTo>
                    <a:lnTo>
                      <a:pt x="518020" y="563067"/>
                    </a:lnTo>
                    <a:lnTo>
                      <a:pt x="518020" y="719251"/>
                    </a:lnTo>
                    <a:lnTo>
                      <a:pt x="548652" y="730796"/>
                    </a:lnTo>
                    <a:lnTo>
                      <a:pt x="548652" y="563067"/>
                    </a:lnTo>
                    <a:close/>
                  </a:path>
                  <a:path w="944245" h="944879">
                    <a:moveTo>
                      <a:pt x="639559" y="913714"/>
                    </a:moveTo>
                    <a:lnTo>
                      <a:pt x="304342" y="913714"/>
                    </a:lnTo>
                    <a:lnTo>
                      <a:pt x="344208" y="926858"/>
                    </a:lnTo>
                    <a:lnTo>
                      <a:pt x="385559" y="936459"/>
                    </a:lnTo>
                    <a:lnTo>
                      <a:pt x="428218" y="942352"/>
                    </a:lnTo>
                    <a:lnTo>
                      <a:pt x="471995" y="944346"/>
                    </a:lnTo>
                    <a:lnTo>
                      <a:pt x="515747" y="942352"/>
                    </a:lnTo>
                    <a:lnTo>
                      <a:pt x="558380" y="936459"/>
                    </a:lnTo>
                    <a:lnTo>
                      <a:pt x="599706" y="926858"/>
                    </a:lnTo>
                    <a:lnTo>
                      <a:pt x="639559" y="913714"/>
                    </a:lnTo>
                    <a:close/>
                  </a:path>
                  <a:path w="944245" h="944879">
                    <a:moveTo>
                      <a:pt x="751967" y="852347"/>
                    </a:moveTo>
                    <a:lnTo>
                      <a:pt x="191922" y="852347"/>
                    </a:lnTo>
                    <a:lnTo>
                      <a:pt x="203365" y="860526"/>
                    </a:lnTo>
                    <a:lnTo>
                      <a:pt x="215036" y="868349"/>
                    </a:lnTo>
                    <a:lnTo>
                      <a:pt x="226949" y="875842"/>
                    </a:lnTo>
                    <a:lnTo>
                      <a:pt x="239090" y="882980"/>
                    </a:lnTo>
                    <a:lnTo>
                      <a:pt x="704799" y="882980"/>
                    </a:lnTo>
                    <a:lnTo>
                      <a:pt x="716953" y="875842"/>
                    </a:lnTo>
                    <a:lnTo>
                      <a:pt x="728878" y="868349"/>
                    </a:lnTo>
                    <a:lnTo>
                      <a:pt x="740562" y="860526"/>
                    </a:lnTo>
                    <a:lnTo>
                      <a:pt x="751967" y="852347"/>
                    </a:lnTo>
                    <a:close/>
                  </a:path>
                  <a:path w="944245" h="944879">
                    <a:moveTo>
                      <a:pt x="821601" y="472960"/>
                    </a:moveTo>
                    <a:lnTo>
                      <a:pt x="821512" y="464642"/>
                    </a:lnTo>
                    <a:lnTo>
                      <a:pt x="821270" y="457161"/>
                    </a:lnTo>
                    <a:lnTo>
                      <a:pt x="820851" y="449719"/>
                    </a:lnTo>
                    <a:lnTo>
                      <a:pt x="820267" y="442341"/>
                    </a:lnTo>
                    <a:lnTo>
                      <a:pt x="732904" y="442341"/>
                    </a:lnTo>
                    <a:lnTo>
                      <a:pt x="732904" y="438569"/>
                    </a:lnTo>
                    <a:lnTo>
                      <a:pt x="732904" y="408559"/>
                    </a:lnTo>
                    <a:lnTo>
                      <a:pt x="702310" y="408508"/>
                    </a:lnTo>
                    <a:lnTo>
                      <a:pt x="702310" y="439178"/>
                    </a:lnTo>
                    <a:lnTo>
                      <a:pt x="702310" y="503605"/>
                    </a:lnTo>
                    <a:lnTo>
                      <a:pt x="240893" y="503605"/>
                    </a:lnTo>
                    <a:lnTo>
                      <a:pt x="240893" y="438569"/>
                    </a:lnTo>
                    <a:lnTo>
                      <a:pt x="702310" y="439178"/>
                    </a:lnTo>
                    <a:lnTo>
                      <a:pt x="702310" y="408508"/>
                    </a:lnTo>
                    <a:lnTo>
                      <a:pt x="665226" y="408444"/>
                    </a:lnTo>
                    <a:lnTo>
                      <a:pt x="652399" y="362966"/>
                    </a:lnTo>
                    <a:lnTo>
                      <a:pt x="629793" y="322897"/>
                    </a:lnTo>
                    <a:lnTo>
                      <a:pt x="598830" y="289534"/>
                    </a:lnTo>
                    <a:lnTo>
                      <a:pt x="574916" y="273558"/>
                    </a:lnTo>
                    <a:lnTo>
                      <a:pt x="560946" y="264210"/>
                    </a:lnTo>
                    <a:lnTo>
                      <a:pt x="517550" y="248221"/>
                    </a:lnTo>
                    <a:lnTo>
                      <a:pt x="517550" y="243636"/>
                    </a:lnTo>
                    <a:lnTo>
                      <a:pt x="517550" y="221792"/>
                    </a:lnTo>
                    <a:lnTo>
                      <a:pt x="517550" y="191160"/>
                    </a:lnTo>
                    <a:lnTo>
                      <a:pt x="486968" y="191160"/>
                    </a:lnTo>
                    <a:lnTo>
                      <a:pt x="486968" y="221792"/>
                    </a:lnTo>
                    <a:lnTo>
                      <a:pt x="486968" y="243535"/>
                    </a:lnTo>
                    <a:lnTo>
                      <a:pt x="481965" y="243128"/>
                    </a:lnTo>
                    <a:lnTo>
                      <a:pt x="476859" y="242925"/>
                    </a:lnTo>
                    <a:lnTo>
                      <a:pt x="466445" y="242925"/>
                    </a:lnTo>
                    <a:lnTo>
                      <a:pt x="461340" y="243128"/>
                    </a:lnTo>
                    <a:lnTo>
                      <a:pt x="456234" y="243636"/>
                    </a:lnTo>
                    <a:lnTo>
                      <a:pt x="456234" y="221792"/>
                    </a:lnTo>
                    <a:lnTo>
                      <a:pt x="486968" y="221792"/>
                    </a:lnTo>
                    <a:lnTo>
                      <a:pt x="486968" y="191160"/>
                    </a:lnTo>
                    <a:lnTo>
                      <a:pt x="486930" y="153911"/>
                    </a:lnTo>
                    <a:lnTo>
                      <a:pt x="481926" y="153606"/>
                    </a:lnTo>
                    <a:lnTo>
                      <a:pt x="476821" y="153504"/>
                    </a:lnTo>
                    <a:lnTo>
                      <a:pt x="466521" y="153504"/>
                    </a:lnTo>
                    <a:lnTo>
                      <a:pt x="461416" y="153606"/>
                    </a:lnTo>
                    <a:lnTo>
                      <a:pt x="456311" y="153911"/>
                    </a:lnTo>
                    <a:lnTo>
                      <a:pt x="456311" y="191160"/>
                    </a:lnTo>
                    <a:lnTo>
                      <a:pt x="425691" y="191160"/>
                    </a:lnTo>
                    <a:lnTo>
                      <a:pt x="425589" y="248323"/>
                    </a:lnTo>
                    <a:lnTo>
                      <a:pt x="382295" y="264287"/>
                    </a:lnTo>
                    <a:lnTo>
                      <a:pt x="344474" y="289547"/>
                    </a:lnTo>
                    <a:lnTo>
                      <a:pt x="313550" y="322795"/>
                    </a:lnTo>
                    <a:lnTo>
                      <a:pt x="290918" y="362724"/>
                    </a:lnTo>
                    <a:lnTo>
                      <a:pt x="278003" y="408051"/>
                    </a:lnTo>
                    <a:lnTo>
                      <a:pt x="319341" y="408051"/>
                    </a:lnTo>
                    <a:lnTo>
                      <a:pt x="309194" y="408038"/>
                    </a:lnTo>
                    <a:lnTo>
                      <a:pt x="323926" y="364248"/>
                    </a:lnTo>
                    <a:lnTo>
                      <a:pt x="349465" y="327164"/>
                    </a:lnTo>
                    <a:lnTo>
                      <a:pt x="383882" y="298538"/>
                    </a:lnTo>
                    <a:lnTo>
                      <a:pt x="425246" y="280085"/>
                    </a:lnTo>
                    <a:lnTo>
                      <a:pt x="471652" y="273558"/>
                    </a:lnTo>
                    <a:lnTo>
                      <a:pt x="518096" y="280111"/>
                    </a:lnTo>
                    <a:lnTo>
                      <a:pt x="559473" y="298627"/>
                    </a:lnTo>
                    <a:lnTo>
                      <a:pt x="593877" y="327342"/>
                    </a:lnTo>
                    <a:lnTo>
                      <a:pt x="619353" y="364528"/>
                    </a:lnTo>
                    <a:lnTo>
                      <a:pt x="633996" y="408444"/>
                    </a:lnTo>
                    <a:lnTo>
                      <a:pt x="278003" y="408051"/>
                    </a:lnTo>
                    <a:lnTo>
                      <a:pt x="210235" y="407949"/>
                    </a:lnTo>
                    <a:lnTo>
                      <a:pt x="210235" y="442341"/>
                    </a:lnTo>
                    <a:lnTo>
                      <a:pt x="123888" y="442341"/>
                    </a:lnTo>
                    <a:lnTo>
                      <a:pt x="123291" y="449719"/>
                    </a:lnTo>
                    <a:lnTo>
                      <a:pt x="122885" y="457161"/>
                    </a:lnTo>
                    <a:lnTo>
                      <a:pt x="122643" y="464642"/>
                    </a:lnTo>
                    <a:lnTo>
                      <a:pt x="122567" y="472960"/>
                    </a:lnTo>
                    <a:lnTo>
                      <a:pt x="210235" y="472960"/>
                    </a:lnTo>
                    <a:lnTo>
                      <a:pt x="210235" y="503580"/>
                    </a:lnTo>
                    <a:lnTo>
                      <a:pt x="123990" y="503580"/>
                    </a:lnTo>
                    <a:lnTo>
                      <a:pt x="124752" y="511289"/>
                    </a:lnTo>
                    <a:lnTo>
                      <a:pt x="125691" y="518960"/>
                    </a:lnTo>
                    <a:lnTo>
                      <a:pt x="126784" y="526592"/>
                    </a:lnTo>
                    <a:lnTo>
                      <a:pt x="128079" y="534200"/>
                    </a:lnTo>
                    <a:lnTo>
                      <a:pt x="210235" y="534200"/>
                    </a:lnTo>
                    <a:lnTo>
                      <a:pt x="210235" y="654126"/>
                    </a:lnTo>
                    <a:lnTo>
                      <a:pt x="217335" y="663943"/>
                    </a:lnTo>
                    <a:lnTo>
                      <a:pt x="224815" y="673468"/>
                    </a:lnTo>
                    <a:lnTo>
                      <a:pt x="232664" y="682675"/>
                    </a:lnTo>
                    <a:lnTo>
                      <a:pt x="240855" y="691578"/>
                    </a:lnTo>
                    <a:lnTo>
                      <a:pt x="240855" y="534200"/>
                    </a:lnTo>
                    <a:lnTo>
                      <a:pt x="305358" y="534200"/>
                    </a:lnTo>
                    <a:lnTo>
                      <a:pt x="305358" y="743839"/>
                    </a:lnTo>
                    <a:lnTo>
                      <a:pt x="312801" y="748309"/>
                    </a:lnTo>
                    <a:lnTo>
                      <a:pt x="320395" y="752576"/>
                    </a:lnTo>
                    <a:lnTo>
                      <a:pt x="328129" y="756627"/>
                    </a:lnTo>
                    <a:lnTo>
                      <a:pt x="335978" y="760476"/>
                    </a:lnTo>
                    <a:lnTo>
                      <a:pt x="335978" y="534200"/>
                    </a:lnTo>
                    <a:lnTo>
                      <a:pt x="607263" y="534200"/>
                    </a:lnTo>
                    <a:lnTo>
                      <a:pt x="607263" y="760679"/>
                    </a:lnTo>
                    <a:lnTo>
                      <a:pt x="615099" y="756831"/>
                    </a:lnTo>
                    <a:lnTo>
                      <a:pt x="622833" y="752779"/>
                    </a:lnTo>
                    <a:lnTo>
                      <a:pt x="630440" y="748512"/>
                    </a:lnTo>
                    <a:lnTo>
                      <a:pt x="637882" y="744042"/>
                    </a:lnTo>
                    <a:lnTo>
                      <a:pt x="637882" y="534200"/>
                    </a:lnTo>
                    <a:lnTo>
                      <a:pt x="702284" y="534200"/>
                    </a:lnTo>
                    <a:lnTo>
                      <a:pt x="702284" y="691883"/>
                    </a:lnTo>
                    <a:lnTo>
                      <a:pt x="710463" y="683006"/>
                    </a:lnTo>
                    <a:lnTo>
                      <a:pt x="718312" y="673836"/>
                    </a:lnTo>
                    <a:lnTo>
                      <a:pt x="725805" y="664375"/>
                    </a:lnTo>
                    <a:lnTo>
                      <a:pt x="732904" y="654634"/>
                    </a:lnTo>
                    <a:lnTo>
                      <a:pt x="732904" y="534200"/>
                    </a:lnTo>
                    <a:lnTo>
                      <a:pt x="816076" y="534200"/>
                    </a:lnTo>
                    <a:lnTo>
                      <a:pt x="817359" y="526592"/>
                    </a:lnTo>
                    <a:lnTo>
                      <a:pt x="818464" y="518960"/>
                    </a:lnTo>
                    <a:lnTo>
                      <a:pt x="819391" y="511289"/>
                    </a:lnTo>
                    <a:lnTo>
                      <a:pt x="820153" y="503605"/>
                    </a:lnTo>
                    <a:lnTo>
                      <a:pt x="732904" y="503580"/>
                    </a:lnTo>
                    <a:lnTo>
                      <a:pt x="732904" y="472960"/>
                    </a:lnTo>
                    <a:lnTo>
                      <a:pt x="821601" y="472960"/>
                    </a:lnTo>
                    <a:close/>
                  </a:path>
                  <a:path w="944245" h="944879">
                    <a:moveTo>
                      <a:pt x="882802" y="472033"/>
                    </a:moveTo>
                    <a:lnTo>
                      <a:pt x="880033" y="424205"/>
                    </a:lnTo>
                    <a:lnTo>
                      <a:pt x="871931" y="377977"/>
                    </a:lnTo>
                    <a:lnTo>
                      <a:pt x="858812" y="333667"/>
                    </a:lnTo>
                    <a:lnTo>
                      <a:pt x="840981" y="291579"/>
                    </a:lnTo>
                    <a:lnTo>
                      <a:pt x="818756" y="252031"/>
                    </a:lnTo>
                    <a:lnTo>
                      <a:pt x="792441" y="215328"/>
                    </a:lnTo>
                    <a:lnTo>
                      <a:pt x="762342" y="181775"/>
                    </a:lnTo>
                    <a:lnTo>
                      <a:pt x="728776" y="151688"/>
                    </a:lnTo>
                    <a:lnTo>
                      <a:pt x="692061" y="125387"/>
                    </a:lnTo>
                    <a:lnTo>
                      <a:pt x="652500" y="103162"/>
                    </a:lnTo>
                    <a:lnTo>
                      <a:pt x="610412" y="85344"/>
                    </a:lnTo>
                    <a:lnTo>
                      <a:pt x="566089" y="72237"/>
                    </a:lnTo>
                    <a:lnTo>
                      <a:pt x="519861" y="64135"/>
                    </a:lnTo>
                    <a:lnTo>
                      <a:pt x="472033" y="61366"/>
                    </a:lnTo>
                    <a:lnTo>
                      <a:pt x="424205" y="64135"/>
                    </a:lnTo>
                    <a:lnTo>
                      <a:pt x="377977" y="72237"/>
                    </a:lnTo>
                    <a:lnTo>
                      <a:pt x="333654" y="85344"/>
                    </a:lnTo>
                    <a:lnTo>
                      <a:pt x="291566" y="103162"/>
                    </a:lnTo>
                    <a:lnTo>
                      <a:pt x="252018" y="125387"/>
                    </a:lnTo>
                    <a:lnTo>
                      <a:pt x="215315" y="151688"/>
                    </a:lnTo>
                    <a:lnTo>
                      <a:pt x="181762" y="181775"/>
                    </a:lnTo>
                    <a:lnTo>
                      <a:pt x="151676" y="215328"/>
                    </a:lnTo>
                    <a:lnTo>
                      <a:pt x="125374" y="252031"/>
                    </a:lnTo>
                    <a:lnTo>
                      <a:pt x="103149" y="291579"/>
                    </a:lnTo>
                    <a:lnTo>
                      <a:pt x="85331" y="333667"/>
                    </a:lnTo>
                    <a:lnTo>
                      <a:pt x="72212" y="377977"/>
                    </a:lnTo>
                    <a:lnTo>
                      <a:pt x="64122" y="424205"/>
                    </a:lnTo>
                    <a:lnTo>
                      <a:pt x="61353" y="472033"/>
                    </a:lnTo>
                    <a:lnTo>
                      <a:pt x="64198" y="520509"/>
                    </a:lnTo>
                    <a:lnTo>
                      <a:pt x="72517" y="567321"/>
                    </a:lnTo>
                    <a:lnTo>
                      <a:pt x="85979" y="612165"/>
                    </a:lnTo>
                    <a:lnTo>
                      <a:pt x="104267" y="654723"/>
                    </a:lnTo>
                    <a:lnTo>
                      <a:pt x="127050" y="694664"/>
                    </a:lnTo>
                    <a:lnTo>
                      <a:pt x="154025" y="731659"/>
                    </a:lnTo>
                    <a:lnTo>
                      <a:pt x="184848" y="765378"/>
                    </a:lnTo>
                    <a:lnTo>
                      <a:pt x="219214" y="795528"/>
                    </a:lnTo>
                    <a:lnTo>
                      <a:pt x="256781" y="821753"/>
                    </a:lnTo>
                    <a:lnTo>
                      <a:pt x="323151" y="821753"/>
                    </a:lnTo>
                    <a:lnTo>
                      <a:pt x="279463" y="799642"/>
                    </a:lnTo>
                    <a:lnTo>
                      <a:pt x="239204" y="772287"/>
                    </a:lnTo>
                    <a:lnTo>
                      <a:pt x="202869" y="740143"/>
                    </a:lnTo>
                    <a:lnTo>
                      <a:pt x="170865" y="703656"/>
                    </a:lnTo>
                    <a:lnTo>
                      <a:pt x="143675" y="663282"/>
                    </a:lnTo>
                    <a:lnTo>
                      <a:pt x="121742" y="619480"/>
                    </a:lnTo>
                    <a:lnTo>
                      <a:pt x="105511" y="572693"/>
                    </a:lnTo>
                    <a:lnTo>
                      <a:pt x="95440" y="523405"/>
                    </a:lnTo>
                    <a:lnTo>
                      <a:pt x="91986" y="472033"/>
                    </a:lnTo>
                    <a:lnTo>
                      <a:pt x="94957" y="424434"/>
                    </a:lnTo>
                    <a:lnTo>
                      <a:pt x="103619" y="378587"/>
                    </a:lnTo>
                    <a:lnTo>
                      <a:pt x="117614" y="334835"/>
                    </a:lnTo>
                    <a:lnTo>
                      <a:pt x="136588" y="293547"/>
                    </a:lnTo>
                    <a:lnTo>
                      <a:pt x="160172" y="255079"/>
                    </a:lnTo>
                    <a:lnTo>
                      <a:pt x="188023" y="219786"/>
                    </a:lnTo>
                    <a:lnTo>
                      <a:pt x="219773" y="188036"/>
                    </a:lnTo>
                    <a:lnTo>
                      <a:pt x="255054" y="160185"/>
                    </a:lnTo>
                    <a:lnTo>
                      <a:pt x="293535" y="136601"/>
                    </a:lnTo>
                    <a:lnTo>
                      <a:pt x="334822" y="117627"/>
                    </a:lnTo>
                    <a:lnTo>
                      <a:pt x="378574" y="103632"/>
                    </a:lnTo>
                    <a:lnTo>
                      <a:pt x="424434" y="94970"/>
                    </a:lnTo>
                    <a:lnTo>
                      <a:pt x="472033" y="91998"/>
                    </a:lnTo>
                    <a:lnTo>
                      <a:pt x="519658" y="94970"/>
                    </a:lnTo>
                    <a:lnTo>
                      <a:pt x="565531" y="103632"/>
                    </a:lnTo>
                    <a:lnTo>
                      <a:pt x="609295" y="117627"/>
                    </a:lnTo>
                    <a:lnTo>
                      <a:pt x="650595" y="136601"/>
                    </a:lnTo>
                    <a:lnTo>
                      <a:pt x="689076" y="160185"/>
                    </a:lnTo>
                    <a:lnTo>
                      <a:pt x="724369" y="188036"/>
                    </a:lnTo>
                    <a:lnTo>
                      <a:pt x="756119" y="219786"/>
                    </a:lnTo>
                    <a:lnTo>
                      <a:pt x="783971" y="255079"/>
                    </a:lnTo>
                    <a:lnTo>
                      <a:pt x="807567" y="293547"/>
                    </a:lnTo>
                    <a:lnTo>
                      <a:pt x="826541" y="334835"/>
                    </a:lnTo>
                    <a:lnTo>
                      <a:pt x="840536" y="378587"/>
                    </a:lnTo>
                    <a:lnTo>
                      <a:pt x="849198" y="424434"/>
                    </a:lnTo>
                    <a:lnTo>
                      <a:pt x="852170" y="472033"/>
                    </a:lnTo>
                    <a:lnTo>
                      <a:pt x="848715" y="523405"/>
                    </a:lnTo>
                    <a:lnTo>
                      <a:pt x="838644" y="572693"/>
                    </a:lnTo>
                    <a:lnTo>
                      <a:pt x="822413" y="619480"/>
                    </a:lnTo>
                    <a:lnTo>
                      <a:pt x="800481" y="663282"/>
                    </a:lnTo>
                    <a:lnTo>
                      <a:pt x="773290" y="703656"/>
                    </a:lnTo>
                    <a:lnTo>
                      <a:pt x="741286" y="740143"/>
                    </a:lnTo>
                    <a:lnTo>
                      <a:pt x="704951" y="772287"/>
                    </a:lnTo>
                    <a:lnTo>
                      <a:pt x="664692" y="799642"/>
                    </a:lnTo>
                    <a:lnTo>
                      <a:pt x="621004" y="821753"/>
                    </a:lnTo>
                    <a:lnTo>
                      <a:pt x="687273" y="821753"/>
                    </a:lnTo>
                    <a:lnTo>
                      <a:pt x="724852" y="795553"/>
                    </a:lnTo>
                    <a:lnTo>
                      <a:pt x="759218" y="765441"/>
                    </a:lnTo>
                    <a:lnTo>
                      <a:pt x="790054" y="731723"/>
                    </a:lnTo>
                    <a:lnTo>
                      <a:pt x="817041" y="694740"/>
                    </a:lnTo>
                    <a:lnTo>
                      <a:pt x="839851" y="654799"/>
                    </a:lnTo>
                    <a:lnTo>
                      <a:pt x="858151" y="612241"/>
                    </a:lnTo>
                    <a:lnTo>
                      <a:pt x="871626" y="567372"/>
                    </a:lnTo>
                    <a:lnTo>
                      <a:pt x="879957" y="520534"/>
                    </a:lnTo>
                    <a:lnTo>
                      <a:pt x="882802" y="472033"/>
                    </a:lnTo>
                    <a:close/>
                  </a:path>
                  <a:path w="944245" h="944879">
                    <a:moveTo>
                      <a:pt x="944181" y="472033"/>
                    </a:moveTo>
                    <a:lnTo>
                      <a:pt x="941730" y="423837"/>
                    </a:lnTo>
                    <a:lnTo>
                      <a:pt x="934567" y="377024"/>
                    </a:lnTo>
                    <a:lnTo>
                      <a:pt x="922921" y="331825"/>
                    </a:lnTo>
                    <a:lnTo>
                      <a:pt x="907021" y="288480"/>
                    </a:lnTo>
                    <a:lnTo>
                      <a:pt x="887107" y="247230"/>
                    </a:lnTo>
                    <a:lnTo>
                      <a:pt x="863434" y="208305"/>
                    </a:lnTo>
                    <a:lnTo>
                      <a:pt x="836231" y="171958"/>
                    </a:lnTo>
                    <a:lnTo>
                      <a:pt x="805738" y="138417"/>
                    </a:lnTo>
                    <a:lnTo>
                      <a:pt x="772198" y="107924"/>
                    </a:lnTo>
                    <a:lnTo>
                      <a:pt x="735838" y="80733"/>
                    </a:lnTo>
                    <a:lnTo>
                      <a:pt x="696912" y="57061"/>
                    </a:lnTo>
                    <a:lnTo>
                      <a:pt x="655650" y="37147"/>
                    </a:lnTo>
                    <a:lnTo>
                      <a:pt x="612292" y="21259"/>
                    </a:lnTo>
                    <a:lnTo>
                      <a:pt x="567067" y="9601"/>
                    </a:lnTo>
                    <a:lnTo>
                      <a:pt x="520242" y="2438"/>
                    </a:lnTo>
                    <a:lnTo>
                      <a:pt x="472033" y="0"/>
                    </a:lnTo>
                    <a:lnTo>
                      <a:pt x="423837" y="2438"/>
                    </a:lnTo>
                    <a:lnTo>
                      <a:pt x="377024" y="9601"/>
                    </a:lnTo>
                    <a:lnTo>
                      <a:pt x="331825" y="21259"/>
                    </a:lnTo>
                    <a:lnTo>
                      <a:pt x="288480" y="37147"/>
                    </a:lnTo>
                    <a:lnTo>
                      <a:pt x="247218" y="57061"/>
                    </a:lnTo>
                    <a:lnTo>
                      <a:pt x="208305" y="80733"/>
                    </a:lnTo>
                    <a:lnTo>
                      <a:pt x="171945" y="107924"/>
                    </a:lnTo>
                    <a:lnTo>
                      <a:pt x="138417" y="138417"/>
                    </a:lnTo>
                    <a:lnTo>
                      <a:pt x="107924" y="171958"/>
                    </a:lnTo>
                    <a:lnTo>
                      <a:pt x="80721" y="208305"/>
                    </a:lnTo>
                    <a:lnTo>
                      <a:pt x="57048" y="247230"/>
                    </a:lnTo>
                    <a:lnTo>
                      <a:pt x="37147" y="288480"/>
                    </a:lnTo>
                    <a:lnTo>
                      <a:pt x="21247" y="331825"/>
                    </a:lnTo>
                    <a:lnTo>
                      <a:pt x="9601" y="377024"/>
                    </a:lnTo>
                    <a:lnTo>
                      <a:pt x="2438" y="423837"/>
                    </a:lnTo>
                    <a:lnTo>
                      <a:pt x="0" y="472033"/>
                    </a:lnTo>
                    <a:lnTo>
                      <a:pt x="2755" y="523290"/>
                    </a:lnTo>
                    <a:lnTo>
                      <a:pt x="10845" y="572960"/>
                    </a:lnTo>
                    <a:lnTo>
                      <a:pt x="23990" y="620776"/>
                    </a:lnTo>
                    <a:lnTo>
                      <a:pt x="41884" y="666419"/>
                    </a:lnTo>
                    <a:lnTo>
                      <a:pt x="64249" y="709625"/>
                    </a:lnTo>
                    <a:lnTo>
                      <a:pt x="90792" y="750100"/>
                    </a:lnTo>
                    <a:lnTo>
                      <a:pt x="121234" y="787577"/>
                    </a:lnTo>
                    <a:lnTo>
                      <a:pt x="155295" y="821753"/>
                    </a:lnTo>
                    <a:lnTo>
                      <a:pt x="202882" y="821753"/>
                    </a:lnTo>
                    <a:lnTo>
                      <a:pt x="165430" y="789368"/>
                    </a:lnTo>
                    <a:lnTo>
                      <a:pt x="131800" y="753033"/>
                    </a:lnTo>
                    <a:lnTo>
                      <a:pt x="102374" y="713105"/>
                    </a:lnTo>
                    <a:lnTo>
                      <a:pt x="77495" y="669937"/>
                    </a:lnTo>
                    <a:lnTo>
                      <a:pt x="57518" y="623900"/>
                    </a:lnTo>
                    <a:lnTo>
                      <a:pt x="42811" y="575322"/>
                    </a:lnTo>
                    <a:lnTo>
                      <a:pt x="33718" y="524586"/>
                    </a:lnTo>
                    <a:lnTo>
                      <a:pt x="30619" y="472033"/>
                    </a:lnTo>
                    <a:lnTo>
                      <a:pt x="33210" y="424002"/>
                    </a:lnTo>
                    <a:lnTo>
                      <a:pt x="40805" y="377444"/>
                    </a:lnTo>
                    <a:lnTo>
                      <a:pt x="53149" y="332651"/>
                    </a:lnTo>
                    <a:lnTo>
                      <a:pt x="69964" y="289877"/>
                    </a:lnTo>
                    <a:lnTo>
                      <a:pt x="90957" y="249402"/>
                    </a:lnTo>
                    <a:lnTo>
                      <a:pt x="115887" y="211505"/>
                    </a:lnTo>
                    <a:lnTo>
                      <a:pt x="144462" y="176428"/>
                    </a:lnTo>
                    <a:lnTo>
                      <a:pt x="176428" y="144475"/>
                    </a:lnTo>
                    <a:lnTo>
                      <a:pt x="211493" y="115900"/>
                    </a:lnTo>
                    <a:lnTo>
                      <a:pt x="249402" y="90970"/>
                    </a:lnTo>
                    <a:lnTo>
                      <a:pt x="289877" y="69977"/>
                    </a:lnTo>
                    <a:lnTo>
                      <a:pt x="332651" y="53162"/>
                    </a:lnTo>
                    <a:lnTo>
                      <a:pt x="377444" y="40830"/>
                    </a:lnTo>
                    <a:lnTo>
                      <a:pt x="423989" y="33223"/>
                    </a:lnTo>
                    <a:lnTo>
                      <a:pt x="472033" y="30632"/>
                    </a:lnTo>
                    <a:lnTo>
                      <a:pt x="520065" y="33223"/>
                    </a:lnTo>
                    <a:lnTo>
                      <a:pt x="566610" y="40830"/>
                    </a:lnTo>
                    <a:lnTo>
                      <a:pt x="611416" y="53162"/>
                    </a:lnTo>
                    <a:lnTo>
                      <a:pt x="654202" y="69977"/>
                    </a:lnTo>
                    <a:lnTo>
                      <a:pt x="694677" y="90970"/>
                    </a:lnTo>
                    <a:lnTo>
                      <a:pt x="732599" y="115900"/>
                    </a:lnTo>
                    <a:lnTo>
                      <a:pt x="767676" y="144475"/>
                    </a:lnTo>
                    <a:lnTo>
                      <a:pt x="799642" y="176428"/>
                    </a:lnTo>
                    <a:lnTo>
                      <a:pt x="828230" y="211505"/>
                    </a:lnTo>
                    <a:lnTo>
                      <a:pt x="853173" y="249402"/>
                    </a:lnTo>
                    <a:lnTo>
                      <a:pt x="874179" y="289877"/>
                    </a:lnTo>
                    <a:lnTo>
                      <a:pt x="890993" y="332651"/>
                    </a:lnTo>
                    <a:lnTo>
                      <a:pt x="903338" y="377444"/>
                    </a:lnTo>
                    <a:lnTo>
                      <a:pt x="910945" y="424002"/>
                    </a:lnTo>
                    <a:lnTo>
                      <a:pt x="913549" y="472033"/>
                    </a:lnTo>
                    <a:lnTo>
                      <a:pt x="910437" y="524586"/>
                    </a:lnTo>
                    <a:lnTo>
                      <a:pt x="901344" y="575322"/>
                    </a:lnTo>
                    <a:lnTo>
                      <a:pt x="886625" y="623900"/>
                    </a:lnTo>
                    <a:lnTo>
                      <a:pt x="866648" y="669937"/>
                    </a:lnTo>
                    <a:lnTo>
                      <a:pt x="841756" y="713105"/>
                    </a:lnTo>
                    <a:lnTo>
                      <a:pt x="812304" y="753033"/>
                    </a:lnTo>
                    <a:lnTo>
                      <a:pt x="778662" y="789368"/>
                    </a:lnTo>
                    <a:lnTo>
                      <a:pt x="741184" y="821753"/>
                    </a:lnTo>
                    <a:lnTo>
                      <a:pt x="788873" y="821753"/>
                    </a:lnTo>
                    <a:lnTo>
                      <a:pt x="822921" y="787577"/>
                    </a:lnTo>
                    <a:lnTo>
                      <a:pt x="853363" y="750100"/>
                    </a:lnTo>
                    <a:lnTo>
                      <a:pt x="879919" y="709625"/>
                    </a:lnTo>
                    <a:lnTo>
                      <a:pt x="902284" y="666419"/>
                    </a:lnTo>
                    <a:lnTo>
                      <a:pt x="920178" y="620776"/>
                    </a:lnTo>
                    <a:lnTo>
                      <a:pt x="933323" y="572960"/>
                    </a:lnTo>
                    <a:lnTo>
                      <a:pt x="941412" y="523290"/>
                    </a:lnTo>
                    <a:lnTo>
                      <a:pt x="944181" y="472033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3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01734" y="5306097"/>
                <a:ext cx="164490" cy="84836"/>
              </a:xfrm>
              <a:prstGeom prst="rect">
                <a:avLst/>
              </a:prstGeom>
            </p:spPr>
          </p:pic>
        </p:grpSp>
        <p:grpSp>
          <p:nvGrpSpPr>
            <p:cNvPr id="39" name="object 39"/>
            <p:cNvGrpSpPr/>
            <p:nvPr/>
          </p:nvGrpSpPr>
          <p:grpSpPr>
            <a:xfrm>
              <a:off x="5528739" y="4737769"/>
              <a:ext cx="1405255" cy="151130"/>
              <a:chOff x="5528739" y="4737769"/>
              <a:chExt cx="1405255" cy="151130"/>
            </a:xfrm>
          </p:grpSpPr>
          <p:pic>
            <p:nvPicPr>
              <p:cNvPr id="58" name="object 40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528739" y="4767078"/>
                <a:ext cx="440968" cy="121386"/>
              </a:xfrm>
              <a:prstGeom prst="rect">
                <a:avLst/>
              </a:prstGeom>
            </p:spPr>
          </p:pic>
          <p:sp>
            <p:nvSpPr>
              <p:cNvPr id="59" name="object 41"/>
              <p:cNvSpPr/>
              <p:nvPr/>
            </p:nvSpPr>
            <p:spPr>
              <a:xfrm>
                <a:off x="5990895" y="4768202"/>
                <a:ext cx="10096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18110">
                    <a:moveTo>
                      <a:pt x="100622" y="0"/>
                    </a:moveTo>
                    <a:lnTo>
                      <a:pt x="75692" y="0"/>
                    </a:lnTo>
                    <a:lnTo>
                      <a:pt x="75692" y="49530"/>
                    </a:lnTo>
                    <a:lnTo>
                      <a:pt x="24980" y="49530"/>
                    </a:lnTo>
                    <a:lnTo>
                      <a:pt x="24980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69850"/>
                    </a:lnTo>
                    <a:lnTo>
                      <a:pt x="0" y="118110"/>
                    </a:lnTo>
                    <a:lnTo>
                      <a:pt x="24980" y="118110"/>
                    </a:lnTo>
                    <a:lnTo>
                      <a:pt x="24980" y="69850"/>
                    </a:lnTo>
                    <a:lnTo>
                      <a:pt x="75692" y="69850"/>
                    </a:lnTo>
                    <a:lnTo>
                      <a:pt x="75692" y="118110"/>
                    </a:lnTo>
                    <a:lnTo>
                      <a:pt x="100622" y="118110"/>
                    </a:lnTo>
                    <a:lnTo>
                      <a:pt x="100622" y="69850"/>
                    </a:lnTo>
                    <a:lnTo>
                      <a:pt x="100622" y="49530"/>
                    </a:lnTo>
                    <a:lnTo>
                      <a:pt x="100622" y="0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0" name="object 42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113293" y="4767078"/>
                <a:ext cx="218450" cy="121386"/>
              </a:xfrm>
              <a:prstGeom prst="rect">
                <a:avLst/>
              </a:prstGeom>
            </p:spPr>
          </p:pic>
          <p:pic>
            <p:nvPicPr>
              <p:cNvPr id="61" name="object 43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355528" y="4767078"/>
                <a:ext cx="212747" cy="121386"/>
              </a:xfrm>
              <a:prstGeom prst="rect">
                <a:avLst/>
              </a:prstGeom>
            </p:spPr>
          </p:pic>
          <p:pic>
            <p:nvPicPr>
              <p:cNvPr id="62" name="object 44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589461" y="4768693"/>
                <a:ext cx="221509" cy="118165"/>
              </a:xfrm>
              <a:prstGeom prst="rect">
                <a:avLst/>
              </a:prstGeom>
            </p:spPr>
          </p:pic>
          <p:pic>
            <p:nvPicPr>
              <p:cNvPr id="63" name="object 45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834811" y="4737769"/>
                <a:ext cx="98844" cy="149085"/>
              </a:xfrm>
              <a:prstGeom prst="rect">
                <a:avLst/>
              </a:prstGeom>
            </p:spPr>
          </p:pic>
        </p:grpSp>
        <p:grpSp>
          <p:nvGrpSpPr>
            <p:cNvPr id="40" name="object 46"/>
            <p:cNvGrpSpPr/>
            <p:nvPr/>
          </p:nvGrpSpPr>
          <p:grpSpPr>
            <a:xfrm>
              <a:off x="5528740" y="4940857"/>
              <a:ext cx="1357630" cy="177800"/>
              <a:chOff x="5528740" y="4940857"/>
              <a:chExt cx="1357630" cy="177800"/>
            </a:xfrm>
          </p:grpSpPr>
          <p:pic>
            <p:nvPicPr>
              <p:cNvPr id="51" name="object 47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28740" y="4971780"/>
                <a:ext cx="128079" cy="118160"/>
              </a:xfrm>
              <a:prstGeom prst="rect">
                <a:avLst/>
              </a:prstGeom>
            </p:spPr>
          </p:pic>
          <p:pic>
            <p:nvPicPr>
              <p:cNvPr id="52" name="object 48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680612" y="4971778"/>
                <a:ext cx="332880" cy="146665"/>
              </a:xfrm>
              <a:prstGeom prst="rect">
                <a:avLst/>
              </a:prstGeom>
            </p:spPr>
          </p:pic>
          <p:pic>
            <p:nvPicPr>
              <p:cNvPr id="53" name="object 49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037338" y="4971782"/>
                <a:ext cx="231084" cy="146088"/>
              </a:xfrm>
              <a:prstGeom prst="rect">
                <a:avLst/>
              </a:prstGeom>
            </p:spPr>
          </p:pic>
          <p:sp>
            <p:nvSpPr>
              <p:cNvPr id="54" name="object 50"/>
              <p:cNvSpPr/>
              <p:nvPr/>
            </p:nvSpPr>
            <p:spPr>
              <a:xfrm>
                <a:off x="6292266" y="4971834"/>
                <a:ext cx="10096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18110">
                    <a:moveTo>
                      <a:pt x="100609" y="0"/>
                    </a:moveTo>
                    <a:lnTo>
                      <a:pt x="75692" y="0"/>
                    </a:lnTo>
                    <a:lnTo>
                      <a:pt x="75692" y="48260"/>
                    </a:lnTo>
                    <a:lnTo>
                      <a:pt x="24980" y="48260"/>
                    </a:lnTo>
                    <a:lnTo>
                      <a:pt x="24980" y="0"/>
                    </a:lnTo>
                    <a:lnTo>
                      <a:pt x="0" y="0"/>
                    </a:lnTo>
                    <a:lnTo>
                      <a:pt x="0" y="48260"/>
                    </a:lnTo>
                    <a:lnTo>
                      <a:pt x="0" y="69850"/>
                    </a:lnTo>
                    <a:lnTo>
                      <a:pt x="0" y="118110"/>
                    </a:lnTo>
                    <a:lnTo>
                      <a:pt x="24980" y="118110"/>
                    </a:lnTo>
                    <a:lnTo>
                      <a:pt x="24980" y="69850"/>
                    </a:lnTo>
                    <a:lnTo>
                      <a:pt x="75692" y="69850"/>
                    </a:lnTo>
                    <a:lnTo>
                      <a:pt x="75692" y="118110"/>
                    </a:lnTo>
                    <a:lnTo>
                      <a:pt x="100609" y="118110"/>
                    </a:lnTo>
                    <a:lnTo>
                      <a:pt x="100609" y="69850"/>
                    </a:lnTo>
                    <a:lnTo>
                      <a:pt x="100609" y="48260"/>
                    </a:lnTo>
                    <a:lnTo>
                      <a:pt x="100609" y="0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51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414658" y="4970168"/>
                <a:ext cx="106337" cy="121386"/>
              </a:xfrm>
              <a:prstGeom prst="rect">
                <a:avLst/>
              </a:prstGeom>
            </p:spPr>
          </p:pic>
          <p:pic>
            <p:nvPicPr>
              <p:cNvPr id="56" name="object 52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542190" y="4971780"/>
                <a:ext cx="221503" cy="118163"/>
              </a:xfrm>
              <a:prstGeom prst="rect">
                <a:avLst/>
              </a:prstGeom>
            </p:spPr>
          </p:pic>
          <p:pic>
            <p:nvPicPr>
              <p:cNvPr id="57" name="object 53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787542" y="4940857"/>
                <a:ext cx="98831" cy="149089"/>
              </a:xfrm>
              <a:prstGeom prst="rect">
                <a:avLst/>
              </a:prstGeom>
            </p:spPr>
          </p:pic>
        </p:grpSp>
        <p:grpSp>
          <p:nvGrpSpPr>
            <p:cNvPr id="41" name="object 54"/>
            <p:cNvGrpSpPr/>
            <p:nvPr/>
          </p:nvGrpSpPr>
          <p:grpSpPr>
            <a:xfrm>
              <a:off x="5521812" y="5173263"/>
              <a:ext cx="1243965" cy="121920"/>
              <a:chOff x="5521812" y="5173263"/>
              <a:chExt cx="1243965" cy="121920"/>
            </a:xfrm>
          </p:grpSpPr>
          <p:pic>
            <p:nvPicPr>
              <p:cNvPr id="43" name="object 55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5521812" y="5174876"/>
                <a:ext cx="219844" cy="119773"/>
              </a:xfrm>
              <a:prstGeom prst="rect">
                <a:avLst/>
              </a:prstGeom>
            </p:spPr>
          </p:pic>
          <p:pic>
            <p:nvPicPr>
              <p:cNvPr id="44" name="object 56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5765500" y="5174875"/>
                <a:ext cx="98831" cy="118160"/>
              </a:xfrm>
              <a:prstGeom prst="rect">
                <a:avLst/>
              </a:prstGeom>
            </p:spPr>
          </p:pic>
          <p:pic>
            <p:nvPicPr>
              <p:cNvPr id="45" name="object 57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5888174" y="5174867"/>
                <a:ext cx="91160" cy="118160"/>
              </a:xfrm>
              <a:prstGeom prst="rect">
                <a:avLst/>
              </a:prstGeom>
            </p:spPr>
          </p:pic>
          <p:pic>
            <p:nvPicPr>
              <p:cNvPr id="46" name="object 58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998800" y="5174867"/>
                <a:ext cx="79844" cy="118160"/>
              </a:xfrm>
              <a:prstGeom prst="rect">
                <a:avLst/>
              </a:prstGeom>
            </p:spPr>
          </p:pic>
          <p:pic>
            <p:nvPicPr>
              <p:cNvPr id="47" name="object 59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101572" y="5173263"/>
                <a:ext cx="212746" cy="121386"/>
              </a:xfrm>
              <a:prstGeom prst="rect">
                <a:avLst/>
              </a:prstGeom>
            </p:spPr>
          </p:pic>
          <p:pic>
            <p:nvPicPr>
              <p:cNvPr id="48" name="object 60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6335501" y="5174875"/>
                <a:ext cx="98831" cy="118160"/>
              </a:xfrm>
              <a:prstGeom prst="rect">
                <a:avLst/>
              </a:prstGeom>
            </p:spPr>
          </p:pic>
          <p:sp>
            <p:nvSpPr>
              <p:cNvPr id="49" name="object 61"/>
              <p:cNvSpPr/>
              <p:nvPr/>
            </p:nvSpPr>
            <p:spPr>
              <a:xfrm>
                <a:off x="6453670" y="5175148"/>
                <a:ext cx="9715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97154" h="118110">
                    <a:moveTo>
                      <a:pt x="97040" y="0"/>
                    </a:moveTo>
                    <a:lnTo>
                      <a:pt x="0" y="0"/>
                    </a:lnTo>
                    <a:lnTo>
                      <a:pt x="0" y="20320"/>
                    </a:lnTo>
                    <a:lnTo>
                      <a:pt x="36169" y="20320"/>
                    </a:lnTo>
                    <a:lnTo>
                      <a:pt x="36169" y="118110"/>
                    </a:lnTo>
                    <a:lnTo>
                      <a:pt x="60871" y="118110"/>
                    </a:lnTo>
                    <a:lnTo>
                      <a:pt x="60871" y="20320"/>
                    </a:lnTo>
                    <a:lnTo>
                      <a:pt x="97040" y="20320"/>
                    </a:lnTo>
                    <a:lnTo>
                      <a:pt x="97040" y="0"/>
                    </a:lnTo>
                    <a:close/>
                  </a:path>
                </a:pathLst>
              </a:custGeom>
              <a:solidFill>
                <a:srgbClr val="A21C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62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6570014" y="5174867"/>
                <a:ext cx="195323" cy="118390"/>
              </a:xfrm>
              <a:prstGeom prst="rect">
                <a:avLst/>
              </a:prstGeom>
            </p:spPr>
          </p:pic>
        </p:grpSp>
        <p:sp>
          <p:nvSpPr>
            <p:cNvPr id="42" name="object 63"/>
            <p:cNvSpPr/>
            <p:nvPr/>
          </p:nvSpPr>
          <p:spPr>
            <a:xfrm>
              <a:off x="5329821" y="4569180"/>
              <a:ext cx="18415" cy="944880"/>
            </a:xfrm>
            <a:custGeom>
              <a:avLst/>
              <a:gdLst/>
              <a:ahLst/>
              <a:cxnLst/>
              <a:rect l="l" t="t" r="r" b="b"/>
              <a:pathLst>
                <a:path w="18414" h="944879">
                  <a:moveTo>
                    <a:pt x="18364" y="0"/>
                  </a:moveTo>
                  <a:lnTo>
                    <a:pt x="0" y="0"/>
                  </a:lnTo>
                  <a:lnTo>
                    <a:pt x="0" y="944346"/>
                  </a:lnTo>
                  <a:lnTo>
                    <a:pt x="18364" y="944346"/>
                  </a:lnTo>
                  <a:lnTo>
                    <a:pt x="18364" y="0"/>
                  </a:lnTo>
                  <a:close/>
                </a:path>
              </a:pathLst>
            </a:custGeom>
            <a:solidFill>
              <a:srgbClr val="A2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308569" y="3850424"/>
            <a:ext cx="1246041" cy="1260007"/>
          </a:xfrm>
          <a:prstGeom prst="rect">
            <a:avLst/>
          </a:prstGeom>
        </p:spPr>
      </p:pic>
      <p:pic>
        <p:nvPicPr>
          <p:cNvPr id="67" name="object 6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308566" y="5598006"/>
            <a:ext cx="1246040" cy="1259994"/>
          </a:xfrm>
          <a:prstGeom prst="rect">
            <a:avLst/>
          </a:prstGeom>
        </p:spPr>
      </p:pic>
      <p:sp>
        <p:nvSpPr>
          <p:cNvPr id="134" name="Заголовок 4"/>
          <p:cNvSpPr txBox="1">
            <a:spLocks/>
          </p:cNvSpPr>
          <p:nvPr/>
        </p:nvSpPr>
        <p:spPr>
          <a:xfrm>
            <a:off x="1753561" y="520739"/>
            <a:ext cx="8509376" cy="2769989"/>
          </a:xfrm>
          <a:prstGeom prst="rect">
            <a:avLst/>
          </a:prstGeom>
        </p:spPr>
        <p:txBody>
          <a:bodyPr/>
          <a:lstStyle>
            <a:lvl1pPr>
              <a:defRPr sz="4800" kern="0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Допустимые логотипы на белом фоне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6444343" y="4907"/>
            <a:ext cx="5831386" cy="6853093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700142" y="2659048"/>
            <a:ext cx="5772346" cy="2769989"/>
          </a:xfrm>
          <a:prstGeom prst="rect">
            <a:avLst/>
          </a:prstGeom>
        </p:spPr>
        <p:txBody>
          <a:bodyPr/>
          <a:lstStyle>
            <a:lvl1pPr>
              <a:defRPr sz="4800" kern="0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6000" dirty="0" smtClean="0"/>
              <a:t>На страже здоровья </a:t>
            </a:r>
            <a:br>
              <a:rPr lang="ru-RU" sz="6000" dirty="0" smtClean="0"/>
            </a:br>
            <a:r>
              <a:rPr lang="ru-RU" sz="6000" dirty="0" smtClean="0"/>
              <a:t>81 год</a:t>
            </a:r>
            <a:endParaRPr lang="en-US" sz="6000" dirty="0"/>
          </a:p>
        </p:txBody>
      </p: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157631" y="227694"/>
            <a:ext cx="2346083" cy="2372397"/>
            <a:chOff x="4290293" y="4931791"/>
            <a:chExt cx="3846576" cy="3889720"/>
          </a:xfrm>
        </p:grpSpPr>
        <p:grpSp>
          <p:nvGrpSpPr>
            <p:cNvPr id="33" name="object 2"/>
            <p:cNvGrpSpPr/>
            <p:nvPr/>
          </p:nvGrpSpPr>
          <p:grpSpPr>
            <a:xfrm>
              <a:off x="5468455" y="5012034"/>
              <a:ext cx="419734" cy="240665"/>
              <a:chOff x="5468455" y="5012034"/>
              <a:chExt cx="419734" cy="240665"/>
            </a:xfrm>
          </p:grpSpPr>
          <p:pic>
            <p:nvPicPr>
              <p:cNvPr id="47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68455" y="5012069"/>
                <a:ext cx="231615" cy="240254"/>
              </a:xfrm>
              <a:prstGeom prst="rect">
                <a:avLst/>
              </a:prstGeom>
            </p:spPr>
          </p:pic>
          <p:pic>
            <p:nvPicPr>
              <p:cNvPr id="48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27202" y="5012034"/>
                <a:ext cx="160824" cy="216335"/>
              </a:xfrm>
              <a:prstGeom prst="rect">
                <a:avLst/>
              </a:prstGeom>
            </p:spPr>
          </p:pic>
        </p:grpSp>
        <p:pic>
          <p:nvPicPr>
            <p:cNvPr id="34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7702" y="4980080"/>
              <a:ext cx="138184" cy="151851"/>
            </a:xfrm>
            <a:prstGeom prst="rect">
              <a:avLst/>
            </a:prstGeom>
          </p:spPr>
        </p:pic>
        <p:pic>
          <p:nvPicPr>
            <p:cNvPr id="35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4399" y="4970681"/>
              <a:ext cx="140309" cy="149042"/>
            </a:xfrm>
            <a:prstGeom prst="rect">
              <a:avLst/>
            </a:prstGeom>
          </p:spPr>
        </p:pic>
        <p:grpSp>
          <p:nvGrpSpPr>
            <p:cNvPr id="36" name="object 7"/>
            <p:cNvGrpSpPr/>
            <p:nvPr/>
          </p:nvGrpSpPr>
          <p:grpSpPr>
            <a:xfrm>
              <a:off x="6372492" y="4931791"/>
              <a:ext cx="699135" cy="325755"/>
              <a:chOff x="6372492" y="4931791"/>
              <a:chExt cx="699135" cy="325755"/>
            </a:xfrm>
          </p:grpSpPr>
          <p:pic>
            <p:nvPicPr>
              <p:cNvPr id="44" name="object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72492" y="4931791"/>
                <a:ext cx="154822" cy="196978"/>
              </a:xfrm>
              <a:prstGeom prst="rect">
                <a:avLst/>
              </a:prstGeom>
            </p:spPr>
          </p:pic>
          <p:sp>
            <p:nvSpPr>
              <p:cNvPr id="45" name="object 9"/>
              <p:cNvSpPr/>
              <p:nvPr/>
            </p:nvSpPr>
            <p:spPr>
              <a:xfrm>
                <a:off x="6569350" y="4964130"/>
                <a:ext cx="259079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43204">
                    <a:moveTo>
                      <a:pt x="50888" y="0"/>
                    </a:moveTo>
                    <a:lnTo>
                      <a:pt x="0" y="185784"/>
                    </a:lnTo>
                    <a:lnTo>
                      <a:pt x="43715" y="197784"/>
                    </a:lnTo>
                    <a:lnTo>
                      <a:pt x="75149" y="83013"/>
                    </a:lnTo>
                    <a:lnTo>
                      <a:pt x="76709" y="83421"/>
                    </a:lnTo>
                    <a:lnTo>
                      <a:pt x="90227" y="209250"/>
                    </a:lnTo>
                    <a:lnTo>
                      <a:pt x="118153" y="216893"/>
                    </a:lnTo>
                    <a:lnTo>
                      <a:pt x="193742" y="116164"/>
                    </a:lnTo>
                    <a:lnTo>
                      <a:pt x="195271" y="116603"/>
                    </a:lnTo>
                    <a:lnTo>
                      <a:pt x="164015" y="230715"/>
                    </a:lnTo>
                    <a:lnTo>
                      <a:pt x="207721" y="242715"/>
                    </a:lnTo>
                    <a:lnTo>
                      <a:pt x="258651" y="56888"/>
                    </a:lnTo>
                    <a:lnTo>
                      <a:pt x="203040" y="41663"/>
                    </a:lnTo>
                    <a:lnTo>
                      <a:pt x="124341" y="143786"/>
                    </a:lnTo>
                    <a:lnTo>
                      <a:pt x="122163" y="143199"/>
                    </a:lnTo>
                    <a:lnTo>
                      <a:pt x="106499" y="15224"/>
                    </a:lnTo>
                    <a:lnTo>
                      <a:pt x="5088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65808" y="5053262"/>
                <a:ext cx="205239" cy="203922"/>
              </a:xfrm>
              <a:prstGeom prst="rect">
                <a:avLst/>
              </a:prstGeom>
            </p:spPr>
          </p:pic>
        </p:grpSp>
        <p:pic>
          <p:nvPicPr>
            <p:cNvPr id="37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0293" y="6892997"/>
              <a:ext cx="202046" cy="157656"/>
            </a:xfrm>
            <a:prstGeom prst="rect">
              <a:avLst/>
            </a:prstGeom>
          </p:spPr>
        </p:pic>
        <p:pic>
          <p:nvPicPr>
            <p:cNvPr id="38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2166" y="7107878"/>
              <a:ext cx="205861" cy="161048"/>
            </a:xfrm>
            <a:prstGeom prst="rect">
              <a:avLst/>
            </a:prstGeom>
          </p:spPr>
        </p:pic>
        <p:pic>
          <p:nvPicPr>
            <p:cNvPr id="39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74671" y="8578870"/>
              <a:ext cx="193711" cy="242641"/>
            </a:xfrm>
            <a:prstGeom prst="rect">
              <a:avLst/>
            </a:prstGeom>
          </p:spPr>
        </p:pic>
        <p:pic>
          <p:nvPicPr>
            <p:cNvPr id="40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42069" y="6789576"/>
              <a:ext cx="194800" cy="137451"/>
            </a:xfrm>
            <a:prstGeom prst="rect">
              <a:avLst/>
            </a:prstGeom>
          </p:spPr>
        </p:pic>
        <p:grpSp>
          <p:nvGrpSpPr>
            <p:cNvPr id="41" name="object 15"/>
            <p:cNvGrpSpPr/>
            <p:nvPr/>
          </p:nvGrpSpPr>
          <p:grpSpPr>
            <a:xfrm>
              <a:off x="4293604" y="5311061"/>
              <a:ext cx="3837940" cy="3460115"/>
              <a:chOff x="4293604" y="5311061"/>
              <a:chExt cx="3837940" cy="3460115"/>
            </a:xfrm>
          </p:grpSpPr>
          <p:pic>
            <p:nvPicPr>
              <p:cNvPr id="42" name="object 1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930134" y="6566720"/>
                <a:ext cx="201142" cy="156495"/>
              </a:xfrm>
              <a:prstGeom prst="rect">
                <a:avLst/>
              </a:prstGeom>
            </p:spPr>
          </p:pic>
          <p:pic>
            <p:nvPicPr>
              <p:cNvPr id="43" name="object 17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293604" y="5311061"/>
                <a:ext cx="3829371" cy="34598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5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6"/>
          <p:cNvSpPr/>
          <p:nvPr/>
        </p:nvSpPr>
        <p:spPr>
          <a:xfrm>
            <a:off x="6444343" y="4691743"/>
            <a:ext cx="5747657" cy="2166257"/>
          </a:xfrm>
          <a:custGeom>
            <a:avLst/>
            <a:gdLst/>
            <a:ahLst/>
            <a:cxnLst/>
            <a:rect l="l" t="t" r="r" b="b"/>
            <a:pathLst>
              <a:path w="10046969" h="14188440">
                <a:moveTo>
                  <a:pt x="10046814" y="0"/>
                </a:moveTo>
                <a:lnTo>
                  <a:pt x="0" y="0"/>
                </a:lnTo>
                <a:lnTo>
                  <a:pt x="0" y="14188049"/>
                </a:lnTo>
                <a:lnTo>
                  <a:pt x="10046814" y="14188049"/>
                </a:lnTo>
                <a:lnTo>
                  <a:pt x="1004681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4844143" y="1743856"/>
            <a:ext cx="5772346" cy="2769989"/>
          </a:xfrm>
          <a:prstGeom prst="rect">
            <a:avLst/>
          </a:prstGeom>
        </p:spPr>
        <p:txBody>
          <a:bodyPr/>
          <a:lstStyle>
            <a:lvl1pPr>
              <a:defRPr sz="4800" kern="0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Название презентации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7498076" y="5678540"/>
            <a:ext cx="4482202" cy="998219"/>
            <a:chOff x="4190390" y="1047394"/>
            <a:chExt cx="4482202" cy="998219"/>
          </a:xfrm>
        </p:grpSpPr>
        <p:sp>
          <p:nvSpPr>
            <p:cNvPr id="76" name="object 45"/>
            <p:cNvSpPr/>
            <p:nvPr/>
          </p:nvSpPr>
          <p:spPr>
            <a:xfrm>
              <a:off x="4190390" y="1047394"/>
              <a:ext cx="998855" cy="998219"/>
            </a:xfrm>
            <a:custGeom>
              <a:avLst/>
              <a:gdLst/>
              <a:ahLst/>
              <a:cxnLst/>
              <a:rect l="l" t="t" r="r" b="b"/>
              <a:pathLst>
                <a:path w="998854" h="998219">
                  <a:moveTo>
                    <a:pt x="94703" y="735330"/>
                  </a:moveTo>
                  <a:lnTo>
                    <a:pt x="94018" y="734656"/>
                  </a:lnTo>
                  <a:lnTo>
                    <a:pt x="94361" y="735330"/>
                  </a:lnTo>
                  <a:lnTo>
                    <a:pt x="94703" y="735863"/>
                  </a:lnTo>
                  <a:lnTo>
                    <a:pt x="94703" y="735330"/>
                  </a:lnTo>
                  <a:close/>
                </a:path>
                <a:path w="998854" h="998219">
                  <a:moveTo>
                    <a:pt x="514197" y="250113"/>
                  </a:moveTo>
                  <a:lnTo>
                    <a:pt x="483679" y="250113"/>
                  </a:lnTo>
                  <a:lnTo>
                    <a:pt x="483679" y="271818"/>
                  </a:lnTo>
                  <a:lnTo>
                    <a:pt x="488746" y="271310"/>
                  </a:lnTo>
                  <a:lnTo>
                    <a:pt x="493814" y="271106"/>
                  </a:lnTo>
                  <a:lnTo>
                    <a:pt x="504164" y="271106"/>
                  </a:lnTo>
                  <a:lnTo>
                    <a:pt x="509231" y="271310"/>
                  </a:lnTo>
                  <a:lnTo>
                    <a:pt x="514197" y="271716"/>
                  </a:lnTo>
                  <a:lnTo>
                    <a:pt x="514197" y="250113"/>
                  </a:lnTo>
                  <a:close/>
                </a:path>
                <a:path w="998854" h="998219">
                  <a:moveTo>
                    <a:pt x="660222" y="435495"/>
                  </a:moveTo>
                  <a:lnTo>
                    <a:pt x="645693" y="391883"/>
                  </a:lnTo>
                  <a:lnTo>
                    <a:pt x="620382" y="354952"/>
                  </a:lnTo>
                  <a:lnTo>
                    <a:pt x="586219" y="326428"/>
                  </a:lnTo>
                  <a:lnTo>
                    <a:pt x="545122" y="308051"/>
                  </a:lnTo>
                  <a:lnTo>
                    <a:pt x="498983" y="301536"/>
                  </a:lnTo>
                  <a:lnTo>
                    <a:pt x="452907" y="308025"/>
                  </a:lnTo>
                  <a:lnTo>
                    <a:pt x="411822" y="326351"/>
                  </a:lnTo>
                  <a:lnTo>
                    <a:pt x="377647" y="354787"/>
                  </a:lnTo>
                  <a:lnTo>
                    <a:pt x="352285" y="391604"/>
                  </a:lnTo>
                  <a:lnTo>
                    <a:pt x="337629" y="435089"/>
                  </a:lnTo>
                  <a:lnTo>
                    <a:pt x="660222" y="435495"/>
                  </a:lnTo>
                  <a:close/>
                </a:path>
                <a:path w="998854" h="998219">
                  <a:moveTo>
                    <a:pt x="728078" y="466559"/>
                  </a:moveTo>
                  <a:lnTo>
                    <a:pt x="661250" y="466559"/>
                  </a:lnTo>
                  <a:lnTo>
                    <a:pt x="661250" y="465289"/>
                  </a:lnTo>
                  <a:lnTo>
                    <a:pt x="269798" y="465289"/>
                  </a:lnTo>
                  <a:lnTo>
                    <a:pt x="269798" y="466559"/>
                  </a:lnTo>
                  <a:lnTo>
                    <a:pt x="269798" y="499579"/>
                  </a:lnTo>
                  <a:lnTo>
                    <a:pt x="269798" y="530059"/>
                  </a:lnTo>
                  <a:lnTo>
                    <a:pt x="728078" y="530059"/>
                  </a:lnTo>
                  <a:lnTo>
                    <a:pt x="728078" y="499579"/>
                  </a:lnTo>
                  <a:lnTo>
                    <a:pt x="728078" y="466559"/>
                  </a:lnTo>
                  <a:close/>
                </a:path>
                <a:path w="998854" h="998219">
                  <a:moveTo>
                    <a:pt x="998842" y="499110"/>
                  </a:moveTo>
                  <a:lnTo>
                    <a:pt x="996556" y="450850"/>
                  </a:lnTo>
                  <a:lnTo>
                    <a:pt x="989838" y="405130"/>
                  </a:lnTo>
                  <a:lnTo>
                    <a:pt x="978890" y="359410"/>
                  </a:lnTo>
                  <a:lnTo>
                    <a:pt x="968286" y="328777"/>
                  </a:lnTo>
                  <a:lnTo>
                    <a:pt x="968286" y="499110"/>
                  </a:lnTo>
                  <a:lnTo>
                    <a:pt x="965542" y="549910"/>
                  </a:lnTo>
                  <a:lnTo>
                    <a:pt x="957503" y="599440"/>
                  </a:lnTo>
                  <a:lnTo>
                    <a:pt x="944460" y="646430"/>
                  </a:lnTo>
                  <a:lnTo>
                    <a:pt x="926680" y="692150"/>
                  </a:lnTo>
                  <a:lnTo>
                    <a:pt x="904468" y="735330"/>
                  </a:lnTo>
                  <a:lnTo>
                    <a:pt x="878103" y="775970"/>
                  </a:lnTo>
                  <a:lnTo>
                    <a:pt x="847864" y="812800"/>
                  </a:lnTo>
                  <a:lnTo>
                    <a:pt x="814044" y="847090"/>
                  </a:lnTo>
                  <a:lnTo>
                    <a:pt x="777405" y="847090"/>
                  </a:lnTo>
                  <a:lnTo>
                    <a:pt x="777405" y="877570"/>
                  </a:lnTo>
                  <a:lnTo>
                    <a:pt x="766076" y="885190"/>
                  </a:lnTo>
                  <a:lnTo>
                    <a:pt x="754468" y="892810"/>
                  </a:lnTo>
                  <a:lnTo>
                    <a:pt x="742619" y="900430"/>
                  </a:lnTo>
                  <a:lnTo>
                    <a:pt x="730542" y="908050"/>
                  </a:lnTo>
                  <a:lnTo>
                    <a:pt x="665759" y="908050"/>
                  </a:lnTo>
                  <a:lnTo>
                    <a:pt x="665759" y="938530"/>
                  </a:lnTo>
                  <a:lnTo>
                    <a:pt x="626173" y="951230"/>
                  </a:lnTo>
                  <a:lnTo>
                    <a:pt x="585127" y="960120"/>
                  </a:lnTo>
                  <a:lnTo>
                    <a:pt x="542798" y="966470"/>
                  </a:lnTo>
                  <a:lnTo>
                    <a:pt x="499338" y="969010"/>
                  </a:lnTo>
                  <a:lnTo>
                    <a:pt x="455866" y="966470"/>
                  </a:lnTo>
                  <a:lnTo>
                    <a:pt x="413486" y="960120"/>
                  </a:lnTo>
                  <a:lnTo>
                    <a:pt x="372414" y="951230"/>
                  </a:lnTo>
                  <a:lnTo>
                    <a:pt x="332816" y="938530"/>
                  </a:lnTo>
                  <a:lnTo>
                    <a:pt x="665759" y="938530"/>
                  </a:lnTo>
                  <a:lnTo>
                    <a:pt x="665759" y="908050"/>
                  </a:lnTo>
                  <a:lnTo>
                    <a:pt x="268020" y="908050"/>
                  </a:lnTo>
                  <a:lnTo>
                    <a:pt x="255968" y="900430"/>
                  </a:lnTo>
                  <a:lnTo>
                    <a:pt x="244132" y="892810"/>
                  </a:lnTo>
                  <a:lnTo>
                    <a:pt x="232537" y="885190"/>
                  </a:lnTo>
                  <a:lnTo>
                    <a:pt x="221170" y="877570"/>
                  </a:lnTo>
                  <a:lnTo>
                    <a:pt x="777405" y="877570"/>
                  </a:lnTo>
                  <a:lnTo>
                    <a:pt x="777405" y="847090"/>
                  </a:lnTo>
                  <a:lnTo>
                    <a:pt x="766686" y="847090"/>
                  </a:lnTo>
                  <a:lnTo>
                    <a:pt x="803922" y="814070"/>
                  </a:lnTo>
                  <a:lnTo>
                    <a:pt x="837336" y="778510"/>
                  </a:lnTo>
                  <a:lnTo>
                    <a:pt x="866571" y="739140"/>
                  </a:lnTo>
                  <a:lnTo>
                    <a:pt x="891298" y="695960"/>
                  </a:lnTo>
                  <a:lnTo>
                    <a:pt x="911148" y="650240"/>
                  </a:lnTo>
                  <a:lnTo>
                    <a:pt x="925753" y="601980"/>
                  </a:lnTo>
                  <a:lnTo>
                    <a:pt x="934783" y="551180"/>
                  </a:lnTo>
                  <a:lnTo>
                    <a:pt x="937869" y="499110"/>
                  </a:lnTo>
                  <a:lnTo>
                    <a:pt x="935291" y="452120"/>
                  </a:lnTo>
                  <a:lnTo>
                    <a:pt x="927735" y="405130"/>
                  </a:lnTo>
                  <a:lnTo>
                    <a:pt x="915479" y="360680"/>
                  </a:lnTo>
                  <a:lnTo>
                    <a:pt x="907338" y="340258"/>
                  </a:lnTo>
                  <a:lnTo>
                    <a:pt x="907338" y="499110"/>
                  </a:lnTo>
                  <a:lnTo>
                    <a:pt x="904519" y="547370"/>
                  </a:lnTo>
                  <a:lnTo>
                    <a:pt x="896251" y="594360"/>
                  </a:lnTo>
                  <a:lnTo>
                    <a:pt x="882865" y="638810"/>
                  </a:lnTo>
                  <a:lnTo>
                    <a:pt x="864692" y="680720"/>
                  </a:lnTo>
                  <a:lnTo>
                    <a:pt x="842035" y="720090"/>
                  </a:lnTo>
                  <a:lnTo>
                    <a:pt x="815238" y="756920"/>
                  </a:lnTo>
                  <a:lnTo>
                    <a:pt x="784606" y="791210"/>
                  </a:lnTo>
                  <a:lnTo>
                    <a:pt x="750468" y="820420"/>
                  </a:lnTo>
                  <a:lnTo>
                    <a:pt x="713143" y="847090"/>
                  </a:lnTo>
                  <a:lnTo>
                    <a:pt x="647331" y="847090"/>
                  </a:lnTo>
                  <a:lnTo>
                    <a:pt x="690727" y="824230"/>
                  </a:lnTo>
                  <a:lnTo>
                    <a:pt x="730707" y="797560"/>
                  </a:lnTo>
                  <a:lnTo>
                    <a:pt x="743699" y="786130"/>
                  </a:lnTo>
                  <a:lnTo>
                    <a:pt x="766800" y="765810"/>
                  </a:lnTo>
                  <a:lnTo>
                    <a:pt x="798576" y="728980"/>
                  </a:lnTo>
                  <a:lnTo>
                    <a:pt x="825588" y="689610"/>
                  </a:lnTo>
                  <a:lnTo>
                    <a:pt x="847369" y="645160"/>
                  </a:lnTo>
                  <a:lnTo>
                    <a:pt x="863485" y="599440"/>
                  </a:lnTo>
                  <a:lnTo>
                    <a:pt x="873493" y="549910"/>
                  </a:lnTo>
                  <a:lnTo>
                    <a:pt x="876922" y="499110"/>
                  </a:lnTo>
                  <a:lnTo>
                    <a:pt x="873975" y="452120"/>
                  </a:lnTo>
                  <a:lnTo>
                    <a:pt x="865378" y="406400"/>
                  </a:lnTo>
                  <a:lnTo>
                    <a:pt x="851471" y="363220"/>
                  </a:lnTo>
                  <a:lnTo>
                    <a:pt x="846543" y="352602"/>
                  </a:lnTo>
                  <a:lnTo>
                    <a:pt x="846543" y="500380"/>
                  </a:lnTo>
                  <a:lnTo>
                    <a:pt x="758456" y="500380"/>
                  </a:lnTo>
                  <a:lnTo>
                    <a:pt x="758456" y="530860"/>
                  </a:lnTo>
                  <a:lnTo>
                    <a:pt x="845121" y="530860"/>
                  </a:lnTo>
                  <a:lnTo>
                    <a:pt x="844359" y="538480"/>
                  </a:lnTo>
                  <a:lnTo>
                    <a:pt x="843445" y="546100"/>
                  </a:lnTo>
                  <a:lnTo>
                    <a:pt x="842352" y="553720"/>
                  </a:lnTo>
                  <a:lnTo>
                    <a:pt x="841070" y="561340"/>
                  </a:lnTo>
                  <a:lnTo>
                    <a:pt x="758456" y="561340"/>
                  </a:lnTo>
                  <a:lnTo>
                    <a:pt x="758456" y="680720"/>
                  </a:lnTo>
                  <a:lnTo>
                    <a:pt x="751408" y="690880"/>
                  </a:lnTo>
                  <a:lnTo>
                    <a:pt x="743978" y="699770"/>
                  </a:lnTo>
                  <a:lnTo>
                    <a:pt x="736180" y="708660"/>
                  </a:lnTo>
                  <a:lnTo>
                    <a:pt x="728052" y="717550"/>
                  </a:lnTo>
                  <a:lnTo>
                    <a:pt x="728052" y="561340"/>
                  </a:lnTo>
                  <a:lnTo>
                    <a:pt x="664083" y="561340"/>
                  </a:lnTo>
                  <a:lnTo>
                    <a:pt x="664083" y="769620"/>
                  </a:lnTo>
                  <a:lnTo>
                    <a:pt x="656691" y="773430"/>
                  </a:lnTo>
                  <a:lnTo>
                    <a:pt x="649147" y="778510"/>
                  </a:lnTo>
                  <a:lnTo>
                    <a:pt x="633679" y="786130"/>
                  </a:lnTo>
                  <a:lnTo>
                    <a:pt x="633679" y="762000"/>
                  </a:lnTo>
                  <a:lnTo>
                    <a:pt x="633679" y="756920"/>
                  </a:lnTo>
                  <a:lnTo>
                    <a:pt x="633679" y="589280"/>
                  </a:lnTo>
                  <a:lnTo>
                    <a:pt x="633679" y="561340"/>
                  </a:lnTo>
                  <a:lnTo>
                    <a:pt x="580999" y="561340"/>
                  </a:lnTo>
                  <a:lnTo>
                    <a:pt x="580999" y="792480"/>
                  </a:lnTo>
                  <a:lnTo>
                    <a:pt x="575513" y="807720"/>
                  </a:lnTo>
                  <a:lnTo>
                    <a:pt x="575513" y="847090"/>
                  </a:lnTo>
                  <a:lnTo>
                    <a:pt x="544957" y="847090"/>
                  </a:lnTo>
                  <a:lnTo>
                    <a:pt x="545096" y="811530"/>
                  </a:lnTo>
                  <a:lnTo>
                    <a:pt x="499364" y="795020"/>
                  </a:lnTo>
                  <a:lnTo>
                    <a:pt x="453618" y="811530"/>
                  </a:lnTo>
                  <a:lnTo>
                    <a:pt x="453478" y="847090"/>
                  </a:lnTo>
                  <a:lnTo>
                    <a:pt x="423062" y="847090"/>
                  </a:lnTo>
                  <a:lnTo>
                    <a:pt x="423202" y="807720"/>
                  </a:lnTo>
                  <a:lnTo>
                    <a:pt x="417614" y="792480"/>
                  </a:lnTo>
                  <a:lnTo>
                    <a:pt x="434644" y="786130"/>
                  </a:lnTo>
                  <a:lnTo>
                    <a:pt x="499364" y="762000"/>
                  </a:lnTo>
                  <a:lnTo>
                    <a:pt x="580999" y="792480"/>
                  </a:lnTo>
                  <a:lnTo>
                    <a:pt x="580999" y="561340"/>
                  </a:lnTo>
                  <a:lnTo>
                    <a:pt x="575462" y="561340"/>
                  </a:lnTo>
                  <a:lnTo>
                    <a:pt x="575462" y="589280"/>
                  </a:lnTo>
                  <a:lnTo>
                    <a:pt x="575462" y="756920"/>
                  </a:lnTo>
                  <a:lnTo>
                    <a:pt x="545045" y="744220"/>
                  </a:lnTo>
                  <a:lnTo>
                    <a:pt x="545045" y="732790"/>
                  </a:lnTo>
                  <a:lnTo>
                    <a:pt x="545045" y="589280"/>
                  </a:lnTo>
                  <a:lnTo>
                    <a:pt x="575462" y="589280"/>
                  </a:lnTo>
                  <a:lnTo>
                    <a:pt x="575462" y="561340"/>
                  </a:lnTo>
                  <a:lnTo>
                    <a:pt x="514527" y="561340"/>
                  </a:lnTo>
                  <a:lnTo>
                    <a:pt x="514527" y="589280"/>
                  </a:lnTo>
                  <a:lnTo>
                    <a:pt x="514527" y="732790"/>
                  </a:lnTo>
                  <a:lnTo>
                    <a:pt x="499313" y="727710"/>
                  </a:lnTo>
                  <a:lnTo>
                    <a:pt x="484098" y="732790"/>
                  </a:lnTo>
                  <a:lnTo>
                    <a:pt x="484098" y="589280"/>
                  </a:lnTo>
                  <a:lnTo>
                    <a:pt x="514527" y="589280"/>
                  </a:lnTo>
                  <a:lnTo>
                    <a:pt x="514527" y="561340"/>
                  </a:lnTo>
                  <a:lnTo>
                    <a:pt x="453567" y="561340"/>
                  </a:lnTo>
                  <a:lnTo>
                    <a:pt x="453567" y="589280"/>
                  </a:lnTo>
                  <a:lnTo>
                    <a:pt x="453567" y="744220"/>
                  </a:lnTo>
                  <a:lnTo>
                    <a:pt x="423151" y="756920"/>
                  </a:lnTo>
                  <a:lnTo>
                    <a:pt x="423151" y="589280"/>
                  </a:lnTo>
                  <a:lnTo>
                    <a:pt x="453567" y="589280"/>
                  </a:lnTo>
                  <a:lnTo>
                    <a:pt x="453567" y="561340"/>
                  </a:lnTo>
                  <a:lnTo>
                    <a:pt x="364236" y="561340"/>
                  </a:lnTo>
                  <a:lnTo>
                    <a:pt x="364236" y="786130"/>
                  </a:lnTo>
                  <a:lnTo>
                    <a:pt x="348767" y="778510"/>
                  </a:lnTo>
                  <a:lnTo>
                    <a:pt x="341223" y="773430"/>
                  </a:lnTo>
                  <a:lnTo>
                    <a:pt x="333832" y="769620"/>
                  </a:lnTo>
                  <a:lnTo>
                    <a:pt x="333832" y="717550"/>
                  </a:lnTo>
                  <a:lnTo>
                    <a:pt x="333832" y="561340"/>
                  </a:lnTo>
                  <a:lnTo>
                    <a:pt x="269760" y="561340"/>
                  </a:lnTo>
                  <a:lnTo>
                    <a:pt x="269760" y="717550"/>
                  </a:lnTo>
                  <a:lnTo>
                    <a:pt x="261632" y="708660"/>
                  </a:lnTo>
                  <a:lnTo>
                    <a:pt x="253834" y="699770"/>
                  </a:lnTo>
                  <a:lnTo>
                    <a:pt x="246405" y="689610"/>
                  </a:lnTo>
                  <a:lnTo>
                    <a:pt x="239356" y="680720"/>
                  </a:lnTo>
                  <a:lnTo>
                    <a:pt x="239356" y="561340"/>
                  </a:lnTo>
                  <a:lnTo>
                    <a:pt x="157759" y="561340"/>
                  </a:lnTo>
                  <a:lnTo>
                    <a:pt x="156489" y="553720"/>
                  </a:lnTo>
                  <a:lnTo>
                    <a:pt x="155397" y="546100"/>
                  </a:lnTo>
                  <a:lnTo>
                    <a:pt x="154470" y="538480"/>
                  </a:lnTo>
                  <a:lnTo>
                    <a:pt x="153708" y="530860"/>
                  </a:lnTo>
                  <a:lnTo>
                    <a:pt x="239356" y="530860"/>
                  </a:lnTo>
                  <a:lnTo>
                    <a:pt x="239356" y="500380"/>
                  </a:lnTo>
                  <a:lnTo>
                    <a:pt x="152285" y="500380"/>
                  </a:lnTo>
                  <a:lnTo>
                    <a:pt x="152361" y="491490"/>
                  </a:lnTo>
                  <a:lnTo>
                    <a:pt x="152603" y="485140"/>
                  </a:lnTo>
                  <a:lnTo>
                    <a:pt x="153009" y="477520"/>
                  </a:lnTo>
                  <a:lnTo>
                    <a:pt x="153593" y="469900"/>
                  </a:lnTo>
                  <a:lnTo>
                    <a:pt x="239356" y="469900"/>
                  </a:lnTo>
                  <a:lnTo>
                    <a:pt x="239356" y="435610"/>
                  </a:lnTo>
                  <a:lnTo>
                    <a:pt x="306666" y="435610"/>
                  </a:lnTo>
                  <a:lnTo>
                    <a:pt x="319493" y="391160"/>
                  </a:lnTo>
                  <a:lnTo>
                    <a:pt x="341972" y="350520"/>
                  </a:lnTo>
                  <a:lnTo>
                    <a:pt x="372694" y="317500"/>
                  </a:lnTo>
                  <a:lnTo>
                    <a:pt x="410248" y="293370"/>
                  </a:lnTo>
                  <a:lnTo>
                    <a:pt x="453237" y="276860"/>
                  </a:lnTo>
                  <a:lnTo>
                    <a:pt x="453339" y="222250"/>
                  </a:lnTo>
                  <a:lnTo>
                    <a:pt x="453339" y="219710"/>
                  </a:lnTo>
                  <a:lnTo>
                    <a:pt x="483755" y="219710"/>
                  </a:lnTo>
                  <a:lnTo>
                    <a:pt x="483755" y="182880"/>
                  </a:lnTo>
                  <a:lnTo>
                    <a:pt x="514159" y="182880"/>
                  </a:lnTo>
                  <a:lnTo>
                    <a:pt x="514159" y="219710"/>
                  </a:lnTo>
                  <a:lnTo>
                    <a:pt x="544576" y="219710"/>
                  </a:lnTo>
                  <a:lnTo>
                    <a:pt x="544576" y="276860"/>
                  </a:lnTo>
                  <a:lnTo>
                    <a:pt x="587679" y="293370"/>
                  </a:lnTo>
                  <a:lnTo>
                    <a:pt x="625309" y="317500"/>
                  </a:lnTo>
                  <a:lnTo>
                    <a:pt x="656056" y="351790"/>
                  </a:lnTo>
                  <a:lnTo>
                    <a:pt x="678510" y="391160"/>
                  </a:lnTo>
                  <a:lnTo>
                    <a:pt x="691248" y="435610"/>
                  </a:lnTo>
                  <a:lnTo>
                    <a:pt x="758456" y="435610"/>
                  </a:lnTo>
                  <a:lnTo>
                    <a:pt x="758456" y="469900"/>
                  </a:lnTo>
                  <a:lnTo>
                    <a:pt x="845235" y="469900"/>
                  </a:lnTo>
                  <a:lnTo>
                    <a:pt x="845832" y="477520"/>
                  </a:lnTo>
                  <a:lnTo>
                    <a:pt x="846239" y="485140"/>
                  </a:lnTo>
                  <a:lnTo>
                    <a:pt x="846467" y="491490"/>
                  </a:lnTo>
                  <a:lnTo>
                    <a:pt x="846543" y="500380"/>
                  </a:lnTo>
                  <a:lnTo>
                    <a:pt x="846543" y="352602"/>
                  </a:lnTo>
                  <a:lnTo>
                    <a:pt x="809193" y="283210"/>
                  </a:lnTo>
                  <a:lnTo>
                    <a:pt x="781532" y="248920"/>
                  </a:lnTo>
                  <a:lnTo>
                    <a:pt x="749985" y="217170"/>
                  </a:lnTo>
                  <a:lnTo>
                    <a:pt x="714933" y="189230"/>
                  </a:lnTo>
                  <a:lnTo>
                    <a:pt x="704316" y="182880"/>
                  </a:lnTo>
                  <a:lnTo>
                    <a:pt x="676719" y="166370"/>
                  </a:lnTo>
                  <a:lnTo>
                    <a:pt x="635698" y="147320"/>
                  </a:lnTo>
                  <a:lnTo>
                    <a:pt x="592239" y="133350"/>
                  </a:lnTo>
                  <a:lnTo>
                    <a:pt x="546671" y="124460"/>
                  </a:lnTo>
                  <a:lnTo>
                    <a:pt x="499376" y="121920"/>
                  </a:lnTo>
                  <a:lnTo>
                    <a:pt x="452107" y="124460"/>
                  </a:lnTo>
                  <a:lnTo>
                    <a:pt x="406552" y="133350"/>
                  </a:lnTo>
                  <a:lnTo>
                    <a:pt x="363105" y="147320"/>
                  </a:lnTo>
                  <a:lnTo>
                    <a:pt x="322097" y="166370"/>
                  </a:lnTo>
                  <a:lnTo>
                    <a:pt x="283883" y="189230"/>
                  </a:lnTo>
                  <a:lnTo>
                    <a:pt x="248843" y="217170"/>
                  </a:lnTo>
                  <a:lnTo>
                    <a:pt x="217309" y="248920"/>
                  </a:lnTo>
                  <a:lnTo>
                    <a:pt x="189649" y="283210"/>
                  </a:lnTo>
                  <a:lnTo>
                    <a:pt x="166217" y="322580"/>
                  </a:lnTo>
                  <a:lnTo>
                    <a:pt x="147370" y="363220"/>
                  </a:lnTo>
                  <a:lnTo>
                    <a:pt x="133477" y="406400"/>
                  </a:lnTo>
                  <a:lnTo>
                    <a:pt x="124866" y="452120"/>
                  </a:lnTo>
                  <a:lnTo>
                    <a:pt x="121920" y="499110"/>
                  </a:lnTo>
                  <a:lnTo>
                    <a:pt x="125349" y="549910"/>
                  </a:lnTo>
                  <a:lnTo>
                    <a:pt x="135356" y="599440"/>
                  </a:lnTo>
                  <a:lnTo>
                    <a:pt x="151472" y="645160"/>
                  </a:lnTo>
                  <a:lnTo>
                    <a:pt x="173266" y="689610"/>
                  </a:lnTo>
                  <a:lnTo>
                    <a:pt x="200266" y="728980"/>
                  </a:lnTo>
                  <a:lnTo>
                    <a:pt x="232041" y="765810"/>
                  </a:lnTo>
                  <a:lnTo>
                    <a:pt x="268147" y="797560"/>
                  </a:lnTo>
                  <a:lnTo>
                    <a:pt x="308114" y="824230"/>
                  </a:lnTo>
                  <a:lnTo>
                    <a:pt x="351510" y="847090"/>
                  </a:lnTo>
                  <a:lnTo>
                    <a:pt x="285584" y="847090"/>
                  </a:lnTo>
                  <a:lnTo>
                    <a:pt x="248272" y="820420"/>
                  </a:lnTo>
                  <a:lnTo>
                    <a:pt x="214147" y="791210"/>
                  </a:lnTo>
                  <a:lnTo>
                    <a:pt x="183527" y="756920"/>
                  </a:lnTo>
                  <a:lnTo>
                    <a:pt x="156743" y="720090"/>
                  </a:lnTo>
                  <a:lnTo>
                    <a:pt x="134112" y="680720"/>
                  </a:lnTo>
                  <a:lnTo>
                    <a:pt x="115951" y="638810"/>
                  </a:lnTo>
                  <a:lnTo>
                    <a:pt x="102590" y="594360"/>
                  </a:lnTo>
                  <a:lnTo>
                    <a:pt x="94322" y="547370"/>
                  </a:lnTo>
                  <a:lnTo>
                    <a:pt x="91503" y="499110"/>
                  </a:lnTo>
                  <a:lnTo>
                    <a:pt x="94259" y="452120"/>
                  </a:lnTo>
                  <a:lnTo>
                    <a:pt x="102298" y="406400"/>
                  </a:lnTo>
                  <a:lnTo>
                    <a:pt x="115316" y="361950"/>
                  </a:lnTo>
                  <a:lnTo>
                    <a:pt x="133019" y="320040"/>
                  </a:lnTo>
                  <a:lnTo>
                    <a:pt x="155079" y="280670"/>
                  </a:lnTo>
                  <a:lnTo>
                    <a:pt x="181216" y="243840"/>
                  </a:lnTo>
                  <a:lnTo>
                    <a:pt x="211086" y="210820"/>
                  </a:lnTo>
                  <a:lnTo>
                    <a:pt x="244411" y="181610"/>
                  </a:lnTo>
                  <a:lnTo>
                    <a:pt x="280860" y="154940"/>
                  </a:lnTo>
                  <a:lnTo>
                    <a:pt x="320141" y="133350"/>
                  </a:lnTo>
                  <a:lnTo>
                    <a:pt x="361950" y="115570"/>
                  </a:lnTo>
                  <a:lnTo>
                    <a:pt x="405955" y="101600"/>
                  </a:lnTo>
                  <a:lnTo>
                    <a:pt x="451866" y="93980"/>
                  </a:lnTo>
                  <a:lnTo>
                    <a:pt x="499376" y="91440"/>
                  </a:lnTo>
                  <a:lnTo>
                    <a:pt x="546887" y="93980"/>
                  </a:lnTo>
                  <a:lnTo>
                    <a:pt x="592797" y="101600"/>
                  </a:lnTo>
                  <a:lnTo>
                    <a:pt x="636816" y="115570"/>
                  </a:lnTo>
                  <a:lnTo>
                    <a:pt x="678624" y="133350"/>
                  </a:lnTo>
                  <a:lnTo>
                    <a:pt x="717918" y="154940"/>
                  </a:lnTo>
                  <a:lnTo>
                    <a:pt x="754380" y="181610"/>
                  </a:lnTo>
                  <a:lnTo>
                    <a:pt x="787704" y="210820"/>
                  </a:lnTo>
                  <a:lnTo>
                    <a:pt x="817600" y="243840"/>
                  </a:lnTo>
                  <a:lnTo>
                    <a:pt x="843737" y="280670"/>
                  </a:lnTo>
                  <a:lnTo>
                    <a:pt x="865809" y="320040"/>
                  </a:lnTo>
                  <a:lnTo>
                    <a:pt x="883513" y="361950"/>
                  </a:lnTo>
                  <a:lnTo>
                    <a:pt x="896543" y="406400"/>
                  </a:lnTo>
                  <a:lnTo>
                    <a:pt x="904595" y="452120"/>
                  </a:lnTo>
                  <a:lnTo>
                    <a:pt x="907338" y="499110"/>
                  </a:lnTo>
                  <a:lnTo>
                    <a:pt x="907338" y="340258"/>
                  </a:lnTo>
                  <a:lnTo>
                    <a:pt x="877912" y="278130"/>
                  </a:lnTo>
                  <a:lnTo>
                    <a:pt x="853147" y="240030"/>
                  </a:lnTo>
                  <a:lnTo>
                    <a:pt x="824750" y="205740"/>
                  </a:lnTo>
                  <a:lnTo>
                    <a:pt x="793000" y="173990"/>
                  </a:lnTo>
                  <a:lnTo>
                    <a:pt x="758164" y="146050"/>
                  </a:lnTo>
                  <a:lnTo>
                    <a:pt x="720509" y="120650"/>
                  </a:lnTo>
                  <a:lnTo>
                    <a:pt x="680300" y="100330"/>
                  </a:lnTo>
                  <a:lnTo>
                    <a:pt x="637819" y="83820"/>
                  </a:lnTo>
                  <a:lnTo>
                    <a:pt x="593318" y="71120"/>
                  </a:lnTo>
                  <a:lnTo>
                    <a:pt x="547077" y="63500"/>
                  </a:lnTo>
                  <a:lnTo>
                    <a:pt x="499376" y="60960"/>
                  </a:lnTo>
                  <a:lnTo>
                    <a:pt x="451675" y="63500"/>
                  </a:lnTo>
                  <a:lnTo>
                    <a:pt x="405434" y="71120"/>
                  </a:lnTo>
                  <a:lnTo>
                    <a:pt x="360946" y="83820"/>
                  </a:lnTo>
                  <a:lnTo>
                    <a:pt x="318465" y="100330"/>
                  </a:lnTo>
                  <a:lnTo>
                    <a:pt x="278269" y="120650"/>
                  </a:lnTo>
                  <a:lnTo>
                    <a:pt x="240614" y="146050"/>
                  </a:lnTo>
                  <a:lnTo>
                    <a:pt x="205790" y="173990"/>
                  </a:lnTo>
                  <a:lnTo>
                    <a:pt x="174040" y="205740"/>
                  </a:lnTo>
                  <a:lnTo>
                    <a:pt x="145656" y="240030"/>
                  </a:lnTo>
                  <a:lnTo>
                    <a:pt x="120904" y="278130"/>
                  </a:lnTo>
                  <a:lnTo>
                    <a:pt x="100050" y="318770"/>
                  </a:lnTo>
                  <a:lnTo>
                    <a:pt x="83362" y="360680"/>
                  </a:lnTo>
                  <a:lnTo>
                    <a:pt x="71107" y="405130"/>
                  </a:lnTo>
                  <a:lnTo>
                    <a:pt x="63550" y="452120"/>
                  </a:lnTo>
                  <a:lnTo>
                    <a:pt x="60972" y="499110"/>
                  </a:lnTo>
                  <a:lnTo>
                    <a:pt x="64058" y="551180"/>
                  </a:lnTo>
                  <a:lnTo>
                    <a:pt x="73088" y="601980"/>
                  </a:lnTo>
                  <a:lnTo>
                    <a:pt x="87693" y="650240"/>
                  </a:lnTo>
                  <a:lnTo>
                    <a:pt x="107530" y="695960"/>
                  </a:lnTo>
                  <a:lnTo>
                    <a:pt x="132245" y="739140"/>
                  </a:lnTo>
                  <a:lnTo>
                    <a:pt x="161467" y="778510"/>
                  </a:lnTo>
                  <a:lnTo>
                    <a:pt x="194856" y="814070"/>
                  </a:lnTo>
                  <a:lnTo>
                    <a:pt x="232041" y="847090"/>
                  </a:lnTo>
                  <a:lnTo>
                    <a:pt x="184785" y="847090"/>
                  </a:lnTo>
                  <a:lnTo>
                    <a:pt x="150964" y="812800"/>
                  </a:lnTo>
                  <a:lnTo>
                    <a:pt x="120726" y="775970"/>
                  </a:lnTo>
                  <a:lnTo>
                    <a:pt x="95186" y="736600"/>
                  </a:lnTo>
                  <a:lnTo>
                    <a:pt x="94703" y="735863"/>
                  </a:lnTo>
                  <a:lnTo>
                    <a:pt x="94703" y="736600"/>
                  </a:lnTo>
                  <a:lnTo>
                    <a:pt x="93891" y="735330"/>
                  </a:lnTo>
                  <a:lnTo>
                    <a:pt x="92671" y="732790"/>
                  </a:lnTo>
                  <a:lnTo>
                    <a:pt x="93395" y="734060"/>
                  </a:lnTo>
                  <a:lnTo>
                    <a:pt x="94018" y="734656"/>
                  </a:lnTo>
                  <a:lnTo>
                    <a:pt x="93052" y="732790"/>
                  </a:lnTo>
                  <a:lnTo>
                    <a:pt x="81940" y="711200"/>
                  </a:lnTo>
                  <a:lnTo>
                    <a:pt x="80911" y="709193"/>
                  </a:lnTo>
                  <a:lnTo>
                    <a:pt x="80911" y="711200"/>
                  </a:lnTo>
                  <a:lnTo>
                    <a:pt x="80606" y="709930"/>
                  </a:lnTo>
                  <a:lnTo>
                    <a:pt x="79997" y="708660"/>
                  </a:lnTo>
                  <a:lnTo>
                    <a:pt x="80708" y="709930"/>
                  </a:lnTo>
                  <a:lnTo>
                    <a:pt x="80911" y="711200"/>
                  </a:lnTo>
                  <a:lnTo>
                    <a:pt x="80911" y="709193"/>
                  </a:lnTo>
                  <a:lnTo>
                    <a:pt x="80645" y="708660"/>
                  </a:lnTo>
                  <a:lnTo>
                    <a:pt x="72148" y="692150"/>
                  </a:lnTo>
                  <a:lnTo>
                    <a:pt x="54368" y="646430"/>
                  </a:lnTo>
                  <a:lnTo>
                    <a:pt x="41325" y="599440"/>
                  </a:lnTo>
                  <a:lnTo>
                    <a:pt x="33286" y="549910"/>
                  </a:lnTo>
                  <a:lnTo>
                    <a:pt x="30543" y="499110"/>
                  </a:lnTo>
                  <a:lnTo>
                    <a:pt x="32969" y="450850"/>
                  </a:lnTo>
                  <a:lnTo>
                    <a:pt x="40081" y="405130"/>
                  </a:lnTo>
                  <a:lnTo>
                    <a:pt x="51663" y="360680"/>
                  </a:lnTo>
                  <a:lnTo>
                    <a:pt x="67449" y="317500"/>
                  </a:lnTo>
                  <a:lnTo>
                    <a:pt x="87210" y="275590"/>
                  </a:lnTo>
                  <a:lnTo>
                    <a:pt x="110731" y="237490"/>
                  </a:lnTo>
                  <a:lnTo>
                    <a:pt x="137744" y="200660"/>
                  </a:lnTo>
                  <a:lnTo>
                    <a:pt x="168021" y="167640"/>
                  </a:lnTo>
                  <a:lnTo>
                    <a:pt x="201333" y="137160"/>
                  </a:lnTo>
                  <a:lnTo>
                    <a:pt x="237439" y="110490"/>
                  </a:lnTo>
                  <a:lnTo>
                    <a:pt x="276085" y="87630"/>
                  </a:lnTo>
                  <a:lnTo>
                    <a:pt x="317068" y="67310"/>
                  </a:lnTo>
                  <a:lnTo>
                    <a:pt x="360121" y="52070"/>
                  </a:lnTo>
                  <a:lnTo>
                    <a:pt x="405015" y="40640"/>
                  </a:lnTo>
                  <a:lnTo>
                    <a:pt x="451510" y="33020"/>
                  </a:lnTo>
                  <a:lnTo>
                    <a:pt x="499376" y="30480"/>
                  </a:lnTo>
                  <a:lnTo>
                    <a:pt x="547255" y="33020"/>
                  </a:lnTo>
                  <a:lnTo>
                    <a:pt x="593763" y="40640"/>
                  </a:lnTo>
                  <a:lnTo>
                    <a:pt x="638670" y="52070"/>
                  </a:lnTo>
                  <a:lnTo>
                    <a:pt x="681736" y="67310"/>
                  </a:lnTo>
                  <a:lnTo>
                    <a:pt x="722718" y="87630"/>
                  </a:lnTo>
                  <a:lnTo>
                    <a:pt x="761377" y="110490"/>
                  </a:lnTo>
                  <a:lnTo>
                    <a:pt x="797483" y="137160"/>
                  </a:lnTo>
                  <a:lnTo>
                    <a:pt x="830795" y="167640"/>
                  </a:lnTo>
                  <a:lnTo>
                    <a:pt x="861085" y="200660"/>
                  </a:lnTo>
                  <a:lnTo>
                    <a:pt x="888098" y="237490"/>
                  </a:lnTo>
                  <a:lnTo>
                    <a:pt x="911618" y="275590"/>
                  </a:lnTo>
                  <a:lnTo>
                    <a:pt x="931379" y="317500"/>
                  </a:lnTo>
                  <a:lnTo>
                    <a:pt x="947178" y="360680"/>
                  </a:lnTo>
                  <a:lnTo>
                    <a:pt x="958748" y="405130"/>
                  </a:lnTo>
                  <a:lnTo>
                    <a:pt x="965860" y="450850"/>
                  </a:lnTo>
                  <a:lnTo>
                    <a:pt x="968286" y="499110"/>
                  </a:lnTo>
                  <a:lnTo>
                    <a:pt x="968286" y="328777"/>
                  </a:lnTo>
                  <a:lnTo>
                    <a:pt x="945172" y="274320"/>
                  </a:lnTo>
                  <a:lnTo>
                    <a:pt x="922820" y="234950"/>
                  </a:lnTo>
                  <a:lnTo>
                    <a:pt x="897077" y="196850"/>
                  </a:lnTo>
                  <a:lnTo>
                    <a:pt x="868159" y="162560"/>
                  </a:lnTo>
                  <a:lnTo>
                    <a:pt x="836269" y="130810"/>
                  </a:lnTo>
                  <a:lnTo>
                    <a:pt x="801611" y="101600"/>
                  </a:lnTo>
                  <a:lnTo>
                    <a:pt x="764413" y="76200"/>
                  </a:lnTo>
                  <a:lnTo>
                    <a:pt x="724877" y="53340"/>
                  </a:lnTo>
                  <a:lnTo>
                    <a:pt x="683209" y="34290"/>
                  </a:lnTo>
                  <a:lnTo>
                    <a:pt x="671322" y="30480"/>
                  </a:lnTo>
                  <a:lnTo>
                    <a:pt x="639622" y="20320"/>
                  </a:lnTo>
                  <a:lnTo>
                    <a:pt x="594321" y="8890"/>
                  </a:lnTo>
                  <a:lnTo>
                    <a:pt x="547509" y="2540"/>
                  </a:lnTo>
                  <a:lnTo>
                    <a:pt x="499414" y="0"/>
                  </a:lnTo>
                  <a:lnTo>
                    <a:pt x="451319" y="2540"/>
                  </a:lnTo>
                  <a:lnTo>
                    <a:pt x="404520" y="8890"/>
                  </a:lnTo>
                  <a:lnTo>
                    <a:pt x="359219" y="20320"/>
                  </a:lnTo>
                  <a:lnTo>
                    <a:pt x="315620" y="34290"/>
                  </a:lnTo>
                  <a:lnTo>
                    <a:pt x="273964" y="53340"/>
                  </a:lnTo>
                  <a:lnTo>
                    <a:pt x="234416" y="76200"/>
                  </a:lnTo>
                  <a:lnTo>
                    <a:pt x="197231" y="101600"/>
                  </a:lnTo>
                  <a:lnTo>
                    <a:pt x="162572" y="130810"/>
                  </a:lnTo>
                  <a:lnTo>
                    <a:pt x="130695" y="162560"/>
                  </a:lnTo>
                  <a:lnTo>
                    <a:pt x="101765" y="196850"/>
                  </a:lnTo>
                  <a:lnTo>
                    <a:pt x="76022" y="234950"/>
                  </a:lnTo>
                  <a:lnTo>
                    <a:pt x="53670" y="274320"/>
                  </a:lnTo>
                  <a:lnTo>
                    <a:pt x="34899" y="316230"/>
                  </a:lnTo>
                  <a:lnTo>
                    <a:pt x="19951" y="359410"/>
                  </a:lnTo>
                  <a:lnTo>
                    <a:pt x="9004" y="405130"/>
                  </a:lnTo>
                  <a:lnTo>
                    <a:pt x="2286" y="450850"/>
                  </a:lnTo>
                  <a:lnTo>
                    <a:pt x="0" y="499110"/>
                  </a:lnTo>
                  <a:lnTo>
                    <a:pt x="2286" y="547370"/>
                  </a:lnTo>
                  <a:lnTo>
                    <a:pt x="9004" y="594360"/>
                  </a:lnTo>
                  <a:lnTo>
                    <a:pt x="19951" y="640080"/>
                  </a:lnTo>
                  <a:lnTo>
                    <a:pt x="34899" y="683260"/>
                  </a:lnTo>
                  <a:lnTo>
                    <a:pt x="53670" y="725170"/>
                  </a:lnTo>
                  <a:lnTo>
                    <a:pt x="76022" y="764540"/>
                  </a:lnTo>
                  <a:lnTo>
                    <a:pt x="101765" y="801370"/>
                  </a:lnTo>
                  <a:lnTo>
                    <a:pt x="130695" y="835660"/>
                  </a:lnTo>
                  <a:lnTo>
                    <a:pt x="162572" y="868680"/>
                  </a:lnTo>
                  <a:lnTo>
                    <a:pt x="197231" y="896620"/>
                  </a:lnTo>
                  <a:lnTo>
                    <a:pt x="234416" y="923290"/>
                  </a:lnTo>
                  <a:lnTo>
                    <a:pt x="273964" y="944880"/>
                  </a:lnTo>
                  <a:lnTo>
                    <a:pt x="315620" y="963930"/>
                  </a:lnTo>
                  <a:lnTo>
                    <a:pt x="359219" y="979170"/>
                  </a:lnTo>
                  <a:lnTo>
                    <a:pt x="404520" y="989330"/>
                  </a:lnTo>
                  <a:lnTo>
                    <a:pt x="451319" y="996950"/>
                  </a:lnTo>
                  <a:lnTo>
                    <a:pt x="499414" y="998220"/>
                  </a:lnTo>
                  <a:lnTo>
                    <a:pt x="547509" y="996950"/>
                  </a:lnTo>
                  <a:lnTo>
                    <a:pt x="594321" y="989330"/>
                  </a:lnTo>
                  <a:lnTo>
                    <a:pt x="639622" y="979170"/>
                  </a:lnTo>
                  <a:lnTo>
                    <a:pt x="668680" y="969010"/>
                  </a:lnTo>
                  <a:lnTo>
                    <a:pt x="683209" y="963930"/>
                  </a:lnTo>
                  <a:lnTo>
                    <a:pt x="724877" y="944880"/>
                  </a:lnTo>
                  <a:lnTo>
                    <a:pt x="764413" y="923290"/>
                  </a:lnTo>
                  <a:lnTo>
                    <a:pt x="801611" y="896620"/>
                  </a:lnTo>
                  <a:lnTo>
                    <a:pt x="825233" y="877570"/>
                  </a:lnTo>
                  <a:lnTo>
                    <a:pt x="836269" y="868680"/>
                  </a:lnTo>
                  <a:lnTo>
                    <a:pt x="857110" y="847090"/>
                  </a:lnTo>
                  <a:lnTo>
                    <a:pt x="868159" y="835660"/>
                  </a:lnTo>
                  <a:lnTo>
                    <a:pt x="897077" y="801370"/>
                  </a:lnTo>
                  <a:lnTo>
                    <a:pt x="922820" y="764540"/>
                  </a:lnTo>
                  <a:lnTo>
                    <a:pt x="945172" y="725170"/>
                  </a:lnTo>
                  <a:lnTo>
                    <a:pt x="963942" y="683260"/>
                  </a:lnTo>
                  <a:lnTo>
                    <a:pt x="978890" y="640080"/>
                  </a:lnTo>
                  <a:lnTo>
                    <a:pt x="989838" y="594360"/>
                  </a:lnTo>
                  <a:lnTo>
                    <a:pt x="996556" y="547370"/>
                  </a:lnTo>
                  <a:lnTo>
                    <a:pt x="998842" y="499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7" name="object 46"/>
            <p:cNvGrpSpPr/>
            <p:nvPr/>
          </p:nvGrpSpPr>
          <p:grpSpPr>
            <a:xfrm>
              <a:off x="5528707" y="1257642"/>
              <a:ext cx="3143885" cy="378460"/>
              <a:chOff x="5528707" y="1257642"/>
              <a:chExt cx="3143885" cy="378460"/>
            </a:xfrm>
          </p:grpSpPr>
          <p:sp>
            <p:nvSpPr>
              <p:cNvPr id="86" name="object 47"/>
              <p:cNvSpPr/>
              <p:nvPr/>
            </p:nvSpPr>
            <p:spPr>
              <a:xfrm>
                <a:off x="5528703" y="1286751"/>
                <a:ext cx="288099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880995" h="120650">
                    <a:moveTo>
                      <a:pt x="105549" y="1612"/>
                    </a:moveTo>
                    <a:lnTo>
                      <a:pt x="73583" y="1612"/>
                    </a:lnTo>
                    <a:lnTo>
                      <a:pt x="30607" y="48488"/>
                    </a:lnTo>
                    <a:lnTo>
                      <a:pt x="24815" y="48488"/>
                    </a:lnTo>
                    <a:lnTo>
                      <a:pt x="24815" y="1612"/>
                    </a:lnTo>
                    <a:lnTo>
                      <a:pt x="0" y="1612"/>
                    </a:lnTo>
                    <a:lnTo>
                      <a:pt x="0" y="118973"/>
                    </a:lnTo>
                    <a:lnTo>
                      <a:pt x="24815" y="118973"/>
                    </a:lnTo>
                    <a:lnTo>
                      <a:pt x="24815" y="68948"/>
                    </a:lnTo>
                    <a:lnTo>
                      <a:pt x="32385" y="68948"/>
                    </a:lnTo>
                    <a:lnTo>
                      <a:pt x="70548" y="118973"/>
                    </a:lnTo>
                    <a:lnTo>
                      <a:pt x="101549" y="118973"/>
                    </a:lnTo>
                    <a:lnTo>
                      <a:pt x="54267" y="57607"/>
                    </a:lnTo>
                    <a:lnTo>
                      <a:pt x="105549" y="1612"/>
                    </a:lnTo>
                    <a:close/>
                  </a:path>
                  <a:path w="2880995" h="120650">
                    <a:moveTo>
                      <a:pt x="206984" y="33591"/>
                    </a:moveTo>
                    <a:lnTo>
                      <a:pt x="205320" y="26708"/>
                    </a:lnTo>
                    <a:lnTo>
                      <a:pt x="202666" y="21907"/>
                    </a:lnTo>
                    <a:lnTo>
                      <a:pt x="198716" y="14744"/>
                    </a:lnTo>
                    <a:lnTo>
                      <a:pt x="193929" y="10071"/>
                    </a:lnTo>
                    <a:lnTo>
                      <a:pt x="181419" y="3314"/>
                    </a:lnTo>
                    <a:lnTo>
                      <a:pt x="181419" y="37490"/>
                    </a:lnTo>
                    <a:lnTo>
                      <a:pt x="181419" y="45250"/>
                    </a:lnTo>
                    <a:lnTo>
                      <a:pt x="165049" y="61048"/>
                    </a:lnTo>
                    <a:lnTo>
                      <a:pt x="143433" y="61048"/>
                    </a:lnTo>
                    <a:lnTo>
                      <a:pt x="143433" y="21907"/>
                    </a:lnTo>
                    <a:lnTo>
                      <a:pt x="164973" y="21907"/>
                    </a:lnTo>
                    <a:lnTo>
                      <a:pt x="181419" y="37490"/>
                    </a:lnTo>
                    <a:lnTo>
                      <a:pt x="181419" y="3314"/>
                    </a:lnTo>
                    <a:lnTo>
                      <a:pt x="173812" y="1612"/>
                    </a:lnTo>
                    <a:lnTo>
                      <a:pt x="118618" y="1612"/>
                    </a:lnTo>
                    <a:lnTo>
                      <a:pt x="118618" y="118973"/>
                    </a:lnTo>
                    <a:lnTo>
                      <a:pt x="143433" y="118973"/>
                    </a:lnTo>
                    <a:lnTo>
                      <a:pt x="143433" y="80924"/>
                    </a:lnTo>
                    <a:lnTo>
                      <a:pt x="173304" y="80924"/>
                    </a:lnTo>
                    <a:lnTo>
                      <a:pt x="180987" y="79260"/>
                    </a:lnTo>
                    <a:lnTo>
                      <a:pt x="193713" y="72618"/>
                    </a:lnTo>
                    <a:lnTo>
                      <a:pt x="198577" y="67970"/>
                    </a:lnTo>
                    <a:lnTo>
                      <a:pt x="202476" y="61048"/>
                    </a:lnTo>
                    <a:lnTo>
                      <a:pt x="205295" y="56057"/>
                    </a:lnTo>
                    <a:lnTo>
                      <a:pt x="206984" y="49174"/>
                    </a:lnTo>
                    <a:lnTo>
                      <a:pt x="206984" y="33591"/>
                    </a:lnTo>
                    <a:close/>
                  </a:path>
                  <a:path w="2880995" h="120650">
                    <a:moveTo>
                      <a:pt x="316141" y="118960"/>
                    </a:moveTo>
                    <a:lnTo>
                      <a:pt x="306920" y="92202"/>
                    </a:lnTo>
                    <a:lnTo>
                      <a:pt x="300240" y="72834"/>
                    </a:lnTo>
                    <a:lnTo>
                      <a:pt x="284924" y="28422"/>
                    </a:lnTo>
                    <a:lnTo>
                      <a:pt x="275678" y="1600"/>
                    </a:lnTo>
                    <a:lnTo>
                      <a:pt x="274574" y="1600"/>
                    </a:lnTo>
                    <a:lnTo>
                      <a:pt x="274574" y="72834"/>
                    </a:lnTo>
                    <a:lnTo>
                      <a:pt x="244792" y="72834"/>
                    </a:lnTo>
                    <a:lnTo>
                      <a:pt x="259232" y="28422"/>
                    </a:lnTo>
                    <a:lnTo>
                      <a:pt x="260159" y="28422"/>
                    </a:lnTo>
                    <a:lnTo>
                      <a:pt x="274574" y="72834"/>
                    </a:lnTo>
                    <a:lnTo>
                      <a:pt x="274574" y="1600"/>
                    </a:lnTo>
                    <a:lnTo>
                      <a:pt x="243713" y="1600"/>
                    </a:lnTo>
                    <a:lnTo>
                      <a:pt x="203200" y="118960"/>
                    </a:lnTo>
                    <a:lnTo>
                      <a:pt x="229781" y="118960"/>
                    </a:lnTo>
                    <a:lnTo>
                      <a:pt x="238493" y="92202"/>
                    </a:lnTo>
                    <a:lnTo>
                      <a:pt x="280860" y="92202"/>
                    </a:lnTo>
                    <a:lnTo>
                      <a:pt x="289547" y="118960"/>
                    </a:lnTo>
                    <a:lnTo>
                      <a:pt x="316141" y="118960"/>
                    </a:lnTo>
                    <a:close/>
                  </a:path>
                  <a:path w="2880995" h="120650">
                    <a:moveTo>
                      <a:pt x="428282" y="42697"/>
                    </a:moveTo>
                    <a:lnTo>
                      <a:pt x="407263" y="7556"/>
                    </a:lnTo>
                    <a:lnTo>
                      <a:pt x="384136" y="0"/>
                    </a:lnTo>
                    <a:lnTo>
                      <a:pt x="377342" y="0"/>
                    </a:lnTo>
                    <a:lnTo>
                      <a:pt x="338404" y="15760"/>
                    </a:lnTo>
                    <a:lnTo>
                      <a:pt x="323126" y="51054"/>
                    </a:lnTo>
                    <a:lnTo>
                      <a:pt x="322668" y="60286"/>
                    </a:lnTo>
                    <a:lnTo>
                      <a:pt x="323113" y="69507"/>
                    </a:lnTo>
                    <a:lnTo>
                      <a:pt x="338251" y="104775"/>
                    </a:lnTo>
                    <a:lnTo>
                      <a:pt x="377342" y="120573"/>
                    </a:lnTo>
                    <a:lnTo>
                      <a:pt x="384860" y="120573"/>
                    </a:lnTo>
                    <a:lnTo>
                      <a:pt x="420852" y="99504"/>
                    </a:lnTo>
                    <a:lnTo>
                      <a:pt x="428282" y="78968"/>
                    </a:lnTo>
                    <a:lnTo>
                      <a:pt x="403174" y="78854"/>
                    </a:lnTo>
                    <a:lnTo>
                      <a:pt x="402602" y="81978"/>
                    </a:lnTo>
                    <a:lnTo>
                      <a:pt x="401586" y="84772"/>
                    </a:lnTo>
                    <a:lnTo>
                      <a:pt x="381063" y="98628"/>
                    </a:lnTo>
                    <a:lnTo>
                      <a:pt x="371817" y="98628"/>
                    </a:lnTo>
                    <a:lnTo>
                      <a:pt x="347827" y="68656"/>
                    </a:lnTo>
                    <a:lnTo>
                      <a:pt x="347827" y="52146"/>
                    </a:lnTo>
                    <a:lnTo>
                      <a:pt x="371830" y="21945"/>
                    </a:lnTo>
                    <a:lnTo>
                      <a:pt x="381266" y="21945"/>
                    </a:lnTo>
                    <a:lnTo>
                      <a:pt x="403174" y="42697"/>
                    </a:lnTo>
                    <a:lnTo>
                      <a:pt x="428282" y="42697"/>
                    </a:lnTo>
                    <a:close/>
                  </a:path>
                  <a:path w="2880995" h="120650">
                    <a:moveTo>
                      <a:pt x="2439098" y="2120"/>
                    </a:moveTo>
                    <a:lnTo>
                      <a:pt x="2342718" y="2120"/>
                    </a:lnTo>
                    <a:lnTo>
                      <a:pt x="2342718" y="22440"/>
                    </a:lnTo>
                    <a:lnTo>
                      <a:pt x="2378646" y="22440"/>
                    </a:lnTo>
                    <a:lnTo>
                      <a:pt x="2378646" y="118960"/>
                    </a:lnTo>
                    <a:lnTo>
                      <a:pt x="2403170" y="118960"/>
                    </a:lnTo>
                    <a:lnTo>
                      <a:pt x="2403170" y="22440"/>
                    </a:lnTo>
                    <a:lnTo>
                      <a:pt x="2439098" y="22440"/>
                    </a:lnTo>
                    <a:lnTo>
                      <a:pt x="2439098" y="2120"/>
                    </a:lnTo>
                    <a:close/>
                  </a:path>
                  <a:path w="2880995" h="120650">
                    <a:moveTo>
                      <a:pt x="2545562" y="80772"/>
                    </a:moveTo>
                    <a:lnTo>
                      <a:pt x="2544343" y="75793"/>
                    </a:lnTo>
                    <a:lnTo>
                      <a:pt x="2539492" y="67513"/>
                    </a:lnTo>
                    <a:lnTo>
                      <a:pt x="2536266" y="64173"/>
                    </a:lnTo>
                    <a:lnTo>
                      <a:pt x="2528430" y="59512"/>
                    </a:lnTo>
                    <a:lnTo>
                      <a:pt x="2524239" y="58242"/>
                    </a:lnTo>
                    <a:lnTo>
                      <a:pt x="2519946" y="58077"/>
                    </a:lnTo>
                    <a:lnTo>
                      <a:pt x="2519946" y="88506"/>
                    </a:lnTo>
                    <a:lnTo>
                      <a:pt x="2518359" y="92049"/>
                    </a:lnTo>
                    <a:lnTo>
                      <a:pt x="2512022" y="97358"/>
                    </a:lnTo>
                    <a:lnTo>
                      <a:pt x="2506980" y="98691"/>
                    </a:lnTo>
                    <a:lnTo>
                      <a:pt x="2479827" y="98691"/>
                    </a:lnTo>
                    <a:lnTo>
                      <a:pt x="2479827" y="67513"/>
                    </a:lnTo>
                    <a:lnTo>
                      <a:pt x="2504605" y="67513"/>
                    </a:lnTo>
                    <a:lnTo>
                      <a:pt x="2519946" y="88506"/>
                    </a:lnTo>
                    <a:lnTo>
                      <a:pt x="2519946" y="58077"/>
                    </a:lnTo>
                    <a:lnTo>
                      <a:pt x="2519769" y="58064"/>
                    </a:lnTo>
                    <a:lnTo>
                      <a:pt x="2519769" y="56908"/>
                    </a:lnTo>
                    <a:lnTo>
                      <a:pt x="2523858" y="55994"/>
                    </a:lnTo>
                    <a:lnTo>
                      <a:pt x="2527503" y="54432"/>
                    </a:lnTo>
                    <a:lnTo>
                      <a:pt x="2540978" y="36283"/>
                    </a:lnTo>
                    <a:lnTo>
                      <a:pt x="2540978" y="25819"/>
                    </a:lnTo>
                    <a:lnTo>
                      <a:pt x="2539822" y="21678"/>
                    </a:lnTo>
                    <a:lnTo>
                      <a:pt x="2539530" y="20612"/>
                    </a:lnTo>
                    <a:lnTo>
                      <a:pt x="2533713" y="11557"/>
                    </a:lnTo>
                    <a:lnTo>
                      <a:pt x="2529382" y="8013"/>
                    </a:lnTo>
                    <a:lnTo>
                      <a:pt x="2517838" y="2895"/>
                    </a:lnTo>
                    <a:lnTo>
                      <a:pt x="2515933" y="2565"/>
                    </a:lnTo>
                    <a:lnTo>
                      <a:pt x="2515933" y="31584"/>
                    </a:lnTo>
                    <a:lnTo>
                      <a:pt x="2515933" y="38925"/>
                    </a:lnTo>
                    <a:lnTo>
                      <a:pt x="2501620" y="50723"/>
                    </a:lnTo>
                    <a:lnTo>
                      <a:pt x="2479827" y="50723"/>
                    </a:lnTo>
                    <a:lnTo>
                      <a:pt x="2479827" y="21678"/>
                    </a:lnTo>
                    <a:lnTo>
                      <a:pt x="2504186" y="21678"/>
                    </a:lnTo>
                    <a:lnTo>
                      <a:pt x="2508440" y="22974"/>
                    </a:lnTo>
                    <a:lnTo>
                      <a:pt x="2514435" y="28168"/>
                    </a:lnTo>
                    <a:lnTo>
                      <a:pt x="2515933" y="31584"/>
                    </a:lnTo>
                    <a:lnTo>
                      <a:pt x="2515933" y="2565"/>
                    </a:lnTo>
                    <a:lnTo>
                      <a:pt x="2510637" y="1612"/>
                    </a:lnTo>
                    <a:lnTo>
                      <a:pt x="2455024" y="1612"/>
                    </a:lnTo>
                    <a:lnTo>
                      <a:pt x="2455024" y="118973"/>
                    </a:lnTo>
                    <a:lnTo>
                      <a:pt x="2513952" y="118973"/>
                    </a:lnTo>
                    <a:lnTo>
                      <a:pt x="2521343" y="117563"/>
                    </a:lnTo>
                    <a:lnTo>
                      <a:pt x="2533332" y="111899"/>
                    </a:lnTo>
                    <a:lnTo>
                      <a:pt x="2537866" y="108051"/>
                    </a:lnTo>
                    <a:lnTo>
                      <a:pt x="2543784" y="98691"/>
                    </a:lnTo>
                    <a:lnTo>
                      <a:pt x="2544026" y="98310"/>
                    </a:lnTo>
                    <a:lnTo>
                      <a:pt x="2545562" y="92760"/>
                    </a:lnTo>
                    <a:lnTo>
                      <a:pt x="2545562" y="80772"/>
                    </a:lnTo>
                    <a:close/>
                  </a:path>
                  <a:path w="2880995" h="120650">
                    <a:moveTo>
                      <a:pt x="2640965" y="98513"/>
                    </a:moveTo>
                    <a:lnTo>
                      <a:pt x="2586469" y="98513"/>
                    </a:lnTo>
                    <a:lnTo>
                      <a:pt x="2586469" y="70485"/>
                    </a:lnTo>
                    <a:lnTo>
                      <a:pt x="2636672" y="70485"/>
                    </a:lnTo>
                    <a:lnTo>
                      <a:pt x="2636672" y="50025"/>
                    </a:lnTo>
                    <a:lnTo>
                      <a:pt x="2586469" y="50025"/>
                    </a:lnTo>
                    <a:lnTo>
                      <a:pt x="2586469" y="22059"/>
                    </a:lnTo>
                    <a:lnTo>
                      <a:pt x="2640736" y="22059"/>
                    </a:lnTo>
                    <a:lnTo>
                      <a:pt x="2640736" y="1600"/>
                    </a:lnTo>
                    <a:lnTo>
                      <a:pt x="2561666" y="1600"/>
                    </a:lnTo>
                    <a:lnTo>
                      <a:pt x="2561666" y="118960"/>
                    </a:lnTo>
                    <a:lnTo>
                      <a:pt x="2640965" y="118960"/>
                    </a:lnTo>
                    <a:lnTo>
                      <a:pt x="2640965" y="98513"/>
                    </a:lnTo>
                    <a:close/>
                  </a:path>
                  <a:path w="2880995" h="120650">
                    <a:moveTo>
                      <a:pt x="2760446" y="1778"/>
                    </a:moveTo>
                    <a:lnTo>
                      <a:pt x="2735694" y="1778"/>
                    </a:lnTo>
                    <a:lnTo>
                      <a:pt x="2735694" y="50038"/>
                    </a:lnTo>
                    <a:lnTo>
                      <a:pt x="2685326" y="50038"/>
                    </a:lnTo>
                    <a:lnTo>
                      <a:pt x="2685326" y="1778"/>
                    </a:lnTo>
                    <a:lnTo>
                      <a:pt x="2660510" y="1778"/>
                    </a:lnTo>
                    <a:lnTo>
                      <a:pt x="2660510" y="50038"/>
                    </a:lnTo>
                    <a:lnTo>
                      <a:pt x="2660510" y="70358"/>
                    </a:lnTo>
                    <a:lnTo>
                      <a:pt x="2660510" y="118618"/>
                    </a:lnTo>
                    <a:lnTo>
                      <a:pt x="2685326" y="118618"/>
                    </a:lnTo>
                    <a:lnTo>
                      <a:pt x="2685326" y="70358"/>
                    </a:lnTo>
                    <a:lnTo>
                      <a:pt x="2735694" y="70358"/>
                    </a:lnTo>
                    <a:lnTo>
                      <a:pt x="2735694" y="118618"/>
                    </a:lnTo>
                    <a:lnTo>
                      <a:pt x="2760446" y="118618"/>
                    </a:lnTo>
                    <a:lnTo>
                      <a:pt x="2760446" y="70358"/>
                    </a:lnTo>
                    <a:lnTo>
                      <a:pt x="2760446" y="50038"/>
                    </a:lnTo>
                    <a:lnTo>
                      <a:pt x="2760446" y="1778"/>
                    </a:lnTo>
                    <a:close/>
                  </a:path>
                  <a:path w="2880995" h="120650">
                    <a:moveTo>
                      <a:pt x="2880842" y="50038"/>
                    </a:moveTo>
                    <a:lnTo>
                      <a:pt x="2805722" y="50038"/>
                    </a:lnTo>
                    <a:lnTo>
                      <a:pt x="2805722" y="1778"/>
                    </a:lnTo>
                    <a:lnTo>
                      <a:pt x="2780906" y="1778"/>
                    </a:lnTo>
                    <a:lnTo>
                      <a:pt x="2780906" y="50038"/>
                    </a:lnTo>
                    <a:lnTo>
                      <a:pt x="2780906" y="70358"/>
                    </a:lnTo>
                    <a:lnTo>
                      <a:pt x="2780906" y="118618"/>
                    </a:lnTo>
                    <a:lnTo>
                      <a:pt x="2805722" y="118618"/>
                    </a:lnTo>
                    <a:lnTo>
                      <a:pt x="2805722" y="70358"/>
                    </a:lnTo>
                    <a:lnTo>
                      <a:pt x="2856090" y="70358"/>
                    </a:lnTo>
                    <a:lnTo>
                      <a:pt x="2856090" y="118618"/>
                    </a:lnTo>
                    <a:lnTo>
                      <a:pt x="2880842" y="118618"/>
                    </a:lnTo>
                    <a:lnTo>
                      <a:pt x="2880842" y="70358"/>
                    </a:lnTo>
                    <a:lnTo>
                      <a:pt x="2880842" y="500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7" name="object 4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974811" y="1257642"/>
                <a:ext cx="2023644" cy="351383"/>
              </a:xfrm>
              <a:prstGeom prst="rect">
                <a:avLst/>
              </a:prstGeom>
            </p:spPr>
          </p:pic>
          <p:sp>
            <p:nvSpPr>
              <p:cNvPr id="88" name="object 49"/>
              <p:cNvSpPr/>
              <p:nvPr/>
            </p:nvSpPr>
            <p:spPr>
              <a:xfrm>
                <a:off x="8384794" y="1288363"/>
                <a:ext cx="169545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117475">
                    <a:moveTo>
                      <a:pt x="24752" y="165"/>
                    </a:moveTo>
                    <a:lnTo>
                      <a:pt x="0" y="165"/>
                    </a:lnTo>
                    <a:lnTo>
                      <a:pt x="0" y="48425"/>
                    </a:lnTo>
                    <a:lnTo>
                      <a:pt x="24752" y="48425"/>
                    </a:lnTo>
                    <a:lnTo>
                      <a:pt x="24752" y="165"/>
                    </a:lnTo>
                    <a:close/>
                  </a:path>
                  <a:path w="169545" h="117475">
                    <a:moveTo>
                      <a:pt x="134696" y="72478"/>
                    </a:moveTo>
                    <a:lnTo>
                      <a:pt x="132880" y="66040"/>
                    </a:lnTo>
                    <a:lnTo>
                      <a:pt x="130822" y="62979"/>
                    </a:lnTo>
                    <a:lnTo>
                      <a:pt x="125552" y="55105"/>
                    </a:lnTo>
                    <a:lnTo>
                      <a:pt x="120345" y="50876"/>
                    </a:lnTo>
                    <a:lnTo>
                      <a:pt x="110109" y="46329"/>
                    </a:lnTo>
                    <a:lnTo>
                      <a:pt x="110109" y="74993"/>
                    </a:lnTo>
                    <a:lnTo>
                      <a:pt x="110109" y="82867"/>
                    </a:lnTo>
                    <a:lnTo>
                      <a:pt x="93980" y="97421"/>
                    </a:lnTo>
                    <a:lnTo>
                      <a:pt x="70421" y="97421"/>
                    </a:lnTo>
                    <a:lnTo>
                      <a:pt x="70421" y="62979"/>
                    </a:lnTo>
                    <a:lnTo>
                      <a:pt x="96189" y="62979"/>
                    </a:lnTo>
                    <a:lnTo>
                      <a:pt x="101295" y="64592"/>
                    </a:lnTo>
                    <a:lnTo>
                      <a:pt x="108369" y="71043"/>
                    </a:lnTo>
                    <a:lnTo>
                      <a:pt x="110109" y="74993"/>
                    </a:lnTo>
                    <a:lnTo>
                      <a:pt x="110109" y="46329"/>
                    </a:lnTo>
                    <a:lnTo>
                      <a:pt x="106857" y="44881"/>
                    </a:lnTo>
                    <a:lnTo>
                      <a:pt x="98831" y="43383"/>
                    </a:lnTo>
                    <a:lnTo>
                      <a:pt x="70421" y="43383"/>
                    </a:lnTo>
                    <a:lnTo>
                      <a:pt x="70421" y="0"/>
                    </a:lnTo>
                    <a:lnTo>
                      <a:pt x="45669" y="0"/>
                    </a:lnTo>
                    <a:lnTo>
                      <a:pt x="45669" y="117360"/>
                    </a:lnTo>
                    <a:lnTo>
                      <a:pt x="98831" y="117360"/>
                    </a:lnTo>
                    <a:lnTo>
                      <a:pt x="106857" y="115773"/>
                    </a:lnTo>
                    <a:lnTo>
                      <a:pt x="120345" y="109435"/>
                    </a:lnTo>
                    <a:lnTo>
                      <a:pt x="125552" y="105029"/>
                    </a:lnTo>
                    <a:lnTo>
                      <a:pt x="130492" y="97421"/>
                    </a:lnTo>
                    <a:lnTo>
                      <a:pt x="132880" y="93764"/>
                    </a:lnTo>
                    <a:lnTo>
                      <a:pt x="134696" y="87261"/>
                    </a:lnTo>
                    <a:lnTo>
                      <a:pt x="134696" y="72478"/>
                    </a:lnTo>
                    <a:close/>
                  </a:path>
                  <a:path w="169545" h="117475">
                    <a:moveTo>
                      <a:pt x="168986" y="0"/>
                    </a:moveTo>
                    <a:lnTo>
                      <a:pt x="144170" y="0"/>
                    </a:lnTo>
                    <a:lnTo>
                      <a:pt x="144170" y="117348"/>
                    </a:lnTo>
                    <a:lnTo>
                      <a:pt x="168986" y="117348"/>
                    </a:lnTo>
                    <a:lnTo>
                      <a:pt x="1689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9" name="object 50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574239" y="1257642"/>
                <a:ext cx="98158" cy="148073"/>
              </a:xfrm>
              <a:prstGeom prst="rect">
                <a:avLst/>
              </a:prstGeom>
            </p:spPr>
          </p:pic>
          <p:pic>
            <p:nvPicPr>
              <p:cNvPr id="90" name="object 5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28717" y="1490059"/>
                <a:ext cx="127203" cy="117360"/>
              </a:xfrm>
              <a:prstGeom prst="rect">
                <a:avLst/>
              </a:prstGeom>
            </p:spPr>
          </p:pic>
          <p:pic>
            <p:nvPicPr>
              <p:cNvPr id="91" name="object 5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76319" y="1490057"/>
                <a:ext cx="324164" cy="145675"/>
              </a:xfrm>
              <a:prstGeom prst="rect">
                <a:avLst/>
              </a:prstGeom>
            </p:spPr>
          </p:pic>
          <p:pic>
            <p:nvPicPr>
              <p:cNvPr id="92" name="object 5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020940" y="1490057"/>
                <a:ext cx="226287" cy="145103"/>
              </a:xfrm>
              <a:prstGeom prst="rect">
                <a:avLst/>
              </a:prstGeom>
            </p:spPr>
          </p:pic>
          <p:sp>
            <p:nvSpPr>
              <p:cNvPr id="93" name="object 54"/>
              <p:cNvSpPr/>
              <p:nvPr/>
            </p:nvSpPr>
            <p:spPr>
              <a:xfrm>
                <a:off x="8013522" y="1490205"/>
                <a:ext cx="9652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16840">
                    <a:moveTo>
                      <a:pt x="96393" y="0"/>
                    </a:moveTo>
                    <a:lnTo>
                      <a:pt x="0" y="0"/>
                    </a:lnTo>
                    <a:lnTo>
                      <a:pt x="0" y="20320"/>
                    </a:lnTo>
                    <a:lnTo>
                      <a:pt x="35928" y="20320"/>
                    </a:lnTo>
                    <a:lnTo>
                      <a:pt x="35928" y="116840"/>
                    </a:lnTo>
                    <a:lnTo>
                      <a:pt x="60452" y="116840"/>
                    </a:lnTo>
                    <a:lnTo>
                      <a:pt x="60452" y="20320"/>
                    </a:lnTo>
                    <a:lnTo>
                      <a:pt x="96393" y="20320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8" name="object 55"/>
            <p:cNvGrpSpPr/>
            <p:nvPr/>
          </p:nvGrpSpPr>
          <p:grpSpPr>
            <a:xfrm>
              <a:off x="5530973" y="1707187"/>
              <a:ext cx="1591945" cy="130175"/>
              <a:chOff x="5530973" y="1707187"/>
              <a:chExt cx="1591945" cy="130175"/>
            </a:xfrm>
          </p:grpSpPr>
          <p:pic>
            <p:nvPicPr>
              <p:cNvPr id="84" name="object 5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530973" y="1707187"/>
                <a:ext cx="1561758" cy="130115"/>
              </a:xfrm>
              <a:prstGeom prst="rect">
                <a:avLst/>
              </a:prstGeom>
            </p:spPr>
          </p:pic>
          <p:sp>
            <p:nvSpPr>
              <p:cNvPr id="85" name="object 57"/>
              <p:cNvSpPr/>
              <p:nvPr/>
            </p:nvSpPr>
            <p:spPr>
              <a:xfrm>
                <a:off x="7104894" y="1792303"/>
                <a:ext cx="17780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7780">
                    <a:moveTo>
                      <a:pt x="13652" y="0"/>
                    </a:moveTo>
                    <a:lnTo>
                      <a:pt x="3962" y="0"/>
                    </a:lnTo>
                    <a:lnTo>
                      <a:pt x="0" y="3962"/>
                    </a:lnTo>
                    <a:lnTo>
                      <a:pt x="0" y="8801"/>
                    </a:lnTo>
                    <a:lnTo>
                      <a:pt x="0" y="13639"/>
                    </a:lnTo>
                    <a:lnTo>
                      <a:pt x="3962" y="17602"/>
                    </a:lnTo>
                    <a:lnTo>
                      <a:pt x="13652" y="17602"/>
                    </a:lnTo>
                    <a:lnTo>
                      <a:pt x="17614" y="13639"/>
                    </a:lnTo>
                    <a:lnTo>
                      <a:pt x="17614" y="3962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" name="object 58"/>
            <p:cNvGrpSpPr/>
            <p:nvPr/>
          </p:nvGrpSpPr>
          <p:grpSpPr>
            <a:xfrm>
              <a:off x="7183580" y="1708939"/>
              <a:ext cx="1258570" cy="124460"/>
              <a:chOff x="7183580" y="1708939"/>
              <a:chExt cx="1258570" cy="124460"/>
            </a:xfrm>
          </p:grpSpPr>
          <p:pic>
            <p:nvPicPr>
              <p:cNvPr id="81" name="object 5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83580" y="1708942"/>
                <a:ext cx="231345" cy="101754"/>
              </a:xfrm>
              <a:prstGeom prst="rect">
                <a:avLst/>
              </a:prstGeom>
            </p:spPr>
          </p:pic>
          <p:pic>
            <p:nvPicPr>
              <p:cNvPr id="82" name="object 6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436080" y="1708939"/>
                <a:ext cx="301015" cy="101757"/>
              </a:xfrm>
              <a:prstGeom prst="rect">
                <a:avLst/>
              </a:prstGeom>
            </p:spPr>
          </p:pic>
          <p:sp>
            <p:nvSpPr>
              <p:cNvPr id="83" name="object 61"/>
              <p:cNvSpPr/>
              <p:nvPr/>
            </p:nvSpPr>
            <p:spPr>
              <a:xfrm>
                <a:off x="7756297" y="1733016"/>
                <a:ext cx="685800" cy="100965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100964">
                    <a:moveTo>
                      <a:pt x="63588" y="23482"/>
                    </a:moveTo>
                    <a:lnTo>
                      <a:pt x="60350" y="13868"/>
                    </a:lnTo>
                    <a:lnTo>
                      <a:pt x="53936" y="6464"/>
                    </a:lnTo>
                    <a:lnTo>
                      <a:pt x="44919" y="1689"/>
                    </a:lnTo>
                    <a:lnTo>
                      <a:pt x="33858" y="0"/>
                    </a:lnTo>
                    <a:lnTo>
                      <a:pt x="19977" y="2870"/>
                    </a:lnTo>
                    <a:lnTo>
                      <a:pt x="9296" y="10883"/>
                    </a:lnTo>
                    <a:lnTo>
                      <a:pt x="2425" y="23190"/>
                    </a:lnTo>
                    <a:lnTo>
                      <a:pt x="0" y="38938"/>
                    </a:lnTo>
                    <a:lnTo>
                      <a:pt x="2349" y="54483"/>
                    </a:lnTo>
                    <a:lnTo>
                      <a:pt x="9105" y="66751"/>
                    </a:lnTo>
                    <a:lnTo>
                      <a:pt x="19812" y="74803"/>
                    </a:lnTo>
                    <a:lnTo>
                      <a:pt x="34048" y="77685"/>
                    </a:lnTo>
                    <a:lnTo>
                      <a:pt x="45402" y="75895"/>
                    </a:lnTo>
                    <a:lnTo>
                      <a:pt x="54317" y="70942"/>
                    </a:lnTo>
                    <a:lnTo>
                      <a:pt x="60490" y="63487"/>
                    </a:lnTo>
                    <a:lnTo>
                      <a:pt x="63588" y="54203"/>
                    </a:lnTo>
                    <a:lnTo>
                      <a:pt x="52044" y="54203"/>
                    </a:lnTo>
                    <a:lnTo>
                      <a:pt x="49898" y="62420"/>
                    </a:lnTo>
                    <a:lnTo>
                      <a:pt x="43053" y="67310"/>
                    </a:lnTo>
                    <a:lnTo>
                      <a:pt x="34048" y="67310"/>
                    </a:lnTo>
                    <a:lnTo>
                      <a:pt x="24752" y="65265"/>
                    </a:lnTo>
                    <a:lnTo>
                      <a:pt x="17665" y="59461"/>
                    </a:lnTo>
                    <a:lnTo>
                      <a:pt x="13131" y="50393"/>
                    </a:lnTo>
                    <a:lnTo>
                      <a:pt x="11544" y="38544"/>
                    </a:lnTo>
                    <a:lnTo>
                      <a:pt x="13157" y="26962"/>
                    </a:lnTo>
                    <a:lnTo>
                      <a:pt x="17729" y="18084"/>
                    </a:lnTo>
                    <a:lnTo>
                      <a:pt x="24841" y="12382"/>
                    </a:lnTo>
                    <a:lnTo>
                      <a:pt x="34048" y="10375"/>
                    </a:lnTo>
                    <a:lnTo>
                      <a:pt x="44221" y="10375"/>
                    </a:lnTo>
                    <a:lnTo>
                      <a:pt x="50292" y="16637"/>
                    </a:lnTo>
                    <a:lnTo>
                      <a:pt x="52044" y="23482"/>
                    </a:lnTo>
                    <a:lnTo>
                      <a:pt x="63588" y="23482"/>
                    </a:lnTo>
                    <a:close/>
                  </a:path>
                  <a:path w="685800" h="100964">
                    <a:moveTo>
                      <a:pt x="143065" y="37579"/>
                    </a:moveTo>
                    <a:lnTo>
                      <a:pt x="131318" y="7391"/>
                    </a:lnTo>
                    <a:lnTo>
                      <a:pt x="131318" y="32486"/>
                    </a:lnTo>
                    <a:lnTo>
                      <a:pt x="88519" y="32486"/>
                    </a:lnTo>
                    <a:lnTo>
                      <a:pt x="90474" y="24091"/>
                    </a:lnTo>
                    <a:lnTo>
                      <a:pt x="94996" y="17043"/>
                    </a:lnTo>
                    <a:lnTo>
                      <a:pt x="101841" y="12179"/>
                    </a:lnTo>
                    <a:lnTo>
                      <a:pt x="110782" y="10375"/>
                    </a:lnTo>
                    <a:lnTo>
                      <a:pt x="119278" y="12039"/>
                    </a:lnTo>
                    <a:lnTo>
                      <a:pt x="125742" y="16649"/>
                    </a:lnTo>
                    <a:lnTo>
                      <a:pt x="129870" y="23660"/>
                    </a:lnTo>
                    <a:lnTo>
                      <a:pt x="131318" y="32486"/>
                    </a:lnTo>
                    <a:lnTo>
                      <a:pt x="131318" y="7391"/>
                    </a:lnTo>
                    <a:lnTo>
                      <a:pt x="122428" y="1930"/>
                    </a:lnTo>
                    <a:lnTo>
                      <a:pt x="110782" y="0"/>
                    </a:lnTo>
                    <a:lnTo>
                      <a:pt x="96901" y="2870"/>
                    </a:lnTo>
                    <a:lnTo>
                      <a:pt x="86220" y="10909"/>
                    </a:lnTo>
                    <a:lnTo>
                      <a:pt x="79349" y="23279"/>
                    </a:lnTo>
                    <a:lnTo>
                      <a:pt x="76923" y="39141"/>
                    </a:lnTo>
                    <a:lnTo>
                      <a:pt x="79349" y="54902"/>
                    </a:lnTo>
                    <a:lnTo>
                      <a:pt x="86296" y="67068"/>
                    </a:lnTo>
                    <a:lnTo>
                      <a:pt x="97320" y="74904"/>
                    </a:lnTo>
                    <a:lnTo>
                      <a:pt x="111950" y="77685"/>
                    </a:lnTo>
                    <a:lnTo>
                      <a:pt x="122580" y="76314"/>
                    </a:lnTo>
                    <a:lnTo>
                      <a:pt x="131330" y="72453"/>
                    </a:lnTo>
                    <a:lnTo>
                      <a:pt x="136931" y="67322"/>
                    </a:lnTo>
                    <a:lnTo>
                      <a:pt x="137871" y="66459"/>
                    </a:lnTo>
                    <a:lnTo>
                      <a:pt x="141884" y="58712"/>
                    </a:lnTo>
                    <a:lnTo>
                      <a:pt x="130733" y="55575"/>
                    </a:lnTo>
                    <a:lnTo>
                      <a:pt x="127800" y="63398"/>
                    </a:lnTo>
                    <a:lnTo>
                      <a:pt x="121005" y="67322"/>
                    </a:lnTo>
                    <a:lnTo>
                      <a:pt x="111950" y="67322"/>
                    </a:lnTo>
                    <a:lnTo>
                      <a:pt x="102654" y="65697"/>
                    </a:lnTo>
                    <a:lnTo>
                      <a:pt x="95351" y="60921"/>
                    </a:lnTo>
                    <a:lnTo>
                      <a:pt x="90500" y="53136"/>
                    </a:lnTo>
                    <a:lnTo>
                      <a:pt x="88519" y="42468"/>
                    </a:lnTo>
                    <a:lnTo>
                      <a:pt x="143065" y="42468"/>
                    </a:lnTo>
                    <a:lnTo>
                      <a:pt x="143065" y="37579"/>
                    </a:lnTo>
                    <a:close/>
                  </a:path>
                  <a:path w="685800" h="100964">
                    <a:moveTo>
                      <a:pt x="219798" y="977"/>
                    </a:moveTo>
                    <a:lnTo>
                      <a:pt x="208254" y="977"/>
                    </a:lnTo>
                    <a:lnTo>
                      <a:pt x="208254" y="33261"/>
                    </a:lnTo>
                    <a:lnTo>
                      <a:pt x="172250" y="33261"/>
                    </a:lnTo>
                    <a:lnTo>
                      <a:pt x="172250" y="977"/>
                    </a:lnTo>
                    <a:lnTo>
                      <a:pt x="160705" y="977"/>
                    </a:lnTo>
                    <a:lnTo>
                      <a:pt x="160705" y="76123"/>
                    </a:lnTo>
                    <a:lnTo>
                      <a:pt x="172250" y="76123"/>
                    </a:lnTo>
                    <a:lnTo>
                      <a:pt x="172250" y="44030"/>
                    </a:lnTo>
                    <a:lnTo>
                      <a:pt x="208254" y="44030"/>
                    </a:lnTo>
                    <a:lnTo>
                      <a:pt x="208254" y="76123"/>
                    </a:lnTo>
                    <a:lnTo>
                      <a:pt x="219798" y="76123"/>
                    </a:lnTo>
                    <a:lnTo>
                      <a:pt x="219798" y="977"/>
                    </a:lnTo>
                    <a:close/>
                  </a:path>
                  <a:path w="685800" h="100964">
                    <a:moveTo>
                      <a:pt x="303580" y="37579"/>
                    </a:moveTo>
                    <a:lnTo>
                      <a:pt x="302755" y="32486"/>
                    </a:lnTo>
                    <a:lnTo>
                      <a:pt x="300736" y="19900"/>
                    </a:lnTo>
                    <a:lnTo>
                      <a:pt x="294640" y="10375"/>
                    </a:lnTo>
                    <a:lnTo>
                      <a:pt x="293306" y="8293"/>
                    </a:lnTo>
                    <a:lnTo>
                      <a:pt x="291833" y="7391"/>
                    </a:lnTo>
                    <a:lnTo>
                      <a:pt x="291833" y="32486"/>
                    </a:lnTo>
                    <a:lnTo>
                      <a:pt x="249034" y="32486"/>
                    </a:lnTo>
                    <a:lnTo>
                      <a:pt x="250977" y="24091"/>
                    </a:lnTo>
                    <a:lnTo>
                      <a:pt x="255498" y="17043"/>
                    </a:lnTo>
                    <a:lnTo>
                      <a:pt x="262343" y="12179"/>
                    </a:lnTo>
                    <a:lnTo>
                      <a:pt x="271284" y="10375"/>
                    </a:lnTo>
                    <a:lnTo>
                      <a:pt x="279768" y="12039"/>
                    </a:lnTo>
                    <a:lnTo>
                      <a:pt x="286245" y="16649"/>
                    </a:lnTo>
                    <a:lnTo>
                      <a:pt x="290385" y="23660"/>
                    </a:lnTo>
                    <a:lnTo>
                      <a:pt x="291833" y="32486"/>
                    </a:lnTo>
                    <a:lnTo>
                      <a:pt x="291833" y="7391"/>
                    </a:lnTo>
                    <a:lnTo>
                      <a:pt x="282930" y="1930"/>
                    </a:lnTo>
                    <a:lnTo>
                      <a:pt x="271284" y="0"/>
                    </a:lnTo>
                    <a:lnTo>
                      <a:pt x="257403" y="2870"/>
                    </a:lnTo>
                    <a:lnTo>
                      <a:pt x="246722" y="10909"/>
                    </a:lnTo>
                    <a:lnTo>
                      <a:pt x="239864" y="23279"/>
                    </a:lnTo>
                    <a:lnTo>
                      <a:pt x="237439" y="39141"/>
                    </a:lnTo>
                    <a:lnTo>
                      <a:pt x="239852" y="54902"/>
                    </a:lnTo>
                    <a:lnTo>
                      <a:pt x="246799" y="67068"/>
                    </a:lnTo>
                    <a:lnTo>
                      <a:pt x="257822" y="74904"/>
                    </a:lnTo>
                    <a:lnTo>
                      <a:pt x="272465" y="77685"/>
                    </a:lnTo>
                    <a:lnTo>
                      <a:pt x="283083" y="76314"/>
                    </a:lnTo>
                    <a:lnTo>
                      <a:pt x="291833" y="72453"/>
                    </a:lnTo>
                    <a:lnTo>
                      <a:pt x="297434" y="67322"/>
                    </a:lnTo>
                    <a:lnTo>
                      <a:pt x="298386" y="66459"/>
                    </a:lnTo>
                    <a:lnTo>
                      <a:pt x="302399" y="58712"/>
                    </a:lnTo>
                    <a:lnTo>
                      <a:pt x="291249" y="55575"/>
                    </a:lnTo>
                    <a:lnTo>
                      <a:pt x="288315" y="63398"/>
                    </a:lnTo>
                    <a:lnTo>
                      <a:pt x="281508" y="67322"/>
                    </a:lnTo>
                    <a:lnTo>
                      <a:pt x="272465" y="67322"/>
                    </a:lnTo>
                    <a:lnTo>
                      <a:pt x="263156" y="65697"/>
                    </a:lnTo>
                    <a:lnTo>
                      <a:pt x="255866" y="60921"/>
                    </a:lnTo>
                    <a:lnTo>
                      <a:pt x="251015" y="53136"/>
                    </a:lnTo>
                    <a:lnTo>
                      <a:pt x="249034" y="42468"/>
                    </a:lnTo>
                    <a:lnTo>
                      <a:pt x="303580" y="42468"/>
                    </a:lnTo>
                    <a:lnTo>
                      <a:pt x="303580" y="37579"/>
                    </a:lnTo>
                    <a:close/>
                  </a:path>
                  <a:path w="685800" h="100964">
                    <a:moveTo>
                      <a:pt x="390867" y="65354"/>
                    </a:moveTo>
                    <a:lnTo>
                      <a:pt x="380301" y="65354"/>
                    </a:lnTo>
                    <a:lnTo>
                      <a:pt x="380301" y="977"/>
                    </a:lnTo>
                    <a:lnTo>
                      <a:pt x="368757" y="977"/>
                    </a:lnTo>
                    <a:lnTo>
                      <a:pt x="368757" y="65354"/>
                    </a:lnTo>
                    <a:lnTo>
                      <a:pt x="332752" y="65354"/>
                    </a:lnTo>
                    <a:lnTo>
                      <a:pt x="332752" y="977"/>
                    </a:lnTo>
                    <a:lnTo>
                      <a:pt x="321208" y="977"/>
                    </a:lnTo>
                    <a:lnTo>
                      <a:pt x="321208" y="76111"/>
                    </a:lnTo>
                    <a:lnTo>
                      <a:pt x="379323" y="76111"/>
                    </a:lnTo>
                    <a:lnTo>
                      <a:pt x="379323" y="100380"/>
                    </a:lnTo>
                    <a:lnTo>
                      <a:pt x="390867" y="100380"/>
                    </a:lnTo>
                    <a:lnTo>
                      <a:pt x="390867" y="65354"/>
                    </a:lnTo>
                    <a:close/>
                  </a:path>
                  <a:path w="685800" h="100964">
                    <a:moveTo>
                      <a:pt x="470141" y="76123"/>
                    </a:moveTo>
                    <a:lnTo>
                      <a:pt x="439420" y="37172"/>
                    </a:lnTo>
                    <a:lnTo>
                      <a:pt x="469747" y="977"/>
                    </a:lnTo>
                    <a:lnTo>
                      <a:pt x="454875" y="977"/>
                    </a:lnTo>
                    <a:lnTo>
                      <a:pt x="427875" y="33655"/>
                    </a:lnTo>
                    <a:lnTo>
                      <a:pt x="420243" y="33655"/>
                    </a:lnTo>
                    <a:lnTo>
                      <a:pt x="420243" y="977"/>
                    </a:lnTo>
                    <a:lnTo>
                      <a:pt x="408698" y="977"/>
                    </a:lnTo>
                    <a:lnTo>
                      <a:pt x="408698" y="76123"/>
                    </a:lnTo>
                    <a:lnTo>
                      <a:pt x="420243" y="76123"/>
                    </a:lnTo>
                    <a:lnTo>
                      <a:pt x="420243" y="44424"/>
                    </a:lnTo>
                    <a:lnTo>
                      <a:pt x="430618" y="44424"/>
                    </a:lnTo>
                    <a:lnTo>
                      <a:pt x="455269" y="76123"/>
                    </a:lnTo>
                    <a:lnTo>
                      <a:pt x="470141" y="76123"/>
                    </a:lnTo>
                    <a:close/>
                  </a:path>
                  <a:path w="685800" h="100964">
                    <a:moveTo>
                      <a:pt x="544131" y="38938"/>
                    </a:moveTo>
                    <a:lnTo>
                      <a:pt x="541680" y="22948"/>
                    </a:lnTo>
                    <a:lnTo>
                      <a:pt x="534746" y="10668"/>
                    </a:lnTo>
                    <a:lnTo>
                      <a:pt x="534352" y="10375"/>
                    </a:lnTo>
                    <a:lnTo>
                      <a:pt x="532587" y="9093"/>
                    </a:lnTo>
                    <a:lnTo>
                      <a:pt x="532587" y="38938"/>
                    </a:lnTo>
                    <a:lnTo>
                      <a:pt x="531253" y="49733"/>
                    </a:lnTo>
                    <a:lnTo>
                      <a:pt x="527138" y="58775"/>
                    </a:lnTo>
                    <a:lnTo>
                      <a:pt x="520128" y="64998"/>
                    </a:lnTo>
                    <a:lnTo>
                      <a:pt x="510082" y="67310"/>
                    </a:lnTo>
                    <a:lnTo>
                      <a:pt x="500049" y="64998"/>
                    </a:lnTo>
                    <a:lnTo>
                      <a:pt x="493039" y="58775"/>
                    </a:lnTo>
                    <a:lnTo>
                      <a:pt x="488924" y="49733"/>
                    </a:lnTo>
                    <a:lnTo>
                      <a:pt x="487578" y="38938"/>
                    </a:lnTo>
                    <a:lnTo>
                      <a:pt x="488924" y="28117"/>
                    </a:lnTo>
                    <a:lnTo>
                      <a:pt x="493039" y="19011"/>
                    </a:lnTo>
                    <a:lnTo>
                      <a:pt x="500049" y="12725"/>
                    </a:lnTo>
                    <a:lnTo>
                      <a:pt x="510082" y="10375"/>
                    </a:lnTo>
                    <a:lnTo>
                      <a:pt x="520128" y="12725"/>
                    </a:lnTo>
                    <a:lnTo>
                      <a:pt x="527138" y="19011"/>
                    </a:lnTo>
                    <a:lnTo>
                      <a:pt x="531253" y="28117"/>
                    </a:lnTo>
                    <a:lnTo>
                      <a:pt x="532587" y="38938"/>
                    </a:lnTo>
                    <a:lnTo>
                      <a:pt x="532587" y="9093"/>
                    </a:lnTo>
                    <a:lnTo>
                      <a:pt x="523989" y="2781"/>
                    </a:lnTo>
                    <a:lnTo>
                      <a:pt x="510082" y="0"/>
                    </a:lnTo>
                    <a:lnTo>
                      <a:pt x="496176" y="2781"/>
                    </a:lnTo>
                    <a:lnTo>
                      <a:pt x="485432" y="10668"/>
                    </a:lnTo>
                    <a:lnTo>
                      <a:pt x="478497" y="22948"/>
                    </a:lnTo>
                    <a:lnTo>
                      <a:pt x="476034" y="38938"/>
                    </a:lnTo>
                    <a:lnTo>
                      <a:pt x="478497" y="54825"/>
                    </a:lnTo>
                    <a:lnTo>
                      <a:pt x="485432" y="67043"/>
                    </a:lnTo>
                    <a:lnTo>
                      <a:pt x="496176" y="74904"/>
                    </a:lnTo>
                    <a:lnTo>
                      <a:pt x="510082" y="77685"/>
                    </a:lnTo>
                    <a:lnTo>
                      <a:pt x="523989" y="74904"/>
                    </a:lnTo>
                    <a:lnTo>
                      <a:pt x="534377" y="67310"/>
                    </a:lnTo>
                    <a:lnTo>
                      <a:pt x="534746" y="67043"/>
                    </a:lnTo>
                    <a:lnTo>
                      <a:pt x="541680" y="54825"/>
                    </a:lnTo>
                    <a:lnTo>
                      <a:pt x="544131" y="38938"/>
                    </a:lnTo>
                    <a:close/>
                  </a:path>
                  <a:path w="685800" h="100964">
                    <a:moveTo>
                      <a:pt x="608139" y="977"/>
                    </a:moveTo>
                    <a:lnTo>
                      <a:pt x="561759" y="977"/>
                    </a:lnTo>
                    <a:lnTo>
                      <a:pt x="561759" y="76111"/>
                    </a:lnTo>
                    <a:lnTo>
                      <a:pt x="573303" y="76111"/>
                    </a:lnTo>
                    <a:lnTo>
                      <a:pt x="573303" y="11734"/>
                    </a:lnTo>
                    <a:lnTo>
                      <a:pt x="608139" y="11734"/>
                    </a:lnTo>
                    <a:lnTo>
                      <a:pt x="608139" y="977"/>
                    </a:lnTo>
                    <a:close/>
                  </a:path>
                  <a:path w="685800" h="100964">
                    <a:moveTo>
                      <a:pt x="685660" y="38938"/>
                    </a:moveTo>
                    <a:lnTo>
                      <a:pt x="683196" y="22948"/>
                    </a:lnTo>
                    <a:lnTo>
                      <a:pt x="676262" y="10668"/>
                    </a:lnTo>
                    <a:lnTo>
                      <a:pt x="675868" y="10375"/>
                    </a:lnTo>
                    <a:lnTo>
                      <a:pt x="674116" y="9093"/>
                    </a:lnTo>
                    <a:lnTo>
                      <a:pt x="674116" y="38938"/>
                    </a:lnTo>
                    <a:lnTo>
                      <a:pt x="672769" y="49733"/>
                    </a:lnTo>
                    <a:lnTo>
                      <a:pt x="668655" y="58775"/>
                    </a:lnTo>
                    <a:lnTo>
                      <a:pt x="661644" y="64998"/>
                    </a:lnTo>
                    <a:lnTo>
                      <a:pt x="651611" y="67310"/>
                    </a:lnTo>
                    <a:lnTo>
                      <a:pt x="641565" y="64998"/>
                    </a:lnTo>
                    <a:lnTo>
                      <a:pt x="634555" y="58775"/>
                    </a:lnTo>
                    <a:lnTo>
                      <a:pt x="630440" y="49733"/>
                    </a:lnTo>
                    <a:lnTo>
                      <a:pt x="629107" y="38938"/>
                    </a:lnTo>
                    <a:lnTo>
                      <a:pt x="630440" y="28117"/>
                    </a:lnTo>
                    <a:lnTo>
                      <a:pt x="634555" y="19011"/>
                    </a:lnTo>
                    <a:lnTo>
                      <a:pt x="641565" y="12725"/>
                    </a:lnTo>
                    <a:lnTo>
                      <a:pt x="651611" y="10375"/>
                    </a:lnTo>
                    <a:lnTo>
                      <a:pt x="661644" y="12725"/>
                    </a:lnTo>
                    <a:lnTo>
                      <a:pt x="668655" y="19011"/>
                    </a:lnTo>
                    <a:lnTo>
                      <a:pt x="672769" y="28117"/>
                    </a:lnTo>
                    <a:lnTo>
                      <a:pt x="674116" y="38938"/>
                    </a:lnTo>
                    <a:lnTo>
                      <a:pt x="674116" y="9093"/>
                    </a:lnTo>
                    <a:lnTo>
                      <a:pt x="665505" y="2781"/>
                    </a:lnTo>
                    <a:lnTo>
                      <a:pt x="651611" y="0"/>
                    </a:lnTo>
                    <a:lnTo>
                      <a:pt x="637692" y="2781"/>
                    </a:lnTo>
                    <a:lnTo>
                      <a:pt x="626948" y="10668"/>
                    </a:lnTo>
                    <a:lnTo>
                      <a:pt x="620014" y="22948"/>
                    </a:lnTo>
                    <a:lnTo>
                      <a:pt x="617562" y="38938"/>
                    </a:lnTo>
                    <a:lnTo>
                      <a:pt x="620014" y="54825"/>
                    </a:lnTo>
                    <a:lnTo>
                      <a:pt x="626948" y="67043"/>
                    </a:lnTo>
                    <a:lnTo>
                      <a:pt x="637692" y="74904"/>
                    </a:lnTo>
                    <a:lnTo>
                      <a:pt x="651611" y="77685"/>
                    </a:lnTo>
                    <a:lnTo>
                      <a:pt x="665505" y="74904"/>
                    </a:lnTo>
                    <a:lnTo>
                      <a:pt x="675894" y="67310"/>
                    </a:lnTo>
                    <a:lnTo>
                      <a:pt x="676262" y="67043"/>
                    </a:lnTo>
                    <a:lnTo>
                      <a:pt x="683196" y="54825"/>
                    </a:lnTo>
                    <a:lnTo>
                      <a:pt x="685660" y="389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0" name="object 62"/>
            <p:cNvSpPr/>
            <p:nvPr/>
          </p:nvSpPr>
          <p:spPr>
            <a:xfrm>
              <a:off x="5329491" y="1077226"/>
              <a:ext cx="18415" cy="938530"/>
            </a:xfrm>
            <a:custGeom>
              <a:avLst/>
              <a:gdLst/>
              <a:ahLst/>
              <a:cxnLst/>
              <a:rect l="l" t="t" r="r" b="b"/>
              <a:pathLst>
                <a:path w="18414" h="938530">
                  <a:moveTo>
                    <a:pt x="18237" y="0"/>
                  </a:moveTo>
                  <a:lnTo>
                    <a:pt x="0" y="0"/>
                  </a:lnTo>
                  <a:lnTo>
                    <a:pt x="0" y="937920"/>
                  </a:lnTo>
                  <a:lnTo>
                    <a:pt x="18237" y="937920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65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>
            <a:extLst>
              <a:ext uri="{FF2B5EF4-FFF2-40B4-BE49-F238E27FC236}">
                <a16:creationId xmlns="" xmlns:a16="http://schemas.microsoft.com/office/drawing/2014/main" id="{08D37679-62EF-4459-B60D-10C4797B1AC2}"/>
              </a:ext>
            </a:extLst>
          </p:cNvPr>
          <p:cNvSpPr txBox="1">
            <a:spLocks/>
          </p:cNvSpPr>
          <p:nvPr/>
        </p:nvSpPr>
        <p:spPr>
          <a:xfrm>
            <a:off x="550863" y="430213"/>
            <a:ext cx="1121659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chemeClr val="tx1"/>
                </a:solidFill>
                <a:latin typeface="+mj-lt"/>
              </a:rPr>
              <a:t>Содержание</a:t>
            </a:r>
            <a:endParaRPr lang="ru-RU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Текст 4">
            <a:extLst>
              <a:ext uri="{FF2B5EF4-FFF2-40B4-BE49-F238E27FC236}">
                <a16:creationId xmlns="" xmlns:a16="http://schemas.microsoft.com/office/drawing/2014/main" id="{1DFB3C65-FB5C-4930-9654-BA0996A671B6}"/>
              </a:ext>
            </a:extLst>
          </p:cNvPr>
          <p:cNvSpPr txBox="1">
            <a:spLocks/>
          </p:cNvSpPr>
          <p:nvPr/>
        </p:nvSpPr>
        <p:spPr>
          <a:xfrm>
            <a:off x="457200" y="1634646"/>
            <a:ext cx="34024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01</a:t>
            </a:r>
          </a:p>
        </p:txBody>
      </p:sp>
      <p:sp>
        <p:nvSpPr>
          <p:cNvPr id="31" name="Текст 5">
            <a:extLst>
              <a:ext uri="{FF2B5EF4-FFF2-40B4-BE49-F238E27FC236}">
                <a16:creationId xmlns="" xmlns:a16="http://schemas.microsoft.com/office/drawing/2014/main" id="{594E4443-B18D-4FA0-A125-EFBBAE4459D7}"/>
              </a:ext>
            </a:extLst>
          </p:cNvPr>
          <p:cNvSpPr txBox="1">
            <a:spLocks/>
          </p:cNvSpPr>
          <p:nvPr/>
        </p:nvSpPr>
        <p:spPr>
          <a:xfrm>
            <a:off x="808075" y="1613380"/>
            <a:ext cx="32343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+mj-lt"/>
              </a:rPr>
              <a:t>Название раздела</a:t>
            </a:r>
            <a:endParaRPr lang="ru-RU" dirty="0">
              <a:latin typeface="+mj-lt"/>
            </a:endParaRPr>
          </a:p>
        </p:txBody>
      </p:sp>
      <p:sp>
        <p:nvSpPr>
          <p:cNvPr id="32" name="Текст 6">
            <a:extLst>
              <a:ext uri="{FF2B5EF4-FFF2-40B4-BE49-F238E27FC236}">
                <a16:creationId xmlns="" xmlns:a16="http://schemas.microsoft.com/office/drawing/2014/main" id="{41E79AEF-FCC2-49DE-ABFF-D99D42F5763D}"/>
              </a:ext>
            </a:extLst>
          </p:cNvPr>
          <p:cNvSpPr txBox="1">
            <a:spLocks/>
          </p:cNvSpPr>
          <p:nvPr/>
        </p:nvSpPr>
        <p:spPr>
          <a:xfrm>
            <a:off x="797443" y="1906233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  <p:sp>
        <p:nvSpPr>
          <p:cNvPr id="33" name="Текст 7">
            <a:extLst>
              <a:ext uri="{FF2B5EF4-FFF2-40B4-BE49-F238E27FC236}">
                <a16:creationId xmlns="" xmlns:a16="http://schemas.microsoft.com/office/drawing/2014/main" id="{1410181F-E332-4982-8160-5068E0580ED0}"/>
              </a:ext>
            </a:extLst>
          </p:cNvPr>
          <p:cNvSpPr txBox="1">
            <a:spLocks/>
          </p:cNvSpPr>
          <p:nvPr/>
        </p:nvSpPr>
        <p:spPr>
          <a:xfrm>
            <a:off x="457201" y="5196553"/>
            <a:ext cx="34024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04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E793FBD6-7686-47BA-B208-BF1798C99745}"/>
              </a:ext>
            </a:extLst>
          </p:cNvPr>
          <p:cNvSpPr txBox="1">
            <a:spLocks/>
          </p:cNvSpPr>
          <p:nvPr/>
        </p:nvSpPr>
        <p:spPr>
          <a:xfrm>
            <a:off x="808075" y="5175287"/>
            <a:ext cx="32343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Название раздела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35" name="Текст 9">
            <a:extLst>
              <a:ext uri="{FF2B5EF4-FFF2-40B4-BE49-F238E27FC236}">
                <a16:creationId xmlns="" xmlns:a16="http://schemas.microsoft.com/office/drawing/2014/main" id="{C88CCCFA-E08C-489E-A8C8-EC14FC1D833E}"/>
              </a:ext>
            </a:extLst>
          </p:cNvPr>
          <p:cNvSpPr txBox="1">
            <a:spLocks/>
          </p:cNvSpPr>
          <p:nvPr/>
        </p:nvSpPr>
        <p:spPr>
          <a:xfrm>
            <a:off x="797443" y="5468140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  <p:sp>
        <p:nvSpPr>
          <p:cNvPr id="36" name="Текст 10">
            <a:extLst>
              <a:ext uri="{FF2B5EF4-FFF2-40B4-BE49-F238E27FC236}">
                <a16:creationId xmlns="" xmlns:a16="http://schemas.microsoft.com/office/drawing/2014/main" id="{464BE186-7FAD-4E6D-B1D4-144C1D8A4D2D}"/>
              </a:ext>
            </a:extLst>
          </p:cNvPr>
          <p:cNvSpPr txBox="1">
            <a:spLocks/>
          </p:cNvSpPr>
          <p:nvPr/>
        </p:nvSpPr>
        <p:spPr>
          <a:xfrm>
            <a:off x="457201" y="3973809"/>
            <a:ext cx="34024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03</a:t>
            </a:r>
          </a:p>
        </p:txBody>
      </p:sp>
      <p:sp>
        <p:nvSpPr>
          <p:cNvPr id="37" name="Текст 11">
            <a:extLst>
              <a:ext uri="{FF2B5EF4-FFF2-40B4-BE49-F238E27FC236}">
                <a16:creationId xmlns="" xmlns:a16="http://schemas.microsoft.com/office/drawing/2014/main" id="{41D26FF4-C6CE-4465-9E44-09240D41E3A5}"/>
              </a:ext>
            </a:extLst>
          </p:cNvPr>
          <p:cNvSpPr txBox="1">
            <a:spLocks/>
          </p:cNvSpPr>
          <p:nvPr/>
        </p:nvSpPr>
        <p:spPr>
          <a:xfrm>
            <a:off x="808075" y="3952543"/>
            <a:ext cx="32343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Название раздела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38" name="Текст 12">
            <a:extLst>
              <a:ext uri="{FF2B5EF4-FFF2-40B4-BE49-F238E27FC236}">
                <a16:creationId xmlns="" xmlns:a16="http://schemas.microsoft.com/office/drawing/2014/main" id="{D0018E3B-530E-4458-A130-21BECCB323DF}"/>
              </a:ext>
            </a:extLst>
          </p:cNvPr>
          <p:cNvSpPr txBox="1">
            <a:spLocks/>
          </p:cNvSpPr>
          <p:nvPr/>
        </p:nvSpPr>
        <p:spPr>
          <a:xfrm>
            <a:off x="797443" y="4245396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  <p:sp>
        <p:nvSpPr>
          <p:cNvPr id="39" name="Текст 13">
            <a:extLst>
              <a:ext uri="{FF2B5EF4-FFF2-40B4-BE49-F238E27FC236}">
                <a16:creationId xmlns="" xmlns:a16="http://schemas.microsoft.com/office/drawing/2014/main" id="{9BB6E922-3C59-4105-B03B-47C2D948F40A}"/>
              </a:ext>
            </a:extLst>
          </p:cNvPr>
          <p:cNvSpPr txBox="1">
            <a:spLocks/>
          </p:cNvSpPr>
          <p:nvPr/>
        </p:nvSpPr>
        <p:spPr>
          <a:xfrm>
            <a:off x="457201" y="2825492"/>
            <a:ext cx="34024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02</a:t>
            </a:r>
          </a:p>
        </p:txBody>
      </p:sp>
      <p:sp>
        <p:nvSpPr>
          <p:cNvPr id="40" name="Текст 14">
            <a:extLst>
              <a:ext uri="{FF2B5EF4-FFF2-40B4-BE49-F238E27FC236}">
                <a16:creationId xmlns="" xmlns:a16="http://schemas.microsoft.com/office/drawing/2014/main" id="{9A6983E6-2282-48B9-82FB-D3EF1D16CCAB}"/>
              </a:ext>
            </a:extLst>
          </p:cNvPr>
          <p:cNvSpPr txBox="1">
            <a:spLocks/>
          </p:cNvSpPr>
          <p:nvPr/>
        </p:nvSpPr>
        <p:spPr>
          <a:xfrm>
            <a:off x="808075" y="2804226"/>
            <a:ext cx="32343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latin typeface="+mj-lt"/>
              </a:rPr>
              <a:t>Название раздела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41" name="Текст 15">
            <a:extLst>
              <a:ext uri="{FF2B5EF4-FFF2-40B4-BE49-F238E27FC236}">
                <a16:creationId xmlns="" xmlns:a16="http://schemas.microsoft.com/office/drawing/2014/main" id="{FD69E8CB-7092-48A5-A3DD-92124EDA7AB0}"/>
              </a:ext>
            </a:extLst>
          </p:cNvPr>
          <p:cNvSpPr txBox="1">
            <a:spLocks/>
          </p:cNvSpPr>
          <p:nvPr/>
        </p:nvSpPr>
        <p:spPr>
          <a:xfrm>
            <a:off x="797443" y="3071981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  <p:sp>
        <p:nvSpPr>
          <p:cNvPr id="42" name="Текст 16">
            <a:extLst>
              <a:ext uri="{FF2B5EF4-FFF2-40B4-BE49-F238E27FC236}">
                <a16:creationId xmlns="" xmlns:a16="http://schemas.microsoft.com/office/drawing/2014/main" id="{1E023C93-0E9B-43BB-B8A2-968FE25FB74C}"/>
              </a:ext>
            </a:extLst>
          </p:cNvPr>
          <p:cNvSpPr txBox="1">
            <a:spLocks/>
          </p:cNvSpPr>
          <p:nvPr/>
        </p:nvSpPr>
        <p:spPr>
          <a:xfrm>
            <a:off x="6193971" y="1634647"/>
            <a:ext cx="3237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05</a:t>
            </a:r>
          </a:p>
        </p:txBody>
      </p:sp>
      <p:sp>
        <p:nvSpPr>
          <p:cNvPr id="43" name="Текст 17">
            <a:extLst>
              <a:ext uri="{FF2B5EF4-FFF2-40B4-BE49-F238E27FC236}">
                <a16:creationId xmlns="" xmlns:a16="http://schemas.microsoft.com/office/drawing/2014/main" id="{613C4CCC-0F01-4C0B-A280-349EB30BBF9B}"/>
              </a:ext>
            </a:extLst>
          </p:cNvPr>
          <p:cNvSpPr txBox="1">
            <a:spLocks/>
          </p:cNvSpPr>
          <p:nvPr/>
        </p:nvSpPr>
        <p:spPr>
          <a:xfrm>
            <a:off x="6528392" y="1613380"/>
            <a:ext cx="32343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Название раздела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44" name="Текст 18">
            <a:extLst>
              <a:ext uri="{FF2B5EF4-FFF2-40B4-BE49-F238E27FC236}">
                <a16:creationId xmlns="" xmlns:a16="http://schemas.microsoft.com/office/drawing/2014/main" id="{1CC6F00B-CEA0-4131-8713-142F9064A5BB}"/>
              </a:ext>
            </a:extLst>
          </p:cNvPr>
          <p:cNvSpPr txBox="1">
            <a:spLocks/>
          </p:cNvSpPr>
          <p:nvPr/>
        </p:nvSpPr>
        <p:spPr>
          <a:xfrm>
            <a:off x="6517760" y="1906233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  <p:sp>
        <p:nvSpPr>
          <p:cNvPr id="45" name="Текст 19">
            <a:extLst>
              <a:ext uri="{FF2B5EF4-FFF2-40B4-BE49-F238E27FC236}">
                <a16:creationId xmlns="" xmlns:a16="http://schemas.microsoft.com/office/drawing/2014/main" id="{99034195-92AB-463D-9E5A-BFE858BC8391}"/>
              </a:ext>
            </a:extLst>
          </p:cNvPr>
          <p:cNvSpPr txBox="1">
            <a:spLocks/>
          </p:cNvSpPr>
          <p:nvPr/>
        </p:nvSpPr>
        <p:spPr>
          <a:xfrm>
            <a:off x="6193972" y="5196553"/>
            <a:ext cx="3237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08</a:t>
            </a:r>
          </a:p>
        </p:txBody>
      </p:sp>
      <p:sp>
        <p:nvSpPr>
          <p:cNvPr id="46" name="Текст 20">
            <a:extLst>
              <a:ext uri="{FF2B5EF4-FFF2-40B4-BE49-F238E27FC236}">
                <a16:creationId xmlns="" xmlns:a16="http://schemas.microsoft.com/office/drawing/2014/main" id="{EB6EC32C-99CD-4266-8F29-6EC0DE75FE56}"/>
              </a:ext>
            </a:extLst>
          </p:cNvPr>
          <p:cNvSpPr txBox="1">
            <a:spLocks/>
          </p:cNvSpPr>
          <p:nvPr/>
        </p:nvSpPr>
        <p:spPr>
          <a:xfrm>
            <a:off x="6528392" y="5175287"/>
            <a:ext cx="32343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Название раздела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47" name="Текст 21">
            <a:extLst>
              <a:ext uri="{FF2B5EF4-FFF2-40B4-BE49-F238E27FC236}">
                <a16:creationId xmlns="" xmlns:a16="http://schemas.microsoft.com/office/drawing/2014/main" id="{5B675469-7086-44CC-8193-D34F1672AE78}"/>
              </a:ext>
            </a:extLst>
          </p:cNvPr>
          <p:cNvSpPr txBox="1">
            <a:spLocks/>
          </p:cNvSpPr>
          <p:nvPr/>
        </p:nvSpPr>
        <p:spPr>
          <a:xfrm>
            <a:off x="6517760" y="5468140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  <p:sp>
        <p:nvSpPr>
          <p:cNvPr id="48" name="Текст 22">
            <a:extLst>
              <a:ext uri="{FF2B5EF4-FFF2-40B4-BE49-F238E27FC236}">
                <a16:creationId xmlns="" xmlns:a16="http://schemas.microsoft.com/office/drawing/2014/main" id="{7BE3D7F2-E529-437E-81D4-25B8476EE68D}"/>
              </a:ext>
            </a:extLst>
          </p:cNvPr>
          <p:cNvSpPr txBox="1">
            <a:spLocks/>
          </p:cNvSpPr>
          <p:nvPr/>
        </p:nvSpPr>
        <p:spPr>
          <a:xfrm>
            <a:off x="6193972" y="3973809"/>
            <a:ext cx="3237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07</a:t>
            </a:r>
          </a:p>
        </p:txBody>
      </p:sp>
      <p:sp>
        <p:nvSpPr>
          <p:cNvPr id="49" name="Текст 23">
            <a:extLst>
              <a:ext uri="{FF2B5EF4-FFF2-40B4-BE49-F238E27FC236}">
                <a16:creationId xmlns="" xmlns:a16="http://schemas.microsoft.com/office/drawing/2014/main" id="{A3FEE265-5750-4E77-A665-1AF691F7B313}"/>
              </a:ext>
            </a:extLst>
          </p:cNvPr>
          <p:cNvSpPr txBox="1">
            <a:spLocks/>
          </p:cNvSpPr>
          <p:nvPr/>
        </p:nvSpPr>
        <p:spPr>
          <a:xfrm>
            <a:off x="6528392" y="3952543"/>
            <a:ext cx="32343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Название раздела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50" name="Текст 24">
            <a:extLst>
              <a:ext uri="{FF2B5EF4-FFF2-40B4-BE49-F238E27FC236}">
                <a16:creationId xmlns="" xmlns:a16="http://schemas.microsoft.com/office/drawing/2014/main" id="{CE081929-7487-4DB4-A60F-641F1F3F38E7}"/>
              </a:ext>
            </a:extLst>
          </p:cNvPr>
          <p:cNvSpPr txBox="1">
            <a:spLocks/>
          </p:cNvSpPr>
          <p:nvPr/>
        </p:nvSpPr>
        <p:spPr>
          <a:xfrm>
            <a:off x="6517760" y="4245396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  <p:sp>
        <p:nvSpPr>
          <p:cNvPr id="51" name="Текст 25">
            <a:extLst>
              <a:ext uri="{FF2B5EF4-FFF2-40B4-BE49-F238E27FC236}">
                <a16:creationId xmlns="" xmlns:a16="http://schemas.microsoft.com/office/drawing/2014/main" id="{23BF7262-AF5F-4BEF-ABE3-A80635CBD7C2}"/>
              </a:ext>
            </a:extLst>
          </p:cNvPr>
          <p:cNvSpPr txBox="1">
            <a:spLocks/>
          </p:cNvSpPr>
          <p:nvPr/>
        </p:nvSpPr>
        <p:spPr>
          <a:xfrm>
            <a:off x="6193972" y="2825492"/>
            <a:ext cx="3237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atin typeface="+mj-lt"/>
              </a:rPr>
              <a:t>06</a:t>
            </a:r>
          </a:p>
        </p:txBody>
      </p:sp>
      <p:sp>
        <p:nvSpPr>
          <p:cNvPr id="52" name="Текст 26">
            <a:extLst>
              <a:ext uri="{FF2B5EF4-FFF2-40B4-BE49-F238E27FC236}">
                <a16:creationId xmlns="" xmlns:a16="http://schemas.microsoft.com/office/drawing/2014/main" id="{777C4409-7B3A-4056-9D06-675AABFC5FA0}"/>
              </a:ext>
            </a:extLst>
          </p:cNvPr>
          <p:cNvSpPr txBox="1">
            <a:spLocks/>
          </p:cNvSpPr>
          <p:nvPr/>
        </p:nvSpPr>
        <p:spPr>
          <a:xfrm>
            <a:off x="6528392" y="2804226"/>
            <a:ext cx="32343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latin typeface="+mj-lt"/>
              </a:rPr>
              <a:t>Название раздела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53" name="Текст 27">
            <a:extLst>
              <a:ext uri="{FF2B5EF4-FFF2-40B4-BE49-F238E27FC236}">
                <a16:creationId xmlns="" xmlns:a16="http://schemas.microsoft.com/office/drawing/2014/main" id="{6F656184-3EE4-4911-94DE-262FECE8F996}"/>
              </a:ext>
            </a:extLst>
          </p:cNvPr>
          <p:cNvSpPr txBox="1">
            <a:spLocks/>
          </p:cNvSpPr>
          <p:nvPr/>
        </p:nvSpPr>
        <p:spPr>
          <a:xfrm>
            <a:off x="6517760" y="3097079"/>
            <a:ext cx="3244960" cy="349702"/>
          </a:xfrm>
          <a:prstGeom prst="rect">
            <a:avLst/>
          </a:prstGeom>
        </p:spPr>
        <p:txBody>
          <a:bodyPr vert="horz" lIns="0" tIns="72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+mj-lt"/>
              </a:rPr>
              <a:t>Имя Фамилия или подпись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7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8269BE5B-5E87-4E64-BDBF-0B43B9030907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3CFDF-FF82-144C-A3DB-EBD2D06CDC1C}" type="slidenum">
              <a:rPr lang="ru-RU" smtClean="0">
                <a:solidFill>
                  <a:srgbClr val="010034"/>
                </a:solidFill>
                <a:latin typeface="Montserrat RB" panose="00000500000000000000" pitchFamily="2" charset="-52"/>
              </a:rPr>
              <a:pPr/>
              <a:t>6</a:t>
            </a:fld>
            <a:endParaRPr lang="ru-RU" dirty="0">
              <a:solidFill>
                <a:srgbClr val="010034"/>
              </a:solidFill>
              <a:latin typeface="Montserrat RB" panose="00000500000000000000" pitchFamily="2" charset="-52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79F4E17A-A322-41AE-A6D9-6A704E7FE243}"/>
              </a:ext>
            </a:extLst>
          </p:cNvPr>
          <p:cNvSpPr txBox="1">
            <a:spLocks/>
          </p:cNvSpPr>
          <p:nvPr/>
        </p:nvSpPr>
        <p:spPr>
          <a:xfrm>
            <a:off x="569608" y="1570848"/>
            <a:ext cx="950848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j-lt"/>
              </a:rPr>
              <a:t>01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0CA3A302-3964-4CB9-A676-C53A78E99B2A}"/>
              </a:ext>
            </a:extLst>
          </p:cNvPr>
          <p:cNvSpPr txBox="1">
            <a:spLocks/>
          </p:cNvSpPr>
          <p:nvPr/>
        </p:nvSpPr>
        <p:spPr>
          <a:xfrm>
            <a:off x="578571" y="2471327"/>
            <a:ext cx="1674772" cy="770362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</a:t>
            </a:r>
            <a:r>
              <a:rPr lang="ru-RU" dirty="0" smtClean="0">
                <a:solidFill>
                  <a:schemeClr val="bg2"/>
                </a:solidFill>
                <a:latin typeface="+mj-lt"/>
              </a:rPr>
              <a:t>раздела</a:t>
            </a:r>
            <a:endParaRPr lang="ru-RU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="" xmlns:a16="http://schemas.microsoft.com/office/drawing/2014/main" id="{B96F49F7-AC7B-4A4F-86B6-321B3999B7D8}"/>
              </a:ext>
            </a:extLst>
          </p:cNvPr>
          <p:cNvSpPr txBox="1">
            <a:spLocks/>
          </p:cNvSpPr>
          <p:nvPr/>
        </p:nvSpPr>
        <p:spPr>
          <a:xfrm>
            <a:off x="550863" y="430213"/>
            <a:ext cx="6372451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chemeClr val="bg2"/>
                </a:solidFill>
                <a:latin typeface="+mj-lt"/>
              </a:rPr>
              <a:t>Содержание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B33AE6B4-5DB0-4438-B07A-72312ED40E10}"/>
              </a:ext>
            </a:extLst>
          </p:cNvPr>
          <p:cNvSpPr txBox="1">
            <a:spLocks/>
          </p:cNvSpPr>
          <p:nvPr/>
        </p:nvSpPr>
        <p:spPr>
          <a:xfrm>
            <a:off x="2866240" y="1570848"/>
            <a:ext cx="867677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/>
                </a:solidFill>
                <a:latin typeface="+mj-lt"/>
              </a:rPr>
              <a:t>02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F9B9C3F7-8C57-48F1-9FC6-BB8FAFB04D33}"/>
              </a:ext>
            </a:extLst>
          </p:cNvPr>
          <p:cNvSpPr txBox="1">
            <a:spLocks/>
          </p:cNvSpPr>
          <p:nvPr/>
        </p:nvSpPr>
        <p:spPr>
          <a:xfrm>
            <a:off x="2875204" y="2471327"/>
            <a:ext cx="1729454" cy="991961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</a:t>
            </a:r>
            <a:r>
              <a:rPr lang="ru-RU" dirty="0" smtClean="0">
                <a:solidFill>
                  <a:schemeClr val="bg2"/>
                </a:solidFill>
                <a:latin typeface="+mj-lt"/>
              </a:rPr>
              <a:t>раздела </a:t>
            </a:r>
            <a:r>
              <a:rPr lang="ru-RU" dirty="0">
                <a:solidFill>
                  <a:schemeClr val="bg2"/>
                </a:solidFill>
                <a:latin typeface="+mj-lt"/>
              </a:rPr>
              <a:t>в несколько строк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B27DECEE-8EA1-4EA1-82F0-5A791E923333}"/>
              </a:ext>
            </a:extLst>
          </p:cNvPr>
          <p:cNvSpPr txBox="1">
            <a:spLocks/>
          </p:cNvSpPr>
          <p:nvPr/>
        </p:nvSpPr>
        <p:spPr>
          <a:xfrm>
            <a:off x="5120343" y="1570848"/>
            <a:ext cx="1059853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/>
                </a:solidFill>
                <a:latin typeface="+mj-lt"/>
              </a:rPr>
              <a:t>03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4AF7704-8E8E-4615-B216-9C658BED54D3}"/>
              </a:ext>
            </a:extLst>
          </p:cNvPr>
          <p:cNvSpPr txBox="1">
            <a:spLocks/>
          </p:cNvSpPr>
          <p:nvPr/>
        </p:nvSpPr>
        <p:spPr>
          <a:xfrm>
            <a:off x="7416975" y="1570848"/>
            <a:ext cx="1017324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j-lt"/>
              </a:rPr>
              <a:t>04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="" xmlns:a16="http://schemas.microsoft.com/office/drawing/2014/main" id="{FD87C9AB-C4C1-437A-B6EE-AFD236968CE4}"/>
              </a:ext>
            </a:extLst>
          </p:cNvPr>
          <p:cNvSpPr txBox="1">
            <a:spLocks/>
          </p:cNvSpPr>
          <p:nvPr/>
        </p:nvSpPr>
        <p:spPr>
          <a:xfrm>
            <a:off x="9692342" y="1570848"/>
            <a:ext cx="888942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/>
                </a:solidFill>
                <a:latin typeface="+mj-lt"/>
              </a:rPr>
              <a:t>05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Текст 14">
            <a:extLst>
              <a:ext uri="{FF2B5EF4-FFF2-40B4-BE49-F238E27FC236}">
                <a16:creationId xmlns="" xmlns:a16="http://schemas.microsoft.com/office/drawing/2014/main" id="{4510D4F6-4457-4624-AB82-BCEC5B198D3E}"/>
              </a:ext>
            </a:extLst>
          </p:cNvPr>
          <p:cNvSpPr txBox="1">
            <a:spLocks/>
          </p:cNvSpPr>
          <p:nvPr/>
        </p:nvSpPr>
        <p:spPr>
          <a:xfrm>
            <a:off x="569608" y="3867480"/>
            <a:ext cx="950848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/>
                </a:solidFill>
                <a:latin typeface="+mj-lt"/>
              </a:rPr>
              <a:t>06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35D5A37B-C3D3-4348-9772-E21C526699B2}"/>
              </a:ext>
            </a:extLst>
          </p:cNvPr>
          <p:cNvSpPr txBox="1">
            <a:spLocks/>
          </p:cNvSpPr>
          <p:nvPr/>
        </p:nvSpPr>
        <p:spPr>
          <a:xfrm>
            <a:off x="2866240" y="3867480"/>
            <a:ext cx="950848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/>
                </a:solidFill>
                <a:latin typeface="+mj-lt"/>
              </a:rPr>
              <a:t>07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Текст 17">
            <a:extLst>
              <a:ext uri="{FF2B5EF4-FFF2-40B4-BE49-F238E27FC236}">
                <a16:creationId xmlns="" xmlns:a16="http://schemas.microsoft.com/office/drawing/2014/main" id="{F8E7A428-3FED-495D-B1EE-C5C99F1FAD38}"/>
              </a:ext>
            </a:extLst>
          </p:cNvPr>
          <p:cNvSpPr txBox="1">
            <a:spLocks/>
          </p:cNvSpPr>
          <p:nvPr/>
        </p:nvSpPr>
        <p:spPr>
          <a:xfrm>
            <a:off x="2875203" y="4767959"/>
            <a:ext cx="1729455" cy="991961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 в несколько строк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0ACE9921-38E7-4348-8109-5E0E3AE1BCA2}"/>
              </a:ext>
            </a:extLst>
          </p:cNvPr>
          <p:cNvSpPr txBox="1">
            <a:spLocks/>
          </p:cNvSpPr>
          <p:nvPr/>
        </p:nvSpPr>
        <p:spPr>
          <a:xfrm>
            <a:off x="5120343" y="3867480"/>
            <a:ext cx="1059853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/>
                </a:solidFill>
                <a:latin typeface="+mj-lt"/>
              </a:rPr>
              <a:t>08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Текст 20">
            <a:extLst>
              <a:ext uri="{FF2B5EF4-FFF2-40B4-BE49-F238E27FC236}">
                <a16:creationId xmlns="" xmlns:a16="http://schemas.microsoft.com/office/drawing/2014/main" id="{72DE688C-A319-42A8-9E56-7EA5857AF758}"/>
              </a:ext>
            </a:extLst>
          </p:cNvPr>
          <p:cNvSpPr txBox="1">
            <a:spLocks/>
          </p:cNvSpPr>
          <p:nvPr/>
        </p:nvSpPr>
        <p:spPr>
          <a:xfrm>
            <a:off x="7416975" y="3867480"/>
            <a:ext cx="888941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/>
                </a:solidFill>
                <a:latin typeface="+mj-lt"/>
              </a:rPr>
              <a:t>09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="" xmlns:a16="http://schemas.microsoft.com/office/drawing/2014/main" id="{CCC8BE3B-29C8-4DDD-AAF3-28DCA3F4B910}"/>
              </a:ext>
            </a:extLst>
          </p:cNvPr>
          <p:cNvSpPr txBox="1">
            <a:spLocks/>
          </p:cNvSpPr>
          <p:nvPr/>
        </p:nvSpPr>
        <p:spPr>
          <a:xfrm>
            <a:off x="9692342" y="3867480"/>
            <a:ext cx="1008315" cy="893303"/>
          </a:xfrm>
          <a:prstGeom prst="rect">
            <a:avLst/>
          </a:prstGeom>
        </p:spPr>
        <p:txBody>
          <a:bodyPr vert="horz" wrap="square" lIns="0" tIns="0" rIns="0" bIns="14400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5400" b="0" i="0" kern="1200">
                <a:solidFill>
                  <a:schemeClr val="accent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j-lt"/>
              </a:rPr>
              <a:t>10</a:t>
            </a:r>
          </a:p>
        </p:txBody>
      </p:sp>
      <p:sp>
        <p:nvSpPr>
          <p:cNvPr id="19" name="Текст 24">
            <a:extLst>
              <a:ext uri="{FF2B5EF4-FFF2-40B4-BE49-F238E27FC236}">
                <a16:creationId xmlns="" xmlns:a16="http://schemas.microsoft.com/office/drawing/2014/main" id="{7BF9C742-6981-41D1-B03C-37B6CF7E607F}"/>
              </a:ext>
            </a:extLst>
          </p:cNvPr>
          <p:cNvSpPr txBox="1">
            <a:spLocks/>
          </p:cNvSpPr>
          <p:nvPr/>
        </p:nvSpPr>
        <p:spPr>
          <a:xfrm>
            <a:off x="577850" y="3305828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стр. 5</a:t>
            </a:r>
          </a:p>
        </p:txBody>
      </p:sp>
      <p:sp>
        <p:nvSpPr>
          <p:cNvPr id="20" name="Текст 25">
            <a:extLst>
              <a:ext uri="{FF2B5EF4-FFF2-40B4-BE49-F238E27FC236}">
                <a16:creationId xmlns="" xmlns:a16="http://schemas.microsoft.com/office/drawing/2014/main" id="{B60B81B2-F034-4129-9801-AFC67F340837}"/>
              </a:ext>
            </a:extLst>
          </p:cNvPr>
          <p:cNvSpPr txBox="1">
            <a:spLocks/>
          </p:cNvSpPr>
          <p:nvPr/>
        </p:nvSpPr>
        <p:spPr>
          <a:xfrm>
            <a:off x="2863850" y="3550258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5 стр.</a:t>
            </a:r>
          </a:p>
        </p:txBody>
      </p:sp>
      <p:sp>
        <p:nvSpPr>
          <p:cNvPr id="21" name="Текст 30">
            <a:extLst>
              <a:ext uri="{FF2B5EF4-FFF2-40B4-BE49-F238E27FC236}">
                <a16:creationId xmlns="" xmlns:a16="http://schemas.microsoft.com/office/drawing/2014/main" id="{B3B0F6C5-E400-48EA-8D09-584A670CBAA2}"/>
              </a:ext>
            </a:extLst>
          </p:cNvPr>
          <p:cNvSpPr txBox="1">
            <a:spLocks/>
          </p:cNvSpPr>
          <p:nvPr/>
        </p:nvSpPr>
        <p:spPr>
          <a:xfrm>
            <a:off x="2863850" y="5850372"/>
            <a:ext cx="1919288" cy="235637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2"/>
                </a:solidFill>
                <a:latin typeface="+mj-lt"/>
              </a:rPr>
              <a:t>5 стр.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3B06C455-0D23-4A71-B9E4-E8FA530D1C36}"/>
              </a:ext>
            </a:extLst>
          </p:cNvPr>
          <p:cNvSpPr txBox="1">
            <a:spLocks/>
          </p:cNvSpPr>
          <p:nvPr/>
        </p:nvSpPr>
        <p:spPr>
          <a:xfrm>
            <a:off x="9692343" y="4758995"/>
            <a:ext cx="1802972" cy="991961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 в несколько строк</a:t>
            </a:r>
          </a:p>
        </p:txBody>
      </p:sp>
      <p:sp>
        <p:nvSpPr>
          <p:cNvPr id="23" name="Текст 30">
            <a:extLst>
              <a:ext uri="{FF2B5EF4-FFF2-40B4-BE49-F238E27FC236}">
                <a16:creationId xmlns="" xmlns:a16="http://schemas.microsoft.com/office/drawing/2014/main" id="{0658F41A-CE24-4F49-87DF-E3C7E2B6D158}"/>
              </a:ext>
            </a:extLst>
          </p:cNvPr>
          <p:cNvSpPr txBox="1">
            <a:spLocks/>
          </p:cNvSpPr>
          <p:nvPr/>
        </p:nvSpPr>
        <p:spPr>
          <a:xfrm>
            <a:off x="9680989" y="5841408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5 стр.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="" xmlns:a16="http://schemas.microsoft.com/office/drawing/2014/main" id="{7204E2AB-621C-44CD-9967-9D42C662EA5D}"/>
              </a:ext>
            </a:extLst>
          </p:cNvPr>
          <p:cNvSpPr txBox="1">
            <a:spLocks/>
          </p:cNvSpPr>
          <p:nvPr/>
        </p:nvSpPr>
        <p:spPr>
          <a:xfrm>
            <a:off x="5120343" y="2486579"/>
            <a:ext cx="1802971" cy="770362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D4BEB3C1-3B0A-49DC-9899-811B6869ACE6}"/>
              </a:ext>
            </a:extLst>
          </p:cNvPr>
          <p:cNvSpPr txBox="1">
            <a:spLocks/>
          </p:cNvSpPr>
          <p:nvPr/>
        </p:nvSpPr>
        <p:spPr>
          <a:xfrm>
            <a:off x="5119622" y="3321080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стр. 5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="" xmlns:a16="http://schemas.microsoft.com/office/drawing/2014/main" id="{DCBDC432-85C0-4402-B015-A04533683538}"/>
              </a:ext>
            </a:extLst>
          </p:cNvPr>
          <p:cNvSpPr txBox="1">
            <a:spLocks/>
          </p:cNvSpPr>
          <p:nvPr/>
        </p:nvSpPr>
        <p:spPr>
          <a:xfrm>
            <a:off x="7407193" y="2462183"/>
            <a:ext cx="1649721" cy="770362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="" xmlns:a16="http://schemas.microsoft.com/office/drawing/2014/main" id="{C662F9F3-C29C-4DCA-AC27-AD4960A43D34}"/>
              </a:ext>
            </a:extLst>
          </p:cNvPr>
          <p:cNvSpPr txBox="1">
            <a:spLocks/>
          </p:cNvSpPr>
          <p:nvPr/>
        </p:nvSpPr>
        <p:spPr>
          <a:xfrm>
            <a:off x="7406472" y="3296684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стр. 5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="" xmlns:a16="http://schemas.microsoft.com/office/drawing/2014/main" id="{CE1141D7-54B2-4009-B29E-CBEF7ED4A4F4}"/>
              </a:ext>
            </a:extLst>
          </p:cNvPr>
          <p:cNvSpPr txBox="1">
            <a:spLocks/>
          </p:cNvSpPr>
          <p:nvPr/>
        </p:nvSpPr>
        <p:spPr>
          <a:xfrm>
            <a:off x="9671799" y="2468883"/>
            <a:ext cx="1682001" cy="770362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="" xmlns:a16="http://schemas.microsoft.com/office/drawing/2014/main" id="{505CB8D4-7F78-4523-B7EC-9CBA3FE670B1}"/>
              </a:ext>
            </a:extLst>
          </p:cNvPr>
          <p:cNvSpPr txBox="1">
            <a:spLocks/>
          </p:cNvSpPr>
          <p:nvPr/>
        </p:nvSpPr>
        <p:spPr>
          <a:xfrm>
            <a:off x="9671078" y="3303384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стр. 5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="" xmlns:a16="http://schemas.microsoft.com/office/drawing/2014/main" id="{BE96B56D-303D-4FB9-AAD0-346768B73684}"/>
              </a:ext>
            </a:extLst>
          </p:cNvPr>
          <p:cNvSpPr txBox="1">
            <a:spLocks/>
          </p:cNvSpPr>
          <p:nvPr/>
        </p:nvSpPr>
        <p:spPr>
          <a:xfrm>
            <a:off x="551584" y="4768139"/>
            <a:ext cx="1786162" cy="770362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</a:t>
            </a:r>
          </a:p>
        </p:txBody>
      </p:sp>
      <p:sp>
        <p:nvSpPr>
          <p:cNvPr id="31" name="Текст 24">
            <a:extLst>
              <a:ext uri="{FF2B5EF4-FFF2-40B4-BE49-F238E27FC236}">
                <a16:creationId xmlns="" xmlns:a16="http://schemas.microsoft.com/office/drawing/2014/main" id="{58062F18-0589-47AF-A09E-6E0A61523162}"/>
              </a:ext>
            </a:extLst>
          </p:cNvPr>
          <p:cNvSpPr txBox="1">
            <a:spLocks/>
          </p:cNvSpPr>
          <p:nvPr/>
        </p:nvSpPr>
        <p:spPr>
          <a:xfrm>
            <a:off x="550863" y="5602640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стр. 5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BA999BE-E429-46C9-82B5-7C77EFE26960}"/>
              </a:ext>
            </a:extLst>
          </p:cNvPr>
          <p:cNvSpPr txBox="1">
            <a:spLocks/>
          </p:cNvSpPr>
          <p:nvPr/>
        </p:nvSpPr>
        <p:spPr>
          <a:xfrm>
            <a:off x="5114422" y="4765638"/>
            <a:ext cx="1755314" cy="770362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</a:t>
            </a:r>
          </a:p>
        </p:txBody>
      </p:sp>
      <p:sp>
        <p:nvSpPr>
          <p:cNvPr id="33" name="Текст 24">
            <a:extLst>
              <a:ext uri="{FF2B5EF4-FFF2-40B4-BE49-F238E27FC236}">
                <a16:creationId xmlns="" xmlns:a16="http://schemas.microsoft.com/office/drawing/2014/main" id="{62CE38FC-2EBE-43EB-9BD9-FA271C9DE969}"/>
              </a:ext>
            </a:extLst>
          </p:cNvPr>
          <p:cNvSpPr txBox="1">
            <a:spLocks/>
          </p:cNvSpPr>
          <p:nvPr/>
        </p:nvSpPr>
        <p:spPr>
          <a:xfrm>
            <a:off x="5113701" y="5600139"/>
            <a:ext cx="1919288" cy="230251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стр. 5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B5616DDE-CF78-4D59-BC34-098734D7D4AB}"/>
              </a:ext>
            </a:extLst>
          </p:cNvPr>
          <p:cNvSpPr txBox="1">
            <a:spLocks/>
          </p:cNvSpPr>
          <p:nvPr/>
        </p:nvSpPr>
        <p:spPr>
          <a:xfrm>
            <a:off x="7407193" y="4756086"/>
            <a:ext cx="1747693" cy="770362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  <a:latin typeface="+mj-lt"/>
              </a:rPr>
              <a:t>Название раздела</a:t>
            </a:r>
          </a:p>
        </p:txBody>
      </p:sp>
      <p:sp>
        <p:nvSpPr>
          <p:cNvPr id="35" name="Текст 24">
            <a:extLst>
              <a:ext uri="{FF2B5EF4-FFF2-40B4-BE49-F238E27FC236}">
                <a16:creationId xmlns="" xmlns:a16="http://schemas.microsoft.com/office/drawing/2014/main" id="{75236862-B9B5-4C0C-9AE7-3DE41876587F}"/>
              </a:ext>
            </a:extLst>
          </p:cNvPr>
          <p:cNvSpPr txBox="1">
            <a:spLocks/>
          </p:cNvSpPr>
          <p:nvPr/>
        </p:nvSpPr>
        <p:spPr>
          <a:xfrm>
            <a:off x="7406472" y="5590587"/>
            <a:ext cx="1919288" cy="235637"/>
          </a:xfrm>
          <a:prstGeom prst="rect">
            <a:avLst/>
          </a:prstGeom>
        </p:spPr>
        <p:txBody>
          <a:bodyPr vert="horz" lIns="0" tIns="36000" rIns="0" bIns="0" rtlCol="0" anchor="t" anchorCtr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2"/>
                </a:solidFill>
                <a:latin typeface="+mj-lt"/>
              </a:rPr>
              <a:t>стр. 5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3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87796641-7416-4129-8122-A7DDC987A876}"/>
              </a:ext>
            </a:extLst>
          </p:cNvPr>
          <p:cNvSpPr txBox="1">
            <a:spLocks/>
          </p:cNvSpPr>
          <p:nvPr/>
        </p:nvSpPr>
        <p:spPr>
          <a:xfrm>
            <a:off x="-634472" y="1264310"/>
            <a:ext cx="4265085" cy="30054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1700" b="0" i="0" kern="1200">
                <a:solidFill>
                  <a:schemeClr val="accent1"/>
                </a:solidFill>
                <a:latin typeface="Montserrat Ligh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885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accent1"/>
                </a:solidFill>
                <a:latin typeface="Montserrat" pitchFamily="2" charset="0"/>
                <a:ea typeface="+mn-ea"/>
                <a:cs typeface="+mn-cs"/>
              </a:defRPr>
            </a:lvl4pPr>
            <a:lvl5pPr marL="1771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0" i="0" kern="1200" cap="all" baseline="0">
                <a:solidFill>
                  <a:schemeClr val="accent1"/>
                </a:solidFill>
                <a:latin typeface="Montserrat Medium" pitchFamily="2" charset="0"/>
                <a:ea typeface="+mn-ea"/>
                <a:cs typeface="+mn-cs"/>
              </a:defRPr>
            </a:lvl5pPr>
            <a:lvl6pPr marL="2800350" indent="-279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2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CD9B02D9-92E7-4715-9993-853F13B23B12}"/>
              </a:ext>
            </a:extLst>
          </p:cNvPr>
          <p:cNvSpPr txBox="1">
            <a:spLocks/>
          </p:cNvSpPr>
          <p:nvPr/>
        </p:nvSpPr>
        <p:spPr>
          <a:xfrm>
            <a:off x="3971925" y="1614354"/>
            <a:ext cx="5391150" cy="11818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-7938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4800" b="1" i="0" kern="120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885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accent1"/>
                </a:solidFill>
                <a:latin typeface="Montserrat" pitchFamily="2" charset="0"/>
                <a:ea typeface="+mn-ea"/>
                <a:cs typeface="+mn-cs"/>
              </a:defRPr>
            </a:lvl4pPr>
            <a:lvl5pPr marL="1771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0" i="0" kern="1200" cap="all" baseline="0">
                <a:solidFill>
                  <a:schemeClr val="accent1"/>
                </a:solidFill>
                <a:latin typeface="Montserrat Medium" pitchFamily="2" charset="0"/>
                <a:ea typeface="+mn-ea"/>
                <a:cs typeface="+mn-cs"/>
              </a:defRPr>
            </a:lvl5pPr>
            <a:lvl6pPr marL="2800350" indent="-279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Название раздела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370C2455-51E8-4070-BBB3-0C716FA27B24}"/>
              </a:ext>
            </a:extLst>
          </p:cNvPr>
          <p:cNvSpPr txBox="1">
            <a:spLocks/>
          </p:cNvSpPr>
          <p:nvPr/>
        </p:nvSpPr>
        <p:spPr>
          <a:xfrm>
            <a:off x="3971925" y="3044955"/>
            <a:ext cx="4230688" cy="5816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885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accent1"/>
                </a:solidFill>
                <a:latin typeface="Montserrat" pitchFamily="2" charset="0"/>
                <a:ea typeface="+mn-ea"/>
                <a:cs typeface="+mn-cs"/>
              </a:defRPr>
            </a:lvl4pPr>
            <a:lvl5pPr marL="1771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0" i="0" kern="1200" cap="all" baseline="0">
                <a:solidFill>
                  <a:schemeClr val="accent1"/>
                </a:solidFill>
                <a:latin typeface="Montserrat Medium" pitchFamily="2" charset="0"/>
                <a:ea typeface="+mn-ea"/>
                <a:cs typeface="+mn-cs"/>
              </a:defRPr>
            </a:lvl5pPr>
            <a:lvl6pPr marL="2800350" indent="-279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n-lt"/>
              </a:rPr>
              <a:t>Краткое описание раздела или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подзаголовок, расшифровывающий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суть названия.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D35CCE21-03E5-43B2-90C6-C9E3AEFBB054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D3CFDF-FF82-144C-A3DB-EBD2D06CDC1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8DF99978-9001-4D28-BA15-1828518AA22F}"/>
              </a:ext>
            </a:extLst>
          </p:cNvPr>
          <p:cNvSpPr txBox="1">
            <a:spLocks/>
          </p:cNvSpPr>
          <p:nvPr/>
        </p:nvSpPr>
        <p:spPr>
          <a:xfrm>
            <a:off x="-634472" y="1264310"/>
            <a:ext cx="4265085" cy="30054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1700" b="0" i="0" kern="1200">
                <a:solidFill>
                  <a:schemeClr val="accent1"/>
                </a:solidFill>
                <a:latin typeface="Montserrat Ligh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885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accent1"/>
                </a:solidFill>
                <a:latin typeface="Montserrat" pitchFamily="2" charset="0"/>
                <a:ea typeface="+mn-ea"/>
                <a:cs typeface="+mn-cs"/>
              </a:defRPr>
            </a:lvl4pPr>
            <a:lvl5pPr marL="1771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0" i="0" kern="1200" cap="all" baseline="0">
                <a:solidFill>
                  <a:schemeClr val="accent1"/>
                </a:solidFill>
                <a:latin typeface="Montserrat Medium" pitchFamily="2" charset="0"/>
                <a:ea typeface="+mn-ea"/>
                <a:cs typeface="+mn-cs"/>
              </a:defRPr>
            </a:lvl5pPr>
            <a:lvl6pPr marL="2800350" indent="-279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D42CA4C-8607-4AD8-B68F-B79AD77A5B31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3CFDF-FF82-144C-A3DB-EBD2D06CDC1C}" type="slidenum">
              <a:rPr lang="ru-RU" smtClean="0">
                <a:solidFill>
                  <a:srgbClr val="FFFFFF"/>
                </a:solidFill>
                <a:latin typeface="Montserrat" panose="00000500000000000000" pitchFamily="2" charset="-52"/>
              </a:rPr>
              <a:pPr/>
              <a:t>8</a:t>
            </a:fld>
            <a:endParaRPr lang="ru-RU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57C2A1A6-7C69-45F3-A2B0-EA346CF0B4A9}"/>
              </a:ext>
            </a:extLst>
          </p:cNvPr>
          <p:cNvSpPr txBox="1">
            <a:spLocks/>
          </p:cNvSpPr>
          <p:nvPr/>
        </p:nvSpPr>
        <p:spPr>
          <a:xfrm>
            <a:off x="3971925" y="1614354"/>
            <a:ext cx="5391150" cy="118622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-7938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4800" b="1" i="0" kern="1200">
                <a:solidFill>
                  <a:schemeClr val="bg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885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accent1"/>
                </a:solidFill>
                <a:latin typeface="Montserrat" pitchFamily="2" charset="0"/>
                <a:ea typeface="+mn-ea"/>
                <a:cs typeface="+mn-cs"/>
              </a:defRPr>
            </a:lvl4pPr>
            <a:lvl5pPr marL="1771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0" i="0" kern="1200" cap="all" baseline="0">
                <a:solidFill>
                  <a:schemeClr val="accent1"/>
                </a:solidFill>
                <a:latin typeface="Montserrat Medium" pitchFamily="2" charset="0"/>
                <a:ea typeface="+mn-ea"/>
                <a:cs typeface="+mn-cs"/>
              </a:defRPr>
            </a:lvl5pPr>
            <a:lvl6pPr marL="2800350" indent="-279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Название 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раздела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="" xmlns:a16="http://schemas.microsoft.com/office/drawing/2014/main" id="{0C570D50-426B-4FB7-BE5A-96736CA6E7A5}"/>
              </a:ext>
            </a:extLst>
          </p:cNvPr>
          <p:cNvSpPr txBox="1">
            <a:spLocks/>
          </p:cNvSpPr>
          <p:nvPr/>
        </p:nvSpPr>
        <p:spPr>
          <a:xfrm>
            <a:off x="3971925" y="3044955"/>
            <a:ext cx="4230688" cy="5816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885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accent1"/>
                </a:solidFill>
                <a:latin typeface="Montserrat" pitchFamily="2" charset="0"/>
                <a:ea typeface="+mn-ea"/>
                <a:cs typeface="+mn-cs"/>
              </a:defRPr>
            </a:lvl4pPr>
            <a:lvl5pPr marL="1771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0" b="0" i="0" kern="1200" cap="all" baseline="0">
                <a:solidFill>
                  <a:schemeClr val="accent1"/>
                </a:solidFill>
                <a:latin typeface="Montserrat Medium" pitchFamily="2" charset="0"/>
                <a:ea typeface="+mn-ea"/>
                <a:cs typeface="+mn-cs"/>
              </a:defRPr>
            </a:lvl5pPr>
            <a:lvl6pPr marL="2800350" indent="-279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+mj-lt"/>
              </a:rPr>
              <a:t>Краткое описание раздела или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подзаголовок, расшифровывающий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суть названия.</a:t>
            </a:r>
          </a:p>
        </p:txBody>
      </p:sp>
    </p:spTree>
    <p:extLst>
      <p:ext uri="{BB962C8B-B14F-4D97-AF65-F5344CB8AC3E}">
        <p14:creationId xmlns:p14="http://schemas.microsoft.com/office/powerpoint/2010/main" val="1688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4DC1C98-D997-4500-B092-3C4309B61F2D}"/>
              </a:ext>
            </a:extLst>
          </p:cNvPr>
          <p:cNvSpPr txBox="1">
            <a:spLocks/>
          </p:cNvSpPr>
          <p:nvPr/>
        </p:nvSpPr>
        <p:spPr>
          <a:xfrm>
            <a:off x="584853" y="1641351"/>
            <a:ext cx="5383026" cy="790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chemeClr val="tx2"/>
                </a:solidFill>
                <a:latin typeface="+mj-lt"/>
              </a:rPr>
              <a:t>КрасГМУ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– лидирующий ВУЗ в своей сфере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="" xmlns:a16="http://schemas.microsoft.com/office/drawing/2014/main" id="{91A7F184-AFC3-49A4-B741-10D3EBBC58C7}"/>
              </a:ext>
            </a:extLst>
          </p:cNvPr>
          <p:cNvSpPr txBox="1">
            <a:spLocks/>
          </p:cNvSpPr>
          <p:nvPr/>
        </p:nvSpPr>
        <p:spPr>
          <a:xfrm>
            <a:off x="11353800" y="6329361"/>
            <a:ext cx="296302" cy="26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1" i="0" kern="1200">
                <a:solidFill>
                  <a:schemeClr val="tx1"/>
                </a:solidFill>
                <a:latin typeface="Montserrat" pitchFamily="2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D3CFDF-FF82-144C-A3DB-EBD2D06CDC1C}" type="slidenum">
              <a:rPr lang="ru-RU" smtClean="0">
                <a:solidFill>
                  <a:srgbClr val="010034"/>
                </a:solidFill>
                <a:latin typeface="+mj-lt"/>
              </a:rPr>
              <a:pPr>
                <a:defRPr/>
              </a:pPr>
              <a:t>9</a:t>
            </a:fld>
            <a:endParaRPr lang="ru-RU" dirty="0">
              <a:solidFill>
                <a:srgbClr val="010034"/>
              </a:solidFill>
              <a:latin typeface="+mj-lt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FC6DB0D7-3244-4FD8-AA0B-0C5655F46052}"/>
              </a:ext>
            </a:extLst>
          </p:cNvPr>
          <p:cNvSpPr txBox="1">
            <a:spLocks/>
          </p:cNvSpPr>
          <p:nvPr/>
        </p:nvSpPr>
        <p:spPr>
          <a:xfrm>
            <a:off x="557338" y="2816225"/>
            <a:ext cx="5359275" cy="9971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79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accent1"/>
                </a:solidFill>
                <a:latin typeface="Montserrat Medium" pitchFamily="2" charset="0"/>
                <a:ea typeface="Source Sans Pro" panose="020B0503030403020204" pitchFamily="34" charset="0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0" marR="0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accent1"/>
                </a:solidFill>
                <a:latin typeface="Source Sans Pro Light" panose="020F0302020204030204" pitchFamily="34" charset="0"/>
                <a:ea typeface="+mn-ea"/>
                <a:cs typeface="Source Sans Pro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ontserrat Medium" pitchFamily="2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Короткое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предложение,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которое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раскрывает 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основную тему заголовка.</a:t>
            </a:r>
          </a:p>
        </p:txBody>
      </p:sp>
      <p:pic>
        <p:nvPicPr>
          <p:cNvPr id="23" name="Picture 2" descr="https://krasgmu.ru/i/kgz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2" y="800905"/>
            <a:ext cx="5429583" cy="39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расГМУ">
      <a:dk1>
        <a:srgbClr val="A0212B"/>
      </a:dk1>
      <a:lt1>
        <a:sysClr val="window" lastClr="FFFFFF"/>
      </a:lt1>
      <a:dk2>
        <a:srgbClr val="000000"/>
      </a:dk2>
      <a:lt2>
        <a:srgbClr val="9D9E9F"/>
      </a:lt2>
      <a:accent1>
        <a:srgbClr val="C8A063"/>
      </a:accent1>
      <a:accent2>
        <a:srgbClr val="000000"/>
      </a:accent2>
      <a:accent3>
        <a:srgbClr val="FFFFFF"/>
      </a:accent3>
      <a:accent4>
        <a:srgbClr val="9D9E9F"/>
      </a:accent4>
      <a:accent5>
        <a:srgbClr val="9D9E9F"/>
      </a:accent5>
      <a:accent6>
        <a:srgbClr val="000000"/>
      </a:accent6>
      <a:hlink>
        <a:srgbClr val="0F2061"/>
      </a:hlink>
      <a:folHlink>
        <a:srgbClr val="A21C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иповые слайды">
  <a:themeElements>
    <a:clrScheme name="Другая 2">
      <a:dk1>
        <a:srgbClr val="A0212B"/>
      </a:dk1>
      <a:lt1>
        <a:srgbClr val="FFFFFF"/>
      </a:lt1>
      <a:dk2>
        <a:srgbClr val="000000"/>
      </a:dk2>
      <a:lt2>
        <a:srgbClr val="9D9E9F"/>
      </a:lt2>
      <a:accent1>
        <a:srgbClr val="FFFFFF"/>
      </a:accent1>
      <a:accent2>
        <a:srgbClr val="000000"/>
      </a:accent2>
      <a:accent3>
        <a:srgbClr val="A0212B"/>
      </a:accent3>
      <a:accent4>
        <a:srgbClr val="9D9E9F"/>
      </a:accent4>
      <a:accent5>
        <a:srgbClr val="9D9E9F"/>
      </a:accent5>
      <a:accent6>
        <a:srgbClr val="000000"/>
      </a:accent6>
      <a:hlink>
        <a:srgbClr val="0F2061"/>
      </a:hlink>
      <a:folHlink>
        <a:srgbClr val="A21C2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иповые слайды">
  <a:themeElements>
    <a:clrScheme name="Другая 2">
      <a:dk1>
        <a:srgbClr val="A0212B"/>
      </a:dk1>
      <a:lt1>
        <a:srgbClr val="FFFFFF"/>
      </a:lt1>
      <a:dk2>
        <a:srgbClr val="000000"/>
      </a:dk2>
      <a:lt2>
        <a:srgbClr val="9D9E9F"/>
      </a:lt2>
      <a:accent1>
        <a:srgbClr val="FFFFFF"/>
      </a:accent1>
      <a:accent2>
        <a:srgbClr val="000000"/>
      </a:accent2>
      <a:accent3>
        <a:srgbClr val="A0212B"/>
      </a:accent3>
      <a:accent4>
        <a:srgbClr val="9D9E9F"/>
      </a:accent4>
      <a:accent5>
        <a:srgbClr val="9D9E9F"/>
      </a:accent5>
      <a:accent6>
        <a:srgbClr val="000000"/>
      </a:accent6>
      <a:hlink>
        <a:srgbClr val="0F2061"/>
      </a:hlink>
      <a:folHlink>
        <a:srgbClr val="A21C28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иповые слайды">
  <a:themeElements>
    <a:clrScheme name="Другая 2">
      <a:dk1>
        <a:srgbClr val="A0212B"/>
      </a:dk1>
      <a:lt1>
        <a:srgbClr val="FFFFFF"/>
      </a:lt1>
      <a:dk2>
        <a:srgbClr val="000000"/>
      </a:dk2>
      <a:lt2>
        <a:srgbClr val="9D9E9F"/>
      </a:lt2>
      <a:accent1>
        <a:srgbClr val="FFFFFF"/>
      </a:accent1>
      <a:accent2>
        <a:srgbClr val="000000"/>
      </a:accent2>
      <a:accent3>
        <a:srgbClr val="A0212B"/>
      </a:accent3>
      <a:accent4>
        <a:srgbClr val="9D9E9F"/>
      </a:accent4>
      <a:accent5>
        <a:srgbClr val="9D9E9F"/>
      </a:accent5>
      <a:accent6>
        <a:srgbClr val="000000"/>
      </a:accent6>
      <a:hlink>
        <a:srgbClr val="0F2061"/>
      </a:hlink>
      <a:folHlink>
        <a:srgbClr val="A21C28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льзовательские 3">
    <a:dk1>
      <a:srgbClr val="010034"/>
    </a:dk1>
    <a:lt1>
      <a:srgbClr val="FFFFFF"/>
    </a:lt1>
    <a:dk2>
      <a:srgbClr val="1E2024"/>
    </a:dk2>
    <a:lt2>
      <a:srgbClr val="FFFFFF"/>
    </a:lt2>
    <a:accent1>
      <a:srgbClr val="E9041E"/>
    </a:accent1>
    <a:accent2>
      <a:srgbClr val="E9041E"/>
    </a:accent2>
    <a:accent3>
      <a:srgbClr val="E9041E"/>
    </a:accent3>
    <a:accent4>
      <a:srgbClr val="DF1A01"/>
    </a:accent4>
    <a:accent5>
      <a:srgbClr val="010034"/>
    </a:accent5>
    <a:accent6>
      <a:srgbClr val="010034"/>
    </a:accent6>
    <a:hlink>
      <a:srgbClr val="010034"/>
    </a:hlink>
    <a:folHlink>
      <a:srgbClr val="330071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Пользовательские 3">
    <a:dk1>
      <a:srgbClr val="010034"/>
    </a:dk1>
    <a:lt1>
      <a:srgbClr val="FFFFFF"/>
    </a:lt1>
    <a:dk2>
      <a:srgbClr val="1E2024"/>
    </a:dk2>
    <a:lt2>
      <a:srgbClr val="FFFFFF"/>
    </a:lt2>
    <a:accent1>
      <a:srgbClr val="E9041E"/>
    </a:accent1>
    <a:accent2>
      <a:srgbClr val="E9041E"/>
    </a:accent2>
    <a:accent3>
      <a:srgbClr val="E9041E"/>
    </a:accent3>
    <a:accent4>
      <a:srgbClr val="DF1A01"/>
    </a:accent4>
    <a:accent5>
      <a:srgbClr val="010034"/>
    </a:accent5>
    <a:accent6>
      <a:srgbClr val="010034"/>
    </a:accent6>
    <a:hlink>
      <a:srgbClr val="010034"/>
    </a:hlink>
    <a:folHlink>
      <a:srgbClr val="330071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Пользовательские 3">
    <a:dk1>
      <a:srgbClr val="010034"/>
    </a:dk1>
    <a:lt1>
      <a:srgbClr val="FFFFFF"/>
    </a:lt1>
    <a:dk2>
      <a:srgbClr val="1E2024"/>
    </a:dk2>
    <a:lt2>
      <a:srgbClr val="FFFFFF"/>
    </a:lt2>
    <a:accent1>
      <a:srgbClr val="E9041E"/>
    </a:accent1>
    <a:accent2>
      <a:srgbClr val="E9041E"/>
    </a:accent2>
    <a:accent3>
      <a:srgbClr val="E9041E"/>
    </a:accent3>
    <a:accent4>
      <a:srgbClr val="DF1A01"/>
    </a:accent4>
    <a:accent5>
      <a:srgbClr val="010034"/>
    </a:accent5>
    <a:accent6>
      <a:srgbClr val="010034"/>
    </a:accent6>
    <a:hlink>
      <a:srgbClr val="010034"/>
    </a:hlink>
    <a:folHlink>
      <a:srgbClr val="330071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Пользовательские 3">
    <a:dk1>
      <a:srgbClr val="010034"/>
    </a:dk1>
    <a:lt1>
      <a:srgbClr val="FFFFFF"/>
    </a:lt1>
    <a:dk2>
      <a:srgbClr val="1E2024"/>
    </a:dk2>
    <a:lt2>
      <a:srgbClr val="FFFFFF"/>
    </a:lt2>
    <a:accent1>
      <a:srgbClr val="E9041E"/>
    </a:accent1>
    <a:accent2>
      <a:srgbClr val="E9041E"/>
    </a:accent2>
    <a:accent3>
      <a:srgbClr val="E9041E"/>
    </a:accent3>
    <a:accent4>
      <a:srgbClr val="DF1A01"/>
    </a:accent4>
    <a:accent5>
      <a:srgbClr val="010034"/>
    </a:accent5>
    <a:accent6>
      <a:srgbClr val="010034"/>
    </a:accent6>
    <a:hlink>
      <a:srgbClr val="010034"/>
    </a:hlink>
    <a:folHlink>
      <a:srgbClr val="330071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</TotalTime>
  <Words>880</Words>
  <Application>Microsoft Office PowerPoint</Application>
  <PresentationFormat>Широкоэкранный</PresentationFormat>
  <Paragraphs>263</Paragraphs>
  <Slides>26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Arial</vt:lpstr>
      <vt:lpstr>Arial Narrow</vt:lpstr>
      <vt:lpstr>Calibri</vt:lpstr>
      <vt:lpstr>Georgia</vt:lpstr>
      <vt:lpstr>Montserrat</vt:lpstr>
      <vt:lpstr>Montserrat Medium</vt:lpstr>
      <vt:lpstr>Montserrat RB</vt:lpstr>
      <vt:lpstr>Montserrat RB Light</vt:lpstr>
      <vt:lpstr>Montserrat RB Medium</vt:lpstr>
      <vt:lpstr>Source Sans Pro</vt:lpstr>
      <vt:lpstr>Source Sans Pro Light</vt:lpstr>
      <vt:lpstr>Source Sans Pro SemiBold</vt:lpstr>
      <vt:lpstr>Trebuchet MS</vt:lpstr>
      <vt:lpstr>Wingdings</vt:lpstr>
      <vt:lpstr>Office Theme</vt:lpstr>
      <vt:lpstr>2_Типовые слайды</vt:lpstr>
      <vt:lpstr>1_Типовые слайды</vt:lpstr>
      <vt:lpstr>3_Типовые слайды</vt:lpstr>
      <vt:lpstr>На страже здоровья  81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Eliseev</dc:creator>
  <cp:lastModifiedBy>Eliseev</cp:lastModifiedBy>
  <cp:revision>51</cp:revision>
  <dcterms:created xsi:type="dcterms:W3CDTF">2024-01-19T15:11:10Z</dcterms:created>
  <dcterms:modified xsi:type="dcterms:W3CDTF">2024-02-05T04:14:36Z</dcterms:modified>
</cp:coreProperties>
</file>