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4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5" r:id="rId11"/>
    <p:sldId id="304" r:id="rId12"/>
    <p:sldId id="266" r:id="rId13"/>
    <p:sldId id="267" r:id="rId14"/>
    <p:sldId id="305" r:id="rId15"/>
    <p:sldId id="306" r:id="rId16"/>
    <p:sldId id="268" r:id="rId17"/>
    <p:sldId id="269" r:id="rId18"/>
    <p:sldId id="281" r:id="rId19"/>
    <p:sldId id="270" r:id="rId20"/>
    <p:sldId id="271" r:id="rId21"/>
    <p:sldId id="272" r:id="rId22"/>
    <p:sldId id="273" r:id="rId23"/>
    <p:sldId id="275" r:id="rId24"/>
    <p:sldId id="278" r:id="rId25"/>
    <p:sldId id="276" r:id="rId26"/>
    <p:sldId id="284" r:id="rId27"/>
    <p:sldId id="283" r:id="rId28"/>
    <p:sldId id="285" r:id="rId29"/>
    <p:sldId id="286" r:id="rId30"/>
    <p:sldId id="280" r:id="rId31"/>
    <p:sldId id="297" r:id="rId32"/>
    <p:sldId id="298" r:id="rId33"/>
    <p:sldId id="299" r:id="rId34"/>
    <p:sldId id="295" r:id="rId35"/>
    <p:sldId id="300" r:id="rId36"/>
    <p:sldId id="301" r:id="rId37"/>
    <p:sldId id="288" r:id="rId38"/>
    <p:sldId id="289" r:id="rId39"/>
    <p:sldId id="290" r:id="rId40"/>
    <p:sldId id="291" r:id="rId41"/>
    <p:sldId id="292" r:id="rId42"/>
    <p:sldId id="296" r:id="rId43"/>
    <p:sldId id="302" r:id="rId44"/>
    <p:sldId id="293" r:id="rId45"/>
    <p:sldId id="282" r:id="rId46"/>
    <p:sldId id="29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4FE7-32B9-43FA-9231-D3FF4D1D601F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14066-CF12-4280-9EB7-78AA648C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14066-CF12-4280-9EB7-78AA648C89EF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i="1" dirty="0"/>
              <a:t>Климактерический </a:t>
            </a:r>
            <a:r>
              <a:rPr lang="ru-RU" b="1" i="1" dirty="0" smtClean="0"/>
              <a:t>период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1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Постменопауза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Третий период – постменопауза характеризуется полным прекращением функции желтого тела на фоне значительного снижения продукции эстрогенов. Этот период можно разделить на две фазы: ранняя и поздняя.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Менопауза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860999"/>
              </p:ext>
            </p:extLst>
          </p:nvPr>
        </p:nvGraphicFramePr>
        <p:xfrm>
          <a:off x="457200" y="981070"/>
          <a:ext cx="8229600" cy="554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7004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40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50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60 ЛЕТ</a:t>
                      </a:r>
                      <a:endParaRPr lang="ru-RU" dirty="0"/>
                    </a:p>
                  </a:txBody>
                  <a:tcPr/>
                </a:tc>
              </a:tr>
              <a:tr h="98391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Приливы жара, ночная потливость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Нарушения сна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Нерегулярные и обильные менструации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Снижение настроения, раздражительность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Сухость и жжение во влагалище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Нарушение мочеиспускания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Остеопороз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</a:tr>
              <a:tr h="5700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D3D3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Сердечно-сосудистые заболевания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ранней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постменопаузе отмечается остаточная секреция эстрогенов в тканях яичника.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поздней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 небольшая часть  эстрогенов образуется вне яичниковой ткани: в подкожно-жировой клетчатке и желудочно-кишечно-печеночном комплексе.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Факторы риска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, определяющие физиологическое течение климактерического периода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неотягощенная наследственность;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благоприятный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преморбидный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фон;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своевременное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излечение инфекционных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заболеваний;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рациональная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организация труда 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отдыха;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отсутствие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вредностей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профилактика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ожирения (в течение всей жизни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занятия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физкультурой (в течение всей жизни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нормальное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течение беременности и родов.</a:t>
            </a:r>
          </a:p>
          <a:p>
            <a:pPr algn="just"/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Обычные симптомы климакса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неожиданный прилив крови и ночное потение;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частое сердцебиение;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бессонница или тревожный сон;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дрожание конечностей или их покалывание;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онемение пальцев и конечностей;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головокружение;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мышечные и общие боли;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резкое изменение настроение;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8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напряжённость, раздражительность, утомление, подавленность, обеспокоенность.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ощущение мурашек по коже;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недостаток воздуха и отдышка;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головная боль;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сухость слизистой глаз;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ощущение жжения и сухости во рту;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неприятные вкусовые ощущения;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забывчивость;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депрессия;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чувство непонимания окружающих.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Климакс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 вегетососудистых, нервно-психических и обменно-эндокринных нарушений. Появ­ляются приливы жара к голове и верхней части тела, головокружения, бес­сонница, головная боль, раздражительность и т.д. По­этому этот период жизни должен протекать под наблюдением акушера-гинеколога, который вовремя даст советы и при необходимости назначит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Климактерический синдром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про­текающий климактерический период, заболевание, тре­бующее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лечения, называется климактерическим синдромом.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Климактерический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синдром — это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симптомокомплекс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развивающийся в период климакса и характеризующийся выраженными нарушениями со стороны различных органов и систем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63487"/>
            <a:ext cx="36705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6193"/>
            <a:ext cx="4104456" cy="216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9375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6193"/>
            <a:ext cx="3422154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6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часто  эти изменения происходят в вегета­тивной, сердечно-сосудистой системах  (приливы жара к голове, потливость, сердцебиения, головная боль, боли в области сердца, головокружение, чувство онемения в ко­нечностях). Нередко проявляется нервно-психическими расстройствами (раз­дражительность, плаксивость, бессонница, ослабление памяти, плохое настроение, состояние депрессии, стра­ха, быстрая утомляемость, зрительные и слуховые гал­люцинации), обменно-эндокринными нарушениями (ожи­рение, боли в суставах и конечностях, атеросклероз, остеопороз). Эти симптомы могут встречаться в различных сочетаниях.</a:t>
            </a:r>
          </a:p>
          <a:p>
            <a:pPr algn="just"/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4139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	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	</a:t>
            </a:r>
            <a:endParaRPr lang="ru-RU" dirty="0"/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1.Понятия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«климакс», «климактерический период», 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пременопауза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», «менопауза»,  «постменопауза».  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2.Причины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возникновения климакса. 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3.Изменения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происходящие в организме женщины и мужчины в климактерическом периоде. 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4.Особенности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протекания климактерического периода у женщин и мужчин.  </a:t>
            </a:r>
          </a:p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5.Возможные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проблемы женщин и мужчин в течение климактерического периода и пути их решения.</a:t>
            </a:r>
          </a:p>
          <a:p>
            <a:pPr algn="just"/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0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Клиническая характеристика климактерических расстройств.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75" y="1893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14375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14375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956196"/>
              </p:ext>
            </p:extLst>
          </p:nvPr>
        </p:nvGraphicFramePr>
        <p:xfrm>
          <a:off x="467544" y="1268761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520"/>
                <a:gridCol w="3168352"/>
                <a:gridCol w="3466728"/>
              </a:tblGrid>
              <a:tr h="230571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Вазомоторные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Эмоционально-психические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Приливы жара, повышенная потливость, головные боли, гипотония или гипертония, ознобы, сердцебиения.</a:t>
                      </a:r>
                    </a:p>
                    <a:p>
                      <a:pPr algn="just"/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Раздражительность, сонливость, слабость, беспокойство, депрессия, забывчивость, невнимательность, снижение либидо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9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5494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01409"/>
              </p:ext>
            </p:extLst>
          </p:nvPr>
        </p:nvGraphicFramePr>
        <p:xfrm>
          <a:off x="467544" y="404664"/>
          <a:ext cx="8280918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2448272"/>
                <a:gridCol w="4464495"/>
              </a:tblGrid>
              <a:tr h="388843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группа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Уро-генитальные 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Кожа и ее придатки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Сухость во влагалище, боль при половом сношении, зуд и жжение, уретральный синдром (учащенное мочеиспускание)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Сухость, ломкость ногтей, морщины, сухость и выпадение волос.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Поздние обменные нарушения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Остеопороз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сердечно-сосудистые заболевания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1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Климактерический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синдром можно рассматривать как болезнь адаптации. Функциональное состояние системы ги­поталамус — гипофиз — надпочечники оказалось неполно­ценным при осуществлении компенсаторных реакций. Кли­мактерический синдром часто наблюдается у женщин эмо­ционально неуравновешенных, перенесших стрессовые си­туации, страдающих хроническими заболеваниями.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возникновения заболевания могут быть абор­ты, бесплодие, нарушения менструального цикла и т.д.</a:t>
            </a:r>
          </a:p>
        </p:txBody>
      </p:sp>
    </p:spTree>
    <p:extLst>
      <p:ext uri="{BB962C8B-B14F-4D97-AF65-F5344CB8AC3E}">
        <p14:creationId xmlns:p14="http://schemas.microsoft.com/office/powerpoint/2010/main" val="29520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 климактерическом периоде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обратить особое внимание на гиги­енические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мероприятия, гигиену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половых органов.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 имеет правильный режим дня, где отведено время сну, прогулкам, занятиям физкультурой и спортом,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азвлечениям, водным процедурам.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46" y="816361"/>
            <a:ext cx="4359399" cy="20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" y="476672"/>
            <a:ext cx="4025551" cy="268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7" y="3684505"/>
            <a:ext cx="5632634" cy="24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95" y="3428999"/>
            <a:ext cx="3333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Питание в климактерическом периоде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обратить внимание на питание, диета молочно-растительная, витамины группы В, С, Е. Исключить из питания пряности, шоколад, так как они вызывают прилив крови к половым органам. Необходимо полностью отказаться от алкоголя, курения.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0" y="3770576"/>
            <a:ext cx="393726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024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8" y="652767"/>
            <a:ext cx="3577580" cy="26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72" y="3650563"/>
            <a:ext cx="360040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Продукты, от которых лучше отказаться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4847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рассматриваемый период в жизни женщин происхо­дит несколько важных событий, которые могут в значи­тельной степени повлиять на темпы ее старения.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Поскольку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каждая женщина имеет свою генетическую программу, ведет индивидуальный образ жизни и испы­тывает в течение жизни воздействие самых разных фак­торов, то и эти события могут влиять на нее также по-разному.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10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пробдемы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климакса (45—55 лет) муж (который обычно старше жены) уходит на пенсию, дети покидают родитель­ский дом. Психологи называют чувство пустоты, которое переживает мать, «синдромом опустошения гнезда».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55—57 лет женщина выходит на пенсию, она может стать бабушкой, а так как женщины живут дольше муж­чин, то они и вдовеют раньше.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в этот период быть особенно дели­катными, нежными и внимательными.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6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Понятия «климакс», «климактерический период»,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пременопауза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», «менопауза»,  «постменопауза».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68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Климактерический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период,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кли́макс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греч.κλῖμ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αξ — лестница) — период в жизни биологической особи, характеризующийся инволюцией, угасанием функции половой системы, происходящим в связи с возрастными изменениями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2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66738"/>
            <a:ext cx="85820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92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Переходный период у мужчин (климакс)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2174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Мужской </a:t>
            </a: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климакс является естественным физиологическим процессом, характеризующимся угасанием репродуктивной функции, с довольно широкими возрастными рамками. Так, климакс у мужчин может наступить в возрасте от 40 (ранний климакс) до 70 (поздний климакс) лет. В этот период происходит комплексная перестройка функционирования всех систем организма, развивается гиподинамия половых желез (недостаточность секреции половых гормонов).</a:t>
            </a:r>
            <a:br>
              <a:rPr lang="ru-RU" sz="10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>В период мужского климакса наблюдается нарушение функционирования цепи «гипоталамус – гипофиз – яички», которая полностью регулирует продукцию половых гормонов – андрогенов (стероидных гормонов, продуцируемых половыми железами). Это нарушение, в свою очередь, влечет изменение гормонального баланса организма.</a:t>
            </a:r>
            <a:br>
              <a:rPr lang="ru-RU" sz="10400" dirty="0">
                <a:latin typeface="Times New Roman" pitchFamily="18" charset="0"/>
                <a:cs typeface="Times New Roman" pitchFamily="18" charset="0"/>
              </a:rPr>
            </a:br>
            <a:r>
              <a:rPr lang="ru-RU" sz="10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400" dirty="0">
                <a:latin typeface="Times New Roman" pitchFamily="18" charset="0"/>
                <a:cs typeface="Times New Roman" pitchFamily="18" charset="0"/>
              </a:rPr>
            </a:br>
            <a:endParaRPr lang="ru-RU" sz="10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Андропауза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Именно изменением уровня андрогенов было обусловлено введение такого термина как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андропауза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, обозначающего снижение уровня мужских половых гормонов. Однако многие специалисты предпочитают применять термин «частичная андрогенная недостаточность пожилых мужчин». Исследования показали, что в период от 30 до 40 лет в мужском организме происходит снижение выработки андрогенов на 1 – 3%. После 40 лет этот процесс значительно ускоряется. К 80 годам уровень половых гормонов у мужчин в среднем на 40-50% ниже физиологической нормы для поддержания нормальной половой и репродуктивной функции.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65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Факторы, способствующие раннему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наступлению мужского климакса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Инфекционно-воспалительные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заболевания половых органов,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ЗППП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(латентные или в анамнезе);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яичек злокачественного и доброкачественного характера;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токсических веществ на организм в целом;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циркуляции крови в яичках и кровоснабжения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тестикул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Радиоактивное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облучение.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2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96" y="476672"/>
            <a:ext cx="5906456" cy="60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84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Общие симптомы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мужского климакса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утомляемость;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Раздражительность;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Мнительность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Головокружение;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Бессонница;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Депрессивные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потоотделение.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61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Специфические симптомы климакса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мужчин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сердечной функции –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аритмии,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учащенное сердцебиение;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Приливы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покраснение кожи лица, шеи, рук;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Ощутимые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 артериального давления;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головные боли;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Одышка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ощущение нехватки воздуха.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10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Вегетативно-психические нарушения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еревенеют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пальцы, мерзнут ноги — все это типичные для данного периода явления. Быва­ет, им сопутствуют мучения психического свойства: страх, беспокойство, неуверенность в своих силах. Мужчины в этот период любой ценой хотят переломить, превозмочь себя, не учитывая запаса имеющихся сил. Именно у муж­чин в этом возрасте ухудшается работа органов кровооб­ращения, наступает сердечная недостаточность.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65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переходного периода у мужчин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гигиену переходного периода у мужчин в первую очередь входит упорядочение своего образа жизни. Пра­вильный режим складывается из следующих основных компонентов: разумное чередование труда и отдыха, ум­ственной деятельности и физических нагрузок, рациональ­ное питание, а также состояние эмоционального комфор­та, которое несовместимо с недосыпанием, нервными пе­регрузками, длительными стрессами.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230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Половая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жизнь в переходном периоде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в переходном периоде следует считать и  нормальным явлением. Будучи совершенно естественной, она не должна вызывать никакого чувства стыда и вины. Половая активность в этот период не дол­жна служить источником каких-либо внутренних конф­ликтов или недоразумений на патологию.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8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возникновения климакса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Климакс 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нормальное явление в жизни женщины, но протекает он со своими особенностями. Происходят компенсаторные реакции, не­обходимые для поддерживания гомеостаза на фоне изме­ненной возрастной перестройки гипоталамических цент­ров. Нарушается ритмическое выделение гормонов — гонадотропинов и эстрогенов. Происходит соответствующая адаптация в нейроэндокринной системе, необходимая для развития гомеостаза. Происходят естественные измене­ния в вегетативной системе, нервной, эндокринной, из­меняются обменные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09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 у мужчин в переходном периоде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меньшей мере каждый четвертый мужчина в так называемом опасном возрасти пытается выйти из кризи­са и доказать себе, что старость еще очень далеко. Он ищет новую подругу жизни, намного моложе его. Как ни странно, такие мужчины стареют быстрее. После пе­риода игры в молодого наступает быстрый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67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Пути решения проблем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жены в это время исключительно сложна. Хотя она и сама стареет и чувствует себя не лучше, тем не менее должна будить к себе интерес, сохранять привлекатель­ность, оставаться женщиной. Ни в коем случае нельзя давать волю разгулявшимся нервам. Это серьезное ис­пытание для обоих супругов, и пройти через него надо мудро, рука об руку. Но прежде всего надо чаще и в большей степени, чем раньше находить время друг для друга. Ведь дети уже выросли. Общий интерес к физи­ческому совершенству еще больше сблизит супругов, поможет наладить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216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0" y="3850878"/>
            <a:ext cx="8532440" cy="247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8546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61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" y="242646"/>
            <a:ext cx="8472941" cy="635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82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Роль медицинского работника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медицинского работника по охране репродуктив­ного и соматического здоровья мужчины и женщины в переходный период велика, надо вести большую санитарно-просветительную работу с данной категорией, выяв­лять проблемы, помогать их разрешать, направлять сво­их пациентов к другим специалистам на консультацию. Большую роль здесь играют женская консультация, цен­тры планирования семьи, социологические кабинеты «Се­мья и брак».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40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76325"/>
            <a:ext cx="73342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43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1.Дайте определение понятия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«климакс», «климактерический период»,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пременопауза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«менопауза»,  «постменопауза». 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2.Опишите причины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возникновения климакса.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3.Перечислите изменения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происходящие в организме женщины и мужчины в климактерическом периоде. 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Опишите 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протекания климактерического периода у женщин и мужчин. 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5.Перечислите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озможные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 женщин и мужчин в течение климактерического периода и пути их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59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гормонального фона у женщины приводит к инволюционным процессам в репродуктивной системе. Сначала прекращается генеративная, а затем менструальная функция.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растянут во времени 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лет.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Периоды климакса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Различают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периоды:</a:t>
            </a:r>
          </a:p>
          <a:p>
            <a:pPr marL="0" lv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пременопаузальный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от 45 лет до наступления менопаузы</a:t>
            </a:r>
          </a:p>
          <a:p>
            <a:pPr marL="0" lv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-- менопауза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последняя менструация, которая в среднем наступает в возрасте 50,8 года.</a:t>
            </a:r>
          </a:p>
          <a:p>
            <a:pPr marL="0" lv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-- постменопаузальный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начинается после менопаузы, и длится до смерти женщины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Пременопаузальный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и два года после менопаузы называют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перименопаузальным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928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4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Пременопауза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первой фазе климактерического периода (фаза климактерической дисфункции яичников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пременопауза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изменение функции яичников характеризуется нерегулярной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лютеинизацией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фолликулов,  снижением секреции прогестерона и эстрогенов, отмечаются нерегулярные менструации. Продолжительность самой менструации становится короче или длиннее, меняется количество кровяных выделений.  Нарушается процесс овуляции — созревание и выход яйцеклетки, тем не менее женщина в этот пери­од может забеременеть, что нежелательно в данном воз­расте и для женщины, и для будущего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енопауза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последнего маточного кровотечения, обусловленного влиянием яичниковых гормонов, называется менопаузой. (второй период).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594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1894</Words>
  <Application>Microsoft Office PowerPoint</Application>
  <PresentationFormat>Экран (4:3)</PresentationFormat>
  <Paragraphs>177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План лекции  </vt:lpstr>
      <vt:lpstr>Понятия «климакс», «климактерический период», «пременопауза», «менопауза»,  «постменопауза».   </vt:lpstr>
      <vt:lpstr>Причины возникновения климакса</vt:lpstr>
      <vt:lpstr>Презентация PowerPoint</vt:lpstr>
      <vt:lpstr>Периоды климакса</vt:lpstr>
      <vt:lpstr>Презентация PowerPoint</vt:lpstr>
      <vt:lpstr>Пременопауза</vt:lpstr>
      <vt:lpstr>Менопауза</vt:lpstr>
      <vt:lpstr>Постменопауза</vt:lpstr>
      <vt:lpstr>Менопауза</vt:lpstr>
      <vt:lpstr>Презентация PowerPoint</vt:lpstr>
      <vt:lpstr>Факторы риска</vt:lpstr>
      <vt:lpstr>Обычные симптомы климакса</vt:lpstr>
      <vt:lpstr>Презентация PowerPoint</vt:lpstr>
      <vt:lpstr>Презентация PowerPoint</vt:lpstr>
      <vt:lpstr>Климактерический синдром  </vt:lpstr>
      <vt:lpstr>Презентация PowerPoint</vt:lpstr>
      <vt:lpstr>Презентация PowerPoint</vt:lpstr>
      <vt:lpstr>Клиническая характеристика климактерических расстройств. 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в климактерическом периоде</vt:lpstr>
      <vt:lpstr>Презентация PowerPoint</vt:lpstr>
      <vt:lpstr>Продукты, от которых лучше отказаться</vt:lpstr>
      <vt:lpstr>Презентация PowerPoint</vt:lpstr>
      <vt:lpstr>Психологические пробдемы</vt:lpstr>
      <vt:lpstr>Презентация PowerPoint</vt:lpstr>
      <vt:lpstr>Переходный период у мужчин (климакс)</vt:lpstr>
      <vt:lpstr>Андропауза</vt:lpstr>
      <vt:lpstr>Факторы, способствующие раннему наступлению мужского климакса</vt:lpstr>
      <vt:lpstr>Презентация PowerPoint</vt:lpstr>
      <vt:lpstr>Общие симптомы мужского климакса </vt:lpstr>
      <vt:lpstr>Специфические симптомы климакса у мужчин</vt:lpstr>
      <vt:lpstr>Вегетативно-психические нарушения</vt:lpstr>
      <vt:lpstr>Гигиена переходного периода у мужчин</vt:lpstr>
      <vt:lpstr>Половая жизнь в переходном периоде</vt:lpstr>
      <vt:lpstr>Проблемы у мужчин в переходном периоде</vt:lpstr>
      <vt:lpstr>Пути решения проблем</vt:lpstr>
      <vt:lpstr>Презентация PowerPoint</vt:lpstr>
      <vt:lpstr>Презентация PowerPoint</vt:lpstr>
      <vt:lpstr>Роль медицинского работника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35</cp:revision>
  <dcterms:created xsi:type="dcterms:W3CDTF">2020-09-09T02:50:34Z</dcterms:created>
  <dcterms:modified xsi:type="dcterms:W3CDTF">2020-09-16T02:23:25Z</dcterms:modified>
</cp:coreProperties>
</file>