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57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DD"/>
    <a:srgbClr val="FFF1EB"/>
    <a:srgbClr val="FEE0D2"/>
    <a:srgbClr val="FECE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0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06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22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75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09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17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68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28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27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4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10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52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AECEE-84A2-445E-9112-1288BD9CDBB6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C9F84-57EA-462F-9C16-BD0CE08A0E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26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188640"/>
            <a:ext cx="9144000" cy="115212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kumimoji="0" lang="ru-RU" sz="2400" b="0" i="0" u="none" strike="noStrike" kern="1200" cap="none" spc="0" normalizeH="0" baseline="0" noProof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  <a:br>
              <a:rPr kumimoji="0" lang="ru-RU" sz="2400" b="0" i="0" u="none" strike="noStrike" kern="1200" cap="none" spc="0" normalizeH="0" baseline="0" noProof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университет имени профессора В.Ф. Войно–Ясенецкого»</a:t>
            </a:r>
            <a:br>
              <a:rPr kumimoji="0" lang="ru-RU" sz="2400" b="0" i="0" u="none" strike="noStrike" kern="1200" cap="none" spc="0" normalizeH="0" baseline="0" noProof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kumimoji="0" lang="ru-RU" sz="2400" b="0" i="0" u="none" strike="noStrike" kern="1200" cap="none" spc="0" normalizeH="0" baseline="0" noProof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Фармацевтический колледж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357298"/>
            <a:ext cx="8964487" cy="5229200"/>
          </a:xfrm>
          <a:prstGeom prst="rect">
            <a:avLst/>
          </a:prstGeom>
        </p:spPr>
        <p:txBody>
          <a:bodyPr/>
          <a:lstStyle/>
          <a:p>
            <a:pPr marL="0" marR="0" lvl="0" indent="93663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" algn="l"/>
                <a:tab pos="685800" algn="l"/>
              </a:tabLst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« Принципы создания безопасной окружающей среды».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Выполнила студентка группы 208-1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0" marR="0" lvl="0" indent="93663" algn="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" algn="l"/>
                <a:tab pos="685800" algn="l"/>
              </a:tabLst>
              <a:defRPr/>
            </a:pPr>
            <a:r>
              <a:rPr lang="ru-RU" sz="2400" baseline="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Белан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Полина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Дисциплина: Здоровый человек и его    окружение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Преподаватель : Черемисина А.А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6357958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Красноярск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954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Безопасная кроватка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4248000" cy="571680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Требованиям безопасности должна отвечать и кроватка ребенка: прутья должны отстоять друг от друга не более чем на 6 см, матрац должен быть хорошо пригнан к днищу кроватки, для предупреждения ушибов головы необходимо использовать специальные буферы.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01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Безопасные игрушки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993761"/>
            <a:ext cx="4248000" cy="571680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 второй половине первого года жизни дети тянутся к предметам, пытаются брать их в рот, поэтому необходимо убирать в недоступные для ребенка места все мелкие и опасные предметы, не давать детям игрушки, разбирающиеся на мелкие части, убирать сломанные игрушки.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096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Опасность падения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248000" cy="57168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возрасте остается очень высоким риск падения — самого частого вида травм, происходящих дома. Падениям способствуют недостаточные навыки ходьбы, несовершенная координация движений, отсутствие понимания опасности. Опасны падения со ступенек и лестниц, с кровати, стульев, табуреток, столов, с крупных игрушек.</a:t>
            </a: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923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Падения на прогулке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86790"/>
            <a:ext cx="4248000" cy="571680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Возможны падения из колясок, с санок, когда ребенок пытается самостоятельно из них выбраться. Из-за опасности переворачивания коляски запрещается вешать на ее ручку тяжелые сумки и другие предметы.</a:t>
            </a:r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723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1805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 при купании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248000" cy="571680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Опасны падения в ванне, поэтому нельзя выпускать ребенка из виду ни на минуту. Иногда травмы происходят при вставании ребенка с горшка, особенно если горшок стоит на скользкой поверхности (любой мокрый пол, линолеум, кафельная плитка, ламинированный паркет), поэтому можно рекомендовать ставить горшок на нескользкую поверхность: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ковролин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ковер,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коврик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резиновой основе.</a:t>
            </a:r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26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1805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 на кухне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4248000" cy="57168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248000" cy="571680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Источником повышенной опасности является также кухонная плита с находящимися на ней горячими сковородками, кастрюлями и другой посудой. Не следует подходить к работающей плите с ребенком на руках и допускать его приближение к ней.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2574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14"/>
            <a:ext cx="8229600" cy="68898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 при кормлении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12548"/>
            <a:ext cx="4248000" cy="571680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 избежание термических травм необходим, в частности, контроль за температурой воды и пищи. При использовании подогревателей детского питания, особенно ночью, необходимо отрегулировать их на температуру не выше +50 °С.</a:t>
            </a: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01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026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Безопасный сон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248000" cy="57168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первых месяцев жизни сохраняется опасность аспирации пищи при срыгивании, если ребенка после еды кладут в кроватку на спину и его голова лежит прямо. В целях профилактики аспирации и асфиксии ребенка после кормления необходимо держать вертикально до отхождения воздуха, в кроватке голова его должна быть повернута набок.</a:t>
            </a:r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06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57319"/>
            <a:ext cx="379946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30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 во время сна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27661"/>
            <a:ext cx="4248000" cy="571680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Рекомендуется, чтобы ребенок спал в одной комнате с родителями, особенно в первые 6 месяцев, поскольку это способствует продолжению грудного вскармливания и уменьшает для ребенка риск внезапной смерти во сне.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030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98457"/>
            <a:ext cx="4248000" cy="571680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Оказавшись во взрослой кровати либо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слишком тесном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пространстве рядом с родителями, либо под навалившимся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сверху взрослым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человеком, ребенок может задохнуться. Так что, все же безопаснее,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ребенок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будет спать рядом с Вами, но в отдельной кроватке.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47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548680"/>
            <a:ext cx="8291264" cy="507342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Вы все же берете ребенка спать рядом с собой,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соблюдать некоторые правила: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Никогда не спите вместе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ребенком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диване или кресле-кровати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же опасно засыпать с ребёнком, если Вы перед этим: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выпили спиртные напитки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употребляли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наркотики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лекарства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обладают снотворным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действием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настолько утомлены или больны, что Вам трудно будет среагировать на ребенка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другом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подобном состоянии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когда Вы считаете,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трудно будет отреагировать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сне.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4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60648"/>
            <a:ext cx="8568952" cy="424847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Берегите Вашего ребенка от случайного перегревания, удушения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придавливания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Матрац должен быть надежным и ровным. Водяные, надувные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матрацы, перины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не годятся.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Убедитесь, что Ваш ребенок не может случайно упасть с кровати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оказаться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зажатым между матрацем и стеной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комнате не должно быть жарко (оптимальная температура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комнате +16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…+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180 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Ребенка не надо одевать слишком тепло. Он не должен быть одет теплее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накрыт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более теплым одеялом, чем таким, каким бы Вы накрывали его,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бы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спал отдельно.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следует накрывать ребенка с головой или несколькими одеялами.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надо оставлять ребенка одного в вашей кровати, т.к. даже очень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маленькие дети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 сне могут ворочаться и занимать очень опасные положения.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Ваш партнер должен тоже всегда знать, если Вы берете ребенка спать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рядом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с Вами спит еще один более старший ребенок, Вам надо лечь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между ними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Маленький ребенок не должен спать рядом с Вашими домашними любимцами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 кошкой или собакой).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65523"/>
            <a:ext cx="33337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74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248000" cy="571680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Также Ваша кровать не будет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самым безопасным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местом для ребенка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первые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месяцы жизни, если он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родился недоношенным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маловесным или 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него высокая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температура. 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5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88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Безопасность во время кормления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984462"/>
            <a:ext cx="4248472" cy="571500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Поскольку, при кормлении грудью вообще легко заснуть, тем более, при кормлении лежа, существует несколько важных моментов, на которые следует обратить внимание перед тем, как брать ребенка в свою кровать.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46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248000" cy="571680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Обычно ребенок сосет грудь, лежа на боку. Когда кормление закончено, ребенка надо немного отодвинуть от себя, но так, чтобы он не перевернулся на живот.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92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49006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Падение с мебели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986790"/>
            <a:ext cx="4248000" cy="5716800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первые 6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двигательная активность ребенка достаточна для его падения с поверхности, не защищенной бортиками: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пеленального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стола, кровати взрослых.</a:t>
            </a: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8000" cy="57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7818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858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Безопасность во время сна</vt:lpstr>
      <vt:lpstr>Слайд 3</vt:lpstr>
      <vt:lpstr>Слайд 4</vt:lpstr>
      <vt:lpstr>Слайд 5</vt:lpstr>
      <vt:lpstr>Слайд 6</vt:lpstr>
      <vt:lpstr>Безопасность во время кормления</vt:lpstr>
      <vt:lpstr>Слайд 8</vt:lpstr>
      <vt:lpstr>Падение с мебели</vt:lpstr>
      <vt:lpstr>Безопасная кроватка</vt:lpstr>
      <vt:lpstr>Безопасные игрушки</vt:lpstr>
      <vt:lpstr>Опасность падения</vt:lpstr>
      <vt:lpstr>Падения на прогулке</vt:lpstr>
      <vt:lpstr>Безопасность при купании</vt:lpstr>
      <vt:lpstr>Безопасность на кухне</vt:lpstr>
      <vt:lpstr>Безопасность при кормлении</vt:lpstr>
      <vt:lpstr>Безопасный сон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Поздняков Дмитрий Николаевич</dc:creator>
  <cp:lastModifiedBy>user</cp:lastModifiedBy>
  <cp:revision>38</cp:revision>
  <dcterms:created xsi:type="dcterms:W3CDTF">2017-04-16T16:07:54Z</dcterms:created>
  <dcterms:modified xsi:type="dcterms:W3CDTF">2020-06-22T20:06:50Z</dcterms:modified>
</cp:coreProperties>
</file>