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8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80" r:id="rId19"/>
    <p:sldId id="272" r:id="rId20"/>
    <p:sldId id="273" r:id="rId21"/>
    <p:sldId id="274" r:id="rId22"/>
    <p:sldId id="275" r:id="rId23"/>
    <p:sldId id="276" r:id="rId24"/>
    <p:sldId id="277" r:id="rId25"/>
    <p:sldId id="27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5737F-8351-46D0-985F-642B968DB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F96B06-219B-47B3-8CE5-D70D72FFB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6E113F-F9EB-43D7-AB17-9C06B652E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9469D-9309-425C-9526-A9B7158F7AE7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4EC6CB-3C53-4932-9A28-8AAEEA6E8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2FEF76-66B8-4F23-8C91-8990DD2A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75F7-960D-40BE-BB0F-25D2B6B2E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57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12208-6313-4A21-9C85-97390A5C6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A2F53B-92C7-4AF4-9C76-4CD80D701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B79C42-6BD9-45B0-A106-FF189E44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9469D-9309-425C-9526-A9B7158F7AE7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E133F8-8EE6-4FF2-AA6C-58BFC873D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9C471-3187-45DD-AB5A-7F74732C7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75F7-960D-40BE-BB0F-25D2B6B2E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139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0BB6703-066B-4B86-A3F6-B8710CD6C6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C1472D-6106-4895-85B6-4167531A5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EDE372-969D-4662-B36C-8B5B53E3D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9469D-9309-425C-9526-A9B7158F7AE7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B293BB-17B1-403D-B0C1-15F595C75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2F34D2-D1E2-431E-A02E-A3B692C4D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75F7-960D-40BE-BB0F-25D2B6B2E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40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4A30A-F5CD-4298-8FBB-1265E467B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F51655-D0B2-47E2-AEC3-9F950F5AE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E9943B-F969-40F7-A502-6D9580753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9469D-9309-425C-9526-A9B7158F7AE7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E05F14-4C68-4459-A332-EAF5926C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460784-D9CF-44A0-947A-654F14AA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75F7-960D-40BE-BB0F-25D2B6B2E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284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0D0B1-7CA1-4C24-9A11-7ADA4E735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8BB964-D8C5-4442-B623-517E87F2F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637B4C-0190-441E-AA27-5766A59DD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9469D-9309-425C-9526-A9B7158F7AE7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07FA0F-65CD-4BA4-A06E-DF26207B1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50D044-FDC4-4744-B9E8-FD9EBD124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75F7-960D-40BE-BB0F-25D2B6B2E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297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D41AD-27F0-46AA-91B5-3461327DF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629D9C-4F33-4287-AA31-9F2A30124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3C54B2-C929-499D-A081-6730ACB56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8238E1-35D5-4308-9FC4-D0BA18A85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9469D-9309-425C-9526-A9B7158F7AE7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ED9835-C806-4709-86DF-7468DB33B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A2B2F0-E095-48F2-BD0B-C06821556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75F7-960D-40BE-BB0F-25D2B6B2E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6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22E6F-F096-4FAC-A6C2-AF97D6D8A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37FE17-BDEB-4C09-8579-05BCA4E58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5FD81B-6CE5-4ACD-A2D5-1E86CA8B7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0EA608-F44A-4A01-86BF-C5EE56C69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E3A6ED-63E6-4062-9B2B-CF91F4D07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7593D1-1E44-4ACE-867E-F9FBC305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9469D-9309-425C-9526-A9B7158F7AE7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D4AF3B4-0A8E-4C60-ACC0-C5FEAF36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8297E-6746-44B0-B5AF-B22154B8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75F7-960D-40BE-BB0F-25D2B6B2E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39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EA012-BB11-4F90-9FD2-6EB25E3DB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AE16A6-CA3C-4AA3-A85A-24D6E32B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9469D-9309-425C-9526-A9B7158F7AE7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2F5EFCA-0D46-4D92-A1CA-EA29CC2A0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2E12D5-1B6A-49AC-9D10-054359B5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75F7-960D-40BE-BB0F-25D2B6B2E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02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8EAA5E-85B5-486C-842E-2AD03DDEA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9469D-9309-425C-9526-A9B7158F7AE7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CDB9FE-3132-483D-B256-AF50A0AD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6ABA22-8504-4B5E-980A-BC564C90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75F7-960D-40BE-BB0F-25D2B6B2E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25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A5E1D-77B2-4350-8BF8-247AEC8D6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2B7428-0723-4DFF-B323-CCC9E59FC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FB8681-9F10-4D1A-937C-56D9D1D14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9DEA16-E0F6-4430-9D87-AD60827DB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9469D-9309-425C-9526-A9B7158F7AE7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379C6B-4FA7-45C6-B118-0174CA680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D475C8-58E2-4D09-B7A6-EBF4F80CE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75F7-960D-40BE-BB0F-25D2B6B2E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49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DD5FC-3171-4A75-9F45-FB2C93A54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AEBDEF-C0F7-4942-AE58-C7FCE7BC9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8129AE-C508-4445-B3B2-F85FC05BF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0BDC34-FECA-4267-A6C0-67E51C0E7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9469D-9309-425C-9526-A9B7158F7AE7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27E1EA-54F7-4E3B-A55E-0D259270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872ADC-C5DE-4C1D-8A97-B3189AAB3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75F7-960D-40BE-BB0F-25D2B6B2E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048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DBB1C-32A6-44CF-8135-24CA6E393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EC601D-3D46-48B0-84FE-29F9E2C23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A76241-CE72-4481-A96B-1C1147FF9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9469D-9309-425C-9526-A9B7158F7AE7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777792-D968-469F-923D-78663841E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BD51CC-0C2D-41A9-AEDB-78E8978E0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675F7-960D-40BE-BB0F-25D2B6B2E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2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0E634-D10C-45BE-8CD8-1CFD99BDB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83356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 Войно-Ясенецкого» министерства здравоохранения Российской Федерации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F88F7B-2C1A-464E-896D-5BFB1FF1D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582" y="2019869"/>
            <a:ext cx="10426890" cy="4435521"/>
          </a:xfrm>
        </p:spPr>
        <p:txBody>
          <a:bodyPr>
            <a:normAutofit lnSpcReduction="10000"/>
          </a:bodyPr>
          <a:lstStyle/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 о практике </a:t>
            </a:r>
          </a:p>
          <a:p>
            <a:pPr algn="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: Жарикова Д.К </a:t>
            </a: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Проверила : Казакова Е.Н</a:t>
            </a:r>
          </a:p>
          <a:p>
            <a:pPr algn="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Красноярск,2021</a:t>
            </a:r>
          </a:p>
        </p:txBody>
      </p:sp>
    </p:spTree>
    <p:extLst>
      <p:ext uri="{BB962C8B-B14F-4D97-AF65-F5344CB8AC3E}">
        <p14:creationId xmlns:p14="http://schemas.microsoft.com/office/powerpoint/2010/main" val="1202717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E409B-E177-424E-B567-3113C062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 для посетителей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9DE45B2-6293-4EC0-8494-10B3CBD13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9803" y="1303586"/>
            <a:ext cx="6264322" cy="55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97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E75A0-E215-4AB4-ABA7-D0AD5B4D6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уборочного инвентаря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FE12765-8D36-4FCD-A0BA-7D9B88D10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2884" y="1330657"/>
            <a:ext cx="5527343" cy="55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39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2AC48-FC4F-4BC8-BC44-EE3840B1B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67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A6F2AE3-F412-47FA-B41D-464535164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5092" y="18967"/>
            <a:ext cx="6839033" cy="68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4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10F4C5-032C-477F-9453-3DA8D8E2D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материал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FBD465C-4442-4742-8BC8-540F39CCA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364" y="1335205"/>
            <a:ext cx="5522795" cy="55227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B0925A-AF2C-4B62-88A9-BC455C706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205" y="1335204"/>
            <a:ext cx="5522795" cy="552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35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DC0E6-5142-46EE-AE2E-959602079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30" y="0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санитарной одежде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53C046D-5ED3-49F0-BA89-5A25EBFEB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2879" y="1078173"/>
            <a:ext cx="5793700" cy="57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72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75E01-740F-4A26-B6E1-0292AD3A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и верхней санитарной одежды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69E00E2-1DDF-488A-83A9-FBBEDB6B7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598566"/>
            <a:ext cx="5263451" cy="52634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947928-51E2-4F54-BA8B-2452665FD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549" y="1594549"/>
            <a:ext cx="5263451" cy="52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05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63D548-C938-4AF6-B205-E358DE06B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23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Помещения для хранения аптечных товаров (материальные комнаты)</a:t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EF22CB5-DE37-4206-B9EF-4312C326D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879" y="1269242"/>
            <a:ext cx="5588758" cy="55887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861FA0-355F-430D-AFA7-90FC20560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073" y="1392073"/>
            <a:ext cx="5465928" cy="546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28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48A68-9266-48D7-9D5C-E3ED4CF37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наружных ЛП,внутренних ЛП, лекарственных препаратов для инъекций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F9226C-97F0-4CD2-8D77-940EFDF01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17510"/>
            <a:ext cx="4940490" cy="49404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2CEED3-D7E9-4CC2-AED7-AD53ADCFE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313" y="1917510"/>
            <a:ext cx="4793774" cy="494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62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C8828-43D6-4223-A66F-A50286C8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557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инъекций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921AC7F-7AE1-48BB-A791-B30906FA7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0872" y="1126166"/>
            <a:ext cx="5745707" cy="574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44CE4-07A0-4EDE-9AEC-4E001E5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113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резиновых изделий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CCB3873-E207-445C-90C3-F7DBF8AE3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0023" y="1337481"/>
            <a:ext cx="5511646" cy="55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13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109E0-962D-4508-A1EF-C5274AA8F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66" y="0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Вывеска аптеки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99528B2-B9D3-4419-A082-F19F9A6F0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1063" y="1009934"/>
            <a:ext cx="6851176" cy="58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74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C35E5-7588-4FE1-A2ED-062D5232B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перевязочного материала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E8491E1-F236-4174-849E-E896D75D2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842" y="1897918"/>
            <a:ext cx="5899657" cy="49600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D1DD0A-472A-4AFD-A7A8-55672AF21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9" y="2041478"/>
            <a:ext cx="4816522" cy="48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84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9618F3-6346-40F5-8441-69D72D381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лекарственного растительного сырья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BA6CEFC-C3DD-40AE-A4E0-DA84CEA12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0622" y="1567858"/>
            <a:ext cx="5827594" cy="51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2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28C2-FB51-40B9-8FF9-906EF64C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парафармацевтической продукции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13462B0-1F85-4738-8557-8D87C0083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9679" y="1617260"/>
            <a:ext cx="6100548" cy="524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55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71220-DEE9-4910-B07C-5EF770D23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8A6817F-C8E3-43CF-86C5-DD55401DC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60310"/>
            <a:ext cx="4631823" cy="53976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1AB464-1D62-40E9-B51C-E6C267C80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827" y="2415654"/>
            <a:ext cx="4442346" cy="44423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D154DD-ED1E-474D-B83B-3C5491101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979" y="2641979"/>
            <a:ext cx="4216021" cy="42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75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09454-E0DE-4058-B6D1-35F2E6715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фальсифицированных , недоброкачественных , контрафактных ЛП, а также ЛП с истёкшим сроком годности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A9520C3-6AB5-4A7E-B88F-53D488B73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379" y="1825625"/>
            <a:ext cx="8946444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46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DE695E-C126-4D77-987A-2D754DA5E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Тара для сбора медицинских отходов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724D370-0173-44C1-BABB-8EFD6090E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14" t="-616"/>
          <a:stretch/>
        </p:blipFill>
        <p:spPr>
          <a:xfrm>
            <a:off x="3220872" y="1241947"/>
            <a:ext cx="4872024" cy="561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32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37028-E439-4E26-BEFC-9B4D16998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26D1003-2FEE-4AD2-B99C-90F45F16C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4198" y="1394368"/>
            <a:ext cx="7803604" cy="54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90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A1961-9941-4502-80A1-342F887BF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приёмки товара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7103A9E-C04C-4ACC-81A0-7650E9965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3701" y="1477436"/>
            <a:ext cx="5390866" cy="539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20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8AF5A-BBD8-4737-8CF2-D111DD05F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Административное помещение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0CC42C5-FFC2-448F-B068-90BB84EDE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1940" y="1317234"/>
            <a:ext cx="5540991" cy="5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19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50F9C-3E5B-4BCA-B398-D1D83825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817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1AFB8D3-C690-4464-A8CF-249A20010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50878"/>
            <a:ext cx="5807122" cy="58071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B0A707-BB87-4DE7-9B02-C877E0A51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878" y="1050878"/>
            <a:ext cx="5807122" cy="580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91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82069-A679-40B7-AEF2-B0B74CBC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79" y="160409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8F8B9E1-A75D-4AF9-9436-71EFC3F2A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2854" y="1173707"/>
            <a:ext cx="6792728" cy="568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61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89BDD-71BC-4945-98EA-D44E18231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23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4315D4-4F60-4A7B-A4A8-AADC1F9DA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1936" y="1037230"/>
            <a:ext cx="5807347" cy="580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64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4DF24-FFF3-450A-A7E7-AD04492A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Карантинная зона хранения лекарственных препаратов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D02A8E4-4153-4505-A817-FF13B2CE5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6531" y="1584506"/>
            <a:ext cx="5127008" cy="527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500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156</Words>
  <Application>Microsoft Office PowerPoint</Application>
  <PresentationFormat>Широкоэкранный</PresentationFormat>
  <Paragraphs>36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 Войно-Ясенецкого» министерства здравоохранения Российской Федерации  Фармацевтический колледж</vt:lpstr>
      <vt:lpstr> Вывеска аптеки </vt:lpstr>
      <vt:lpstr>Торговый зал </vt:lpstr>
      <vt:lpstr>Зона приёмки товара </vt:lpstr>
      <vt:lpstr>Административное помещение </vt:lpstr>
      <vt:lpstr>Санузел</vt:lpstr>
      <vt:lpstr>Зона отдыха </vt:lpstr>
      <vt:lpstr>Рабочее место фармацевта </vt:lpstr>
      <vt:lpstr>Карантинная зона хранения лекарственных препаратов </vt:lpstr>
      <vt:lpstr>Информационный стенд для посетителей </vt:lpstr>
      <vt:lpstr>Шкаф для уборочного инвентаря </vt:lpstr>
      <vt:lpstr> </vt:lpstr>
      <vt:lpstr>Промаркированный уборочный материал </vt:lpstr>
      <vt:lpstr>Фармацевт в санитарной одежде </vt:lpstr>
      <vt:lpstr>Зона хранения и верхней санитарной одежды </vt:lpstr>
      <vt:lpstr>Помещения для хранения аптечных товаров (материальные комнаты) </vt:lpstr>
      <vt:lpstr>Шкафы для хранения наружных ЛП,внутренних ЛП, лекарственных препаратов для инъекций </vt:lpstr>
      <vt:lpstr>Для инъекций </vt:lpstr>
      <vt:lpstr>Шкаф для хранения резиновых изделий</vt:lpstr>
      <vt:lpstr>Шкаф для хранения перевязочного материала </vt:lpstr>
      <vt:lpstr>Шкафы для хранения лекарственного растительного сырья </vt:lpstr>
      <vt:lpstr>Шкаф для хранения парафармацевтической продукции </vt:lpstr>
      <vt:lpstr>Холодильники</vt:lpstr>
      <vt:lpstr>Зона хранения фальсифицированных , недоброкачественных , контрафактных ЛП, а также ЛП с истёкшим сроком годности </vt:lpstr>
      <vt:lpstr>Тара для сбора медицинских отходов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 Войно-Ясенецкого» министерства здравоохранения Российской Федерации  Фармацевтический колледж</dc:title>
  <dc:creator>James Dowkers</dc:creator>
  <cp:lastModifiedBy>James Dowkers</cp:lastModifiedBy>
  <cp:revision>3</cp:revision>
  <dcterms:created xsi:type="dcterms:W3CDTF">2021-12-26T10:20:29Z</dcterms:created>
  <dcterms:modified xsi:type="dcterms:W3CDTF">2021-12-27T05:49:47Z</dcterms:modified>
</cp:coreProperties>
</file>