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934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2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96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99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69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99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6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5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0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26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3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7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5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1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8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76F4D2-C1BC-419B-903B-C24660CE5A2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6A637A-3D6C-4925-8E99-400B12F5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3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eptolit.ru/collection/instrument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eptolit.ru/product/septolit-tetr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75117" cy="2097417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Дезинфекция инструментов</a:t>
            </a:r>
            <a:br>
              <a:rPr lang="ru-RU" sz="12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Дезинфекция — это мероприятия, направленные на уничтожение болезнетворных микроорганизмов с поверхностей.</a:t>
            </a:r>
            <a:br>
              <a:rPr lang="ru-RU" sz="12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Инструментарий соприкасается с кожей, тканями и биологическими жидкостями и при недостаточном обеззараживании может способствовать заражению пациентов и медработников различными инфекциями. Поэтому необходим строгий контроль над правильной его обработкой.</a:t>
            </a:r>
            <a:br>
              <a:rPr lang="ru-RU" sz="1200" dirty="0">
                <a:solidFill>
                  <a:schemeClr val="bg2">
                    <a:lumMod val="75000"/>
                  </a:schemeClr>
                </a:solidFill>
              </a:rPr>
            </a:b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538357" y="1520041"/>
            <a:ext cx="3158837" cy="198317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Памятка для пациента </a:t>
            </a:r>
            <a:r>
              <a:rPr lang="ru-RU" dirty="0"/>
              <a:t>в подготовке к Сбор и дезинфекция одноразового инструментария и материалов</a:t>
            </a:r>
          </a:p>
        </p:txBody>
      </p:sp>
      <p:pic>
        <p:nvPicPr>
          <p:cNvPr id="1026" name="Picture 2" descr="https://sdo.idopobr.ru/pluginfile.php/333046/course/overviewfiles/hello_html_6fd488c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2323048"/>
            <a:ext cx="3930732" cy="281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9676" y="1356363"/>
            <a:ext cx="33708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Этапы обеззараживания:</a:t>
            </a:r>
          </a:p>
          <a:p>
            <a:r>
              <a:rPr lang="ru-RU" u="sng" dirty="0">
                <a:hlinkClick r:id="rId3"/>
              </a:rPr>
              <a:t>Дезинфекция</a:t>
            </a:r>
            <a:r>
              <a:rPr lang="ru-RU" dirty="0"/>
              <a:t>.</a:t>
            </a:r>
          </a:p>
          <a:p>
            <a:r>
              <a:rPr lang="ru-RU" dirty="0" err="1"/>
              <a:t>Предстерилизационная</a:t>
            </a:r>
            <a:r>
              <a:rPr lang="ru-RU" dirty="0"/>
              <a:t> очистка (ПСО).</a:t>
            </a:r>
          </a:p>
          <a:p>
            <a:r>
              <a:rPr lang="ru-RU" dirty="0"/>
              <a:t>Стерилизация.</a:t>
            </a:r>
          </a:p>
          <a:p>
            <a:pPr algn="ctr"/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36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3930732" cy="2529443"/>
          </a:xfrm>
        </p:spPr>
        <p:txBody>
          <a:bodyPr>
            <a:noAutofit/>
          </a:bodyPr>
          <a:lstStyle/>
          <a:p>
            <a:r>
              <a:rPr lang="ru-RU" sz="1200" b="1" dirty="0"/>
              <a:t>Стерилизация медицинских инструментов</a:t>
            </a:r>
            <a:br>
              <a:rPr lang="ru-RU" sz="1200" b="1" dirty="0"/>
            </a:br>
            <a:r>
              <a:rPr lang="ru-RU" sz="1200" dirty="0"/>
              <a:t>Сам процесс стерилизации подразумевает под собой полное удаление микрофлоры с поверхности предметов.</a:t>
            </a:r>
            <a:br>
              <a:rPr lang="ru-RU" sz="1200" dirty="0"/>
            </a:br>
            <a:r>
              <a:rPr lang="ru-RU" sz="1200" dirty="0"/>
              <a:t>Применяются разные способы:</a:t>
            </a:r>
            <a:br>
              <a:rPr lang="ru-RU" sz="1200" dirty="0"/>
            </a:br>
            <a:r>
              <a:rPr lang="ru-RU" sz="1200" dirty="0"/>
              <a:t>физический (термическая: воздушная – в сухожаровом шкафу, паровая – в автоклаве; лучевая – с помощью ионизирующего или УФ-излучения);</a:t>
            </a:r>
            <a:br>
              <a:rPr lang="ru-RU" sz="1200" dirty="0"/>
            </a:br>
            <a:r>
              <a:rPr lang="ru-RU" sz="1200" dirty="0"/>
              <a:t>химический (обеззараживание в растворах </a:t>
            </a:r>
            <a:r>
              <a:rPr lang="ru-RU" sz="1200" dirty="0" err="1"/>
              <a:t>дезсредств</a:t>
            </a:r>
            <a:r>
              <a:rPr lang="ru-RU" sz="1200" dirty="0"/>
              <a:t>, например «</a:t>
            </a:r>
            <a:r>
              <a:rPr lang="ru-RU" sz="1200" u="sng" dirty="0" err="1">
                <a:hlinkClick r:id="rId2"/>
              </a:rPr>
              <a:t>Септолит</a:t>
            </a:r>
            <a:r>
              <a:rPr lang="ru-RU" sz="1200" u="sng" dirty="0">
                <a:hlinkClick r:id="rId2"/>
              </a:rPr>
              <a:t> Тетра</a:t>
            </a:r>
            <a:r>
              <a:rPr lang="ru-RU" sz="1200" dirty="0"/>
              <a:t>», газовая — например, окисью этилена и плазменная).</a:t>
            </a:r>
            <a:br>
              <a:rPr lang="ru-RU" sz="1200" dirty="0"/>
            </a:br>
            <a:r>
              <a:rPr lang="ru-RU" sz="1200" dirty="0"/>
              <a:t>Выбор способа </a:t>
            </a:r>
            <a:r>
              <a:rPr lang="ru-RU" sz="1200" dirty="0" err="1"/>
              <a:t>деконтаминации</a:t>
            </a:r>
            <a:r>
              <a:rPr lang="ru-RU" sz="1200" dirty="0"/>
              <a:t> определяется видом материала, из которого изготовлен инструментарий и его назначением.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85164" y="0"/>
            <a:ext cx="5095343" cy="5374585"/>
          </a:xfrm>
        </p:spPr>
        <p:txBody>
          <a:bodyPr>
            <a:normAutofit fontScale="85000" lnSpcReduction="10000"/>
          </a:bodyPr>
          <a:lstStyle/>
          <a:p>
            <a:r>
              <a:rPr lang="ru-RU" sz="1200" dirty="0" smtClean="0"/>
              <a:t>Подготовка к </a:t>
            </a:r>
            <a:r>
              <a:rPr lang="ru-RU" sz="1200" dirty="0" err="1" smtClean="0"/>
              <a:t>дизинфекции:</a:t>
            </a:r>
            <a:r>
              <a:rPr lang="ru-RU" dirty="0" err="1"/>
              <a:t>Во</a:t>
            </a:r>
            <a:r>
              <a:rPr lang="ru-RU" dirty="0"/>
              <a:t> время первого этапа инструменты полностью погружают в раствор </a:t>
            </a:r>
            <a:r>
              <a:rPr lang="ru-RU" dirty="0" err="1"/>
              <a:t>дезсредства</a:t>
            </a:r>
            <a:r>
              <a:rPr lang="ru-RU" dirty="0"/>
              <a:t> определённой концентрации, выдерживают время экспозиции, затем ополаскивают водой.</a:t>
            </a:r>
          </a:p>
          <a:p>
            <a:r>
              <a:rPr lang="ru-RU" dirty="0"/>
              <a:t>ПСО — очистка разобранного на части инструментария с помощью щеточек и ершиков моющими растворами и промывание всех каналов и полостей.</a:t>
            </a:r>
          </a:p>
          <a:p>
            <a:r>
              <a:rPr lang="ru-RU" dirty="0"/>
              <a:t>Перед стерилизацией все предметы отмывают водой от остатков дезинфицирующих и моющих растворов.</a:t>
            </a:r>
          </a:p>
          <a:p>
            <a:r>
              <a:rPr lang="ru-RU" dirty="0"/>
              <a:t>Современные </a:t>
            </a:r>
            <a:r>
              <a:rPr lang="ru-RU" dirty="0" err="1"/>
              <a:t>дезсредства</a:t>
            </a:r>
            <a:r>
              <a:rPr lang="ru-RU" dirty="0"/>
              <a:t> («</a:t>
            </a:r>
            <a:r>
              <a:rPr lang="ru-RU" dirty="0" err="1"/>
              <a:t>Септолит</a:t>
            </a:r>
            <a:r>
              <a:rPr lang="ru-RU" dirty="0"/>
              <a:t> Тетра»), обладающие ещё и моющими свойствами, позволяют объединить этапы дезинфекции и ПСО, что облегчает обработку.</a:t>
            </a:r>
          </a:p>
          <a:p>
            <a:endParaRPr lang="ru-RU" sz="1200" dirty="0"/>
          </a:p>
        </p:txBody>
      </p:sp>
      <p:pic>
        <p:nvPicPr>
          <p:cNvPr id="2050" name="Picture 2" descr="https://musorish.ru/wp-content/uploads/2019/02/othody-klassa-b-v-stomatologii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1" y="2687292"/>
            <a:ext cx="4511428" cy="26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01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13</TotalTime>
  <Words>110</Words>
  <Application>Microsoft Office PowerPoint</Application>
  <PresentationFormat>Широкоэкранный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Impact</vt:lpstr>
      <vt:lpstr>Главное мероприятие</vt:lpstr>
      <vt:lpstr>Дезинфекция инструментов Дезинфекция — это мероприятия, направленные на уничтожение болезнетворных микроорганизмов с поверхностей. Инструментарий соприкасается с кожей, тканями и биологическими жидкостями и при недостаточном обеззараживании может способствовать заражению пациентов и медработников различными инфекциями. Поэтому необходим строгий контроль над правильной его обработкой. </vt:lpstr>
      <vt:lpstr>Стерилизация медицинских инструментов Сам процесс стерилизации подразумевает под собой полное удаление микрофлоры с поверхности предметов. Применяются разные способы: физический (термическая: воздушная – в сухожаровом шкафу, паровая – в автоклаве; лучевая – с помощью ионизирующего или УФ-излучения); химический (обеззараживание в растворах дезсредств, например «Септолит Тетра», газовая — например, окисью этилена и плазменная). Выбор способа деконтаминации определяется видом материала, из которого изготовлен инструментарий и его назначением.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Дезинфекция инструментов Дезинфекция — это мероприятия, направленные на уничтожение болезнетворных микроорганизмов с поверхностей. Инструментарий соприкасается с кожей, тканями и биологическими жидкостями и при недостаточном обеззараживании может способствовать заражению пациентов и медработников различными инфекциями. Поэтому необходим строгий контроль над правильной его обработкой. </dc:title>
  <dc:creator>Nurik</dc:creator>
  <cp:lastModifiedBy>Nurik</cp:lastModifiedBy>
  <cp:revision>2</cp:revision>
  <dcterms:created xsi:type="dcterms:W3CDTF">2022-06-19T09:32:11Z</dcterms:created>
  <dcterms:modified xsi:type="dcterms:W3CDTF">2022-06-19T09:45:17Z</dcterms:modified>
</cp:coreProperties>
</file>