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06E6-106F-47D1-A21D-EC4580E4A9A2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D233-7D7B-4A32-A43C-961D39134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4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A147-71CF-481D-8497-F3AD00253965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E459-1315-406F-B287-7CD0B78432F2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6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BA2-9293-4BE8-BDBD-2044148D5A8D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0A6D-5561-40E6-A792-C3E91545BCFC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5ED0-1109-4CD8-AD07-371E48B68605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3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A68-8D2A-4AA8-9C1E-B46A96F4DB03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103-149E-4655-A346-06306D76B206}" type="datetime1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4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8D3E-5113-4B56-95A9-ABD8BECC1A1B}" type="datetime1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E0B4-DF3D-4FCF-AE76-0CFA885F85F8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4DD-CBF1-4EDF-A742-B841C9430A04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6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46A9-AFD1-449C-8522-48FA5752C20B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2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A215-9AE8-4360-A993-50897BA3572D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B184-A42C-4883-92CF-2434E54AC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7421" y="284287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0519" y="2990455"/>
            <a:ext cx="10986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4095" y="6301432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6100" y="2457271"/>
            <a:ext cx="10061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Виды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товарных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в аптечных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006" y="48999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Выполнила: 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Сабитова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 Софья Витальевна</a:t>
            </a:r>
            <a:r>
              <a:rPr lang="ru-RU" dirty="0"/>
              <a:t/>
            </a:r>
            <a:br>
              <a:rPr lang="ru-RU" dirty="0"/>
            </a:br>
            <a:r>
              <a:rPr lang="ru-RU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Проверила: Казакова Елена Николаевна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5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90405" y="2874879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652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127" y="514781"/>
            <a:ext cx="2553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022" y="1450538"/>
            <a:ext cx="8368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аптеках имеют место следующие виды расходных операций: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Выплата заработной платы;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Выдача денег под отчет;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Оплата закупаемых у населения лекарственных растений, аптечной посуды;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Оплата транспортных и других услуг;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Сдача выручки в банк.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5683" y="6307439"/>
            <a:ext cx="347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Аптека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31162"/>
          <a:stretch/>
        </p:blipFill>
        <p:spPr>
          <a:xfrm>
            <a:off x="7175488" y="3344063"/>
            <a:ext cx="4296076" cy="29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5220" y="303014"/>
            <a:ext cx="4920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887789"/>
            <a:ext cx="11003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(оплата труда работника)– это вознаграждение за труд, размер которого зависит от квалификации работника, сложности, количества, качества и условий выполняемой им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088118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 листе платежной ведомости ставится распорядительная надпись о выдаче денег за подписями зав. аптекой и гл. бухгалтера аптеки с указанием общей суммы прописью.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выплаты зарплаты по платежной ведомости (в течении 2-х дней) в конце ведомости делается надпись о фактически выплаченной сумме и о полученной сумме отдельными работниками аптеки. На платежной ведомости ставится штамп «Расходный кассовый ордер №....». Этот ордер регистрируется и прикладывается к отчету в бухгалтерию.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2103596"/>
            <a:ext cx="4613234" cy="441852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96730" y="6381600"/>
            <a:ext cx="4593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Расходный кассовый ордер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488" y="440174"/>
            <a:ext cx="4338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денег под отчет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024949"/>
            <a:ext cx="8884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денег подотчёт на командировочные расходы и хозяйственные нужды. На оплату служебной командировки выдают наличные деньги, предусмотренные Положением о командировках, включающее стоимость проезда в оба конца, оплату гостиницы суточные.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денег подотчет оформляют расходным кассовым ордером.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расходном кассовом ордере лицо, получившее деньги, проставляет сумму полученных денет и свою подпись. При выдаче денег подотчёт на хозяйственные нужды, оформляется расходный кассовый ордер.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получившие подотчёт суммы денег, должны отчитываться об их использовании в авансовом отчёте (Ф. №807), а неиспользованную сумму возвратить в кассу.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79229"/>
            <a:ext cx="6065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деньги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хозрасходы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как штатным работникам, так и лицам, работающим по договорам гражданско-правового характера (письмо ЦБ РФ от 02.10.2014 № 29-Р-Р-6/7859).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средств, выдаваемых в подотчет директору, законодательно не регламентирован.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Подотчетное лицо при наличных расчетах с поставщиками должно соблюдать лимит — не более 100000 рублей по одному договору.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760" y="394454"/>
            <a:ext cx="4338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денег под отчет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97" y="1268968"/>
            <a:ext cx="4721543" cy="4437280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35133" y="5534322"/>
            <a:ext cx="309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 Пример приказа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255955"/>
            <a:ext cx="10805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закупаемых у населения лекарственных растений, аптечной посуды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522720"/>
            <a:ext cx="6979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ЛРС оформляется «Приёмной квитанцией», 1 экземпляр квитанции предъявляется в кассу для оплаты принятого сырья.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денег из кассы, лицо, сдавшее лекарственное растительное сырье, указывает в квитанции сумму полученных денег и ставит свою подпись. Квитанция остается в кассе как оправдательный документ на расход денег. Принятая от населения аптечная посуда оплачивается из кассы наличными деньгами. Эта операция регистрируется в специальной ведомости, - «Ведомость покупки стеклянной посуды, бывшей в употреблении»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04762"/>
            <a:ext cx="4846320" cy="363474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748997" y="6442382"/>
            <a:ext cx="5673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 Лекарственное растительное сырье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595" y="379214"/>
            <a:ext cx="6727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транспортных и других услуг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1164997"/>
            <a:ext cx="8168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расходы — составная часть общей величины затрат организаций. В их состав входят расходы, связанные с транспортировкой груза или сотрудников. В российском законодательстве нет индивидуальных правил учета этих расходов, поэтому каждая организация самостоятельно разрабатывает свой вариант учета транспортных расходов.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0" y="2865120"/>
            <a:ext cx="5989320" cy="3992880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39840" y="6368534"/>
            <a:ext cx="537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Рус. Транспорт аптечной организации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8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328" y="379214"/>
            <a:ext cx="4034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выручки в банк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1166842"/>
            <a:ext cx="10652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аптеки должны храниться в обслуживающем его банке.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самостоятельной сдачи аптекой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выторга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кассу банка заполняется объявление на внесение наличности. Верхняя часть документа остается в банке, средняя (квитанция) и нижняя (ордер) возвращаются в аптеку. На основании квитанции в аптеке оформляется расходный кассовый ордер для списания денег из кассы и записи в кассовой книге.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выторга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инкассатору оформляется сопроводительной ведомостью в 3-х экземплярах через копирку: 1-й экземпляр – в инкассаторскую сумку, 2-й – инкассатору, 3-й остается в кассе аптеки. На обратной стороне 1-го и 2-го экземпляров проставляется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покупюрная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опись денег.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123" y="379214"/>
            <a:ext cx="2381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" y="1028343"/>
            <a:ext cx="1118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приходные и расходные операции учитываются в Кассовой книге, которая должна быть пронумерована, прошнурована и скреплена печатью аптеки. Количество листов в кассовой книге заверяется подписями руководителя и главного бухгалтера аптеки или вышестоящей организацией.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34" y="2973187"/>
            <a:ext cx="4545406" cy="3404616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161" y="259800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кассовой книге производятся в 2-х экземплярах через копирку шариковой ручкой или чернилами. Вторые экземпляры листов остаются в кассовой книге. Первые и вторые экземпляры листов нумеруются одинаковыми номерами.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Подчистки и не обусловленные исправления в кассовой книге запрещается. Сделанные исправления заверяется подписями кассира, а также главного бухгалтера аптеки или лица, его заменяющего.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7288" y="6396335"/>
            <a:ext cx="573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 Пример заполнения кассовой книги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184-A42C-4883-92CF-2434E54ACB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765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21</cp:revision>
  <dcterms:created xsi:type="dcterms:W3CDTF">2022-04-09T15:58:53Z</dcterms:created>
  <dcterms:modified xsi:type="dcterms:W3CDTF">2024-03-26T16:26:18Z</dcterms:modified>
</cp:coreProperties>
</file>