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91" r:id="rId4"/>
    <p:sldMasterId id="2147483705" r:id="rId5"/>
    <p:sldMasterId id="2147483717" r:id="rId6"/>
    <p:sldMasterId id="2147483730" r:id="rId7"/>
    <p:sldMasterId id="2147483743" r:id="rId8"/>
  </p:sldMasterIdLst>
  <p:notesMasterIdLst>
    <p:notesMasterId r:id="rId31"/>
  </p:notesMasterIdLst>
  <p:sldIdLst>
    <p:sldId id="256" r:id="rId9"/>
    <p:sldId id="257" r:id="rId10"/>
    <p:sldId id="258" r:id="rId11"/>
    <p:sldId id="289" r:id="rId12"/>
    <p:sldId id="290" r:id="rId13"/>
    <p:sldId id="291" r:id="rId14"/>
    <p:sldId id="259" r:id="rId15"/>
    <p:sldId id="285" r:id="rId16"/>
    <p:sldId id="288" r:id="rId17"/>
    <p:sldId id="286" r:id="rId18"/>
    <p:sldId id="267" r:id="rId19"/>
    <p:sldId id="273" r:id="rId20"/>
    <p:sldId id="274" r:id="rId21"/>
    <p:sldId id="276" r:id="rId22"/>
    <p:sldId id="277" r:id="rId23"/>
    <p:sldId id="279" r:id="rId24"/>
    <p:sldId id="280" r:id="rId25"/>
    <p:sldId id="281" r:id="rId26"/>
    <p:sldId id="283" r:id="rId27"/>
    <p:sldId id="292" r:id="rId28"/>
    <p:sldId id="284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1BDD1-5BC2-4F7A-A5B2-0021AA8AFF9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470BB6-BC5D-42CD-97FD-D88E9F81DF90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Пациент</a:t>
          </a:r>
          <a:endParaRPr lang="ru-RU" sz="1000" dirty="0">
            <a:solidFill>
              <a:schemeClr val="bg1"/>
            </a:solidFill>
          </a:endParaRPr>
        </a:p>
      </dgm:t>
    </dgm:pt>
    <dgm:pt modelId="{3AAF27E6-001C-4119-9190-8EA8F3FEA063}" type="parTrans" cxnId="{C7F4B7DD-48B7-4A8E-8471-781D67843937}">
      <dgm:prSet/>
      <dgm:spPr/>
      <dgm:t>
        <a:bodyPr/>
        <a:lstStyle/>
        <a:p>
          <a:endParaRPr lang="ru-RU"/>
        </a:p>
      </dgm:t>
    </dgm:pt>
    <dgm:pt modelId="{2098291E-6A30-4EE9-8F74-1DDAB96FB557}" type="sibTrans" cxnId="{C7F4B7DD-48B7-4A8E-8471-781D67843937}">
      <dgm:prSet/>
      <dgm:spPr/>
      <dgm:t>
        <a:bodyPr/>
        <a:lstStyle/>
        <a:p>
          <a:endParaRPr lang="ru-RU"/>
        </a:p>
      </dgm:t>
    </dgm:pt>
    <dgm:pt modelId="{A2B0FB94-6BB6-49B6-8CE7-B7213D8EB3AF}">
      <dgm:prSet custT="1"/>
      <dgm:spPr/>
      <dgm:t>
        <a:bodyPr/>
        <a:lstStyle/>
        <a:p>
          <a:r>
            <a:rPr lang="ru-RU" sz="1000" dirty="0" err="1" smtClean="0">
              <a:solidFill>
                <a:schemeClr val="bg1"/>
              </a:solidFill>
            </a:rPr>
            <a:t>ФАП-подозрение</a:t>
          </a:r>
          <a:r>
            <a:rPr lang="ru-RU" sz="1000" dirty="0" smtClean="0">
              <a:solidFill>
                <a:schemeClr val="bg1"/>
              </a:solidFill>
            </a:rPr>
            <a:t> на объемный процесс (клинические симптомы), </a:t>
          </a:r>
          <a:r>
            <a:rPr lang="ru-RU" sz="1000" dirty="0" err="1" smtClean="0">
              <a:solidFill>
                <a:schemeClr val="bg1"/>
              </a:solidFill>
            </a:rPr>
            <a:t>сан-просвет</a:t>
          </a:r>
          <a:r>
            <a:rPr lang="ru-RU" sz="1000" dirty="0" smtClean="0">
              <a:solidFill>
                <a:schemeClr val="bg1"/>
              </a:solidFill>
            </a:rPr>
            <a:t>. работа</a:t>
          </a:r>
          <a:endParaRPr lang="ru-RU" sz="1000" dirty="0">
            <a:solidFill>
              <a:schemeClr val="bg1"/>
            </a:solidFill>
          </a:endParaRPr>
        </a:p>
      </dgm:t>
    </dgm:pt>
    <dgm:pt modelId="{B8BEC968-0B19-444D-BD14-5B58C99561D8}" type="parTrans" cxnId="{55DE3F2B-0DBB-423C-94F2-56F912E19B26}">
      <dgm:prSet/>
      <dgm:spPr/>
      <dgm:t>
        <a:bodyPr/>
        <a:lstStyle/>
        <a:p>
          <a:endParaRPr lang="ru-RU"/>
        </a:p>
      </dgm:t>
    </dgm:pt>
    <dgm:pt modelId="{2459BC46-2112-4B76-94CA-6184698AFC66}" type="sibTrans" cxnId="{55DE3F2B-0DBB-423C-94F2-56F912E19B26}">
      <dgm:prSet/>
      <dgm:spPr/>
      <dgm:t>
        <a:bodyPr/>
        <a:lstStyle/>
        <a:p>
          <a:endParaRPr lang="ru-RU"/>
        </a:p>
      </dgm:t>
    </dgm:pt>
    <dgm:pt modelId="{A0F80AD6-3636-4C75-8350-845FEF584AEC}">
      <dgm:prSet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Поликлиника/участковая больница- лабораторное обследование (анализ крови),УЗИ, амбулаторный этап лечения, наблюдение, поддерживающая ХТ, коррекция осложнений ХТ согласно рекомендациям детского онколога</a:t>
          </a:r>
          <a:endParaRPr lang="ru-RU" sz="1000" dirty="0">
            <a:solidFill>
              <a:schemeClr val="bg1"/>
            </a:solidFill>
          </a:endParaRPr>
        </a:p>
      </dgm:t>
    </dgm:pt>
    <dgm:pt modelId="{3506DF79-716A-46AC-82AB-008D2B70A53F}" type="parTrans" cxnId="{BC73374C-777F-4D00-B2C4-004ADE91EAEB}">
      <dgm:prSet/>
      <dgm:spPr/>
      <dgm:t>
        <a:bodyPr/>
        <a:lstStyle/>
        <a:p>
          <a:endParaRPr lang="ru-RU"/>
        </a:p>
      </dgm:t>
    </dgm:pt>
    <dgm:pt modelId="{F1378ECF-1723-40C2-BE33-E0513E31756D}" type="sibTrans" cxnId="{BC73374C-777F-4D00-B2C4-004ADE91EAEB}">
      <dgm:prSet/>
      <dgm:spPr/>
      <dgm:t>
        <a:bodyPr/>
        <a:lstStyle/>
        <a:p>
          <a:endParaRPr lang="ru-RU"/>
        </a:p>
      </dgm:t>
    </dgm:pt>
    <dgm:pt modelId="{9357C223-60E9-478A-AC64-E98900EE8675}">
      <dgm:prSet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ЦРБ/МУЗ- лабораторное обследование (клин., б/</a:t>
          </a:r>
          <a:r>
            <a:rPr lang="ru-RU" sz="1000" dirty="0" err="1" smtClean="0">
              <a:solidFill>
                <a:schemeClr val="bg1"/>
              </a:solidFill>
            </a:rPr>
            <a:t>х</a:t>
          </a:r>
          <a:r>
            <a:rPr lang="ru-RU" sz="1000" dirty="0" smtClean="0">
              <a:solidFill>
                <a:schemeClr val="bg1"/>
              </a:solidFill>
            </a:rPr>
            <a:t> ан крови), </a:t>
          </a:r>
          <a:r>
            <a:rPr lang="en-US" sz="1000" dirty="0" smtClean="0">
              <a:solidFill>
                <a:schemeClr val="bg1"/>
              </a:solidFill>
            </a:rPr>
            <a:t>R</a:t>
          </a:r>
          <a:r>
            <a:rPr lang="ru-RU" sz="1000" dirty="0" smtClean="0">
              <a:solidFill>
                <a:schemeClr val="bg1"/>
              </a:solidFill>
            </a:rPr>
            <a:t>-графия, УЗИ, консультация узких специалистов</a:t>
          </a:r>
          <a:endParaRPr lang="ru-RU" sz="1000" dirty="0">
            <a:solidFill>
              <a:schemeClr val="bg1"/>
            </a:solidFill>
          </a:endParaRPr>
        </a:p>
      </dgm:t>
    </dgm:pt>
    <dgm:pt modelId="{32DDB253-DA07-4AC2-BFF2-900859023FD3}" type="parTrans" cxnId="{9B1AE88D-3D7A-4005-88F6-87E4092F9749}">
      <dgm:prSet/>
      <dgm:spPr/>
      <dgm:t>
        <a:bodyPr/>
        <a:lstStyle/>
        <a:p>
          <a:endParaRPr lang="ru-RU"/>
        </a:p>
      </dgm:t>
    </dgm:pt>
    <dgm:pt modelId="{AD7FE63B-7999-4C58-8EEF-26F9B353AB8A}" type="sibTrans" cxnId="{9B1AE88D-3D7A-4005-88F6-87E4092F9749}">
      <dgm:prSet/>
      <dgm:spPr/>
      <dgm:t>
        <a:bodyPr/>
        <a:lstStyle/>
        <a:p>
          <a:endParaRPr lang="ru-RU"/>
        </a:p>
      </dgm:t>
    </dgm:pt>
    <dgm:pt modelId="{88CAAC64-6259-4500-AB78-4264D9B4130B}">
      <dgm:prSet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ЦРБ/МУЗ- амбулаторный этап лечения, поддерживающая ХТ, коррекция осложнений ХТ, наблюдение, симптоматическая терапия </a:t>
          </a:r>
          <a:r>
            <a:rPr lang="ru-RU" sz="1000" dirty="0" err="1" smtClean="0">
              <a:solidFill>
                <a:schemeClr val="bg1"/>
              </a:solidFill>
            </a:rPr>
            <a:t>инкурабельных</a:t>
          </a:r>
          <a:r>
            <a:rPr lang="ru-RU" sz="1000" dirty="0" smtClean="0">
              <a:solidFill>
                <a:schemeClr val="bg1"/>
              </a:solidFill>
            </a:rPr>
            <a:t> больных совместно с детским онкологом</a:t>
          </a:r>
          <a:endParaRPr lang="ru-RU" sz="1000" dirty="0">
            <a:solidFill>
              <a:schemeClr val="bg1"/>
            </a:solidFill>
          </a:endParaRPr>
        </a:p>
      </dgm:t>
    </dgm:pt>
    <dgm:pt modelId="{58F61317-E309-438E-92DE-D035209469D2}" type="parTrans" cxnId="{05094C00-BF43-401C-A089-A3F4F2B091A7}">
      <dgm:prSet/>
      <dgm:spPr/>
      <dgm:t>
        <a:bodyPr/>
        <a:lstStyle/>
        <a:p>
          <a:endParaRPr lang="ru-RU"/>
        </a:p>
      </dgm:t>
    </dgm:pt>
    <dgm:pt modelId="{832DBBE7-F1D7-44AB-9DA7-815EBDE8AB49}" type="sibTrans" cxnId="{05094C00-BF43-401C-A089-A3F4F2B091A7}">
      <dgm:prSet/>
      <dgm:spPr/>
      <dgm:t>
        <a:bodyPr/>
        <a:lstStyle/>
        <a:p>
          <a:endParaRPr lang="ru-RU"/>
        </a:p>
      </dgm:t>
    </dgm:pt>
    <dgm:pt modelId="{949ED58C-3686-4B89-9905-FF5E2865966E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Отделение </a:t>
          </a:r>
          <a:r>
            <a:rPr lang="ru-RU" sz="1000" dirty="0" err="1" smtClean="0">
              <a:solidFill>
                <a:schemeClr val="bg1"/>
              </a:solidFill>
            </a:rPr>
            <a:t>онкогематологии</a:t>
          </a:r>
          <a:r>
            <a:rPr lang="ru-RU" sz="1000" dirty="0" smtClean="0">
              <a:solidFill>
                <a:schemeClr val="bg1"/>
              </a:solidFill>
            </a:rPr>
            <a:t> КГБУЗ КККЦОМД- пациенты с солидными опухолями, </a:t>
          </a:r>
          <a:r>
            <a:rPr lang="ru-RU" sz="1000" dirty="0" err="1" smtClean="0">
              <a:solidFill>
                <a:schemeClr val="bg1"/>
              </a:solidFill>
            </a:rPr>
            <a:t>лимфомы</a:t>
          </a:r>
          <a:r>
            <a:rPr lang="ru-RU" sz="1000" dirty="0" smtClean="0">
              <a:solidFill>
                <a:schemeClr val="bg1"/>
              </a:solidFill>
            </a:rPr>
            <a:t>, острые и хронические лейкозы, </a:t>
          </a:r>
          <a:r>
            <a:rPr lang="ru-RU" sz="1000" dirty="0" err="1" smtClean="0">
              <a:solidFill>
                <a:schemeClr val="bg1"/>
              </a:solidFill>
            </a:rPr>
            <a:t>гистиоцитарные</a:t>
          </a:r>
          <a:r>
            <a:rPr lang="ru-RU" sz="1000" dirty="0" smtClean="0">
              <a:solidFill>
                <a:schemeClr val="bg1"/>
              </a:solidFill>
            </a:rPr>
            <a:t> опухоли: этап ПХТ, ДГТ</a:t>
          </a:r>
        </a:p>
        <a:p>
          <a:r>
            <a:rPr lang="ru-RU" sz="1000" dirty="0" smtClean="0">
              <a:solidFill>
                <a:schemeClr val="bg1"/>
              </a:solidFill>
            </a:rPr>
            <a:t>МСКТ,МРТ,</a:t>
          </a:r>
          <a:r>
            <a:rPr lang="en-US" sz="1000" dirty="0" smtClean="0">
              <a:solidFill>
                <a:schemeClr val="bg1"/>
              </a:solidFill>
            </a:rPr>
            <a:t>R</a:t>
          </a:r>
          <a:r>
            <a:rPr lang="ru-RU" sz="1000" dirty="0" smtClean="0">
              <a:solidFill>
                <a:schemeClr val="bg1"/>
              </a:solidFill>
            </a:rPr>
            <a:t>-графия, УЗИ, </a:t>
          </a:r>
          <a:r>
            <a:rPr lang="ru-RU" sz="1000" dirty="0" err="1" smtClean="0">
              <a:solidFill>
                <a:schemeClr val="bg1"/>
              </a:solidFill>
            </a:rPr>
            <a:t>ЭКГ,ЭхоКГ,ЭЭГ,ЭМГ,эндоскопия</a:t>
          </a:r>
          <a:r>
            <a:rPr lang="ru-RU" sz="1000" dirty="0" smtClean="0">
              <a:solidFill>
                <a:schemeClr val="bg1"/>
              </a:solidFill>
            </a:rPr>
            <a:t>, </a:t>
          </a:r>
          <a:r>
            <a:rPr lang="ru-RU" sz="1000" dirty="0" err="1" smtClean="0">
              <a:solidFill>
                <a:schemeClr val="bg1"/>
              </a:solidFill>
            </a:rPr>
            <a:t>ИГХ,радиоизотопное</a:t>
          </a:r>
          <a:r>
            <a:rPr lang="ru-RU" sz="1000" dirty="0" smtClean="0">
              <a:solidFill>
                <a:schemeClr val="bg1"/>
              </a:solidFill>
            </a:rPr>
            <a:t> исследование, клинический, биохимический, иммунологический анализ крови, </a:t>
          </a:r>
          <a:r>
            <a:rPr lang="ru-RU" sz="1000" dirty="0" err="1" smtClean="0">
              <a:solidFill>
                <a:schemeClr val="bg1"/>
              </a:solidFill>
            </a:rPr>
            <a:t>онкомаркеры</a:t>
          </a:r>
          <a:r>
            <a:rPr lang="ru-RU" sz="1000" dirty="0" smtClean="0">
              <a:solidFill>
                <a:schemeClr val="bg1"/>
              </a:solidFill>
            </a:rPr>
            <a:t>, ПЦР, морфология, цитохимия, цитология, </a:t>
          </a:r>
          <a:r>
            <a:rPr lang="ru-RU" sz="1000" dirty="0" err="1" smtClean="0">
              <a:solidFill>
                <a:schemeClr val="bg1"/>
              </a:solidFill>
            </a:rPr>
            <a:t>иммунофенотипирование</a:t>
          </a:r>
          <a:r>
            <a:rPr lang="ru-RU" sz="1000" dirty="0" smtClean="0">
              <a:solidFill>
                <a:schemeClr val="bg1"/>
              </a:solidFill>
            </a:rPr>
            <a:t> костного мозга, проточная </a:t>
          </a:r>
          <a:r>
            <a:rPr lang="ru-RU" sz="1000" dirty="0" err="1" smtClean="0">
              <a:solidFill>
                <a:schemeClr val="bg1"/>
              </a:solidFill>
            </a:rPr>
            <a:t>цитометрия</a:t>
          </a:r>
          <a:r>
            <a:rPr lang="ru-RU" sz="1000" dirty="0" smtClean="0">
              <a:solidFill>
                <a:schemeClr val="bg1"/>
              </a:solidFill>
            </a:rPr>
            <a:t>, молекулярная биология, цитогенетическое исследование, лекарственный мониторинг</a:t>
          </a:r>
          <a:endParaRPr lang="ru-RU" sz="1000" dirty="0">
            <a:solidFill>
              <a:schemeClr val="bg1"/>
            </a:solidFill>
          </a:endParaRPr>
        </a:p>
      </dgm:t>
    </dgm:pt>
    <dgm:pt modelId="{40BCCC15-9AC1-48F7-9C83-C9254FBA9F94}" type="parTrans" cxnId="{8FC6793B-CE27-4EC5-BD39-3EF6C3479E8D}">
      <dgm:prSet/>
      <dgm:spPr/>
      <dgm:t>
        <a:bodyPr/>
        <a:lstStyle/>
        <a:p>
          <a:endParaRPr lang="ru-RU"/>
        </a:p>
      </dgm:t>
    </dgm:pt>
    <dgm:pt modelId="{29048C1D-2FA9-45F0-92CF-AB965EC23F6D}" type="sibTrans" cxnId="{8FC6793B-CE27-4EC5-BD39-3EF6C3479E8D}">
      <dgm:prSet/>
      <dgm:spPr/>
      <dgm:t>
        <a:bodyPr/>
        <a:lstStyle/>
        <a:p>
          <a:endParaRPr lang="ru-RU"/>
        </a:p>
      </dgm:t>
    </dgm:pt>
    <dgm:pt modelId="{64EA7B5C-28CA-41E9-8CFB-F3C85A957B2E}">
      <dgm:prSet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КГБУЗ ККОЦ, центр ЯМ ФМБА РФ-радиоизотопная диагностика, этап лучевой терапии</a:t>
          </a:r>
          <a:endParaRPr lang="ru-RU" sz="1000" dirty="0">
            <a:solidFill>
              <a:schemeClr val="bg1"/>
            </a:solidFill>
          </a:endParaRPr>
        </a:p>
      </dgm:t>
    </dgm:pt>
    <dgm:pt modelId="{515CAB07-97D6-4381-B566-A7AD420C7EC0}" type="parTrans" cxnId="{F6B065FD-8C71-419F-B0BF-5C4E3C3ED1A9}">
      <dgm:prSet/>
      <dgm:spPr/>
      <dgm:t>
        <a:bodyPr/>
        <a:lstStyle/>
        <a:p>
          <a:endParaRPr lang="ru-RU"/>
        </a:p>
      </dgm:t>
    </dgm:pt>
    <dgm:pt modelId="{6C16286C-665B-4618-BA4D-821BDB556902}" type="sibTrans" cxnId="{F6B065FD-8C71-419F-B0BF-5C4E3C3ED1A9}">
      <dgm:prSet/>
      <dgm:spPr/>
      <dgm:t>
        <a:bodyPr/>
        <a:lstStyle/>
        <a:p>
          <a:endParaRPr lang="ru-RU"/>
        </a:p>
      </dgm:t>
    </dgm:pt>
    <dgm:pt modelId="{6BCADFC3-C5BA-4D22-B4E6-1F68C59AAF16}">
      <dgm:prSet phldrT="[Текст]" custT="1"/>
      <dgm:spPr/>
      <dgm:t>
        <a:bodyPr/>
        <a:lstStyle/>
        <a:p>
          <a:r>
            <a:rPr lang="ru-RU" sz="800" baseline="0" dirty="0" smtClean="0">
              <a:solidFill>
                <a:schemeClr val="bg1"/>
              </a:solidFill>
            </a:rPr>
            <a:t> санатории специализированные+ местные: этап реабилитации</a:t>
          </a:r>
          <a:endParaRPr lang="ru-RU" sz="800" dirty="0">
            <a:solidFill>
              <a:schemeClr val="bg1"/>
            </a:solidFill>
          </a:endParaRPr>
        </a:p>
      </dgm:t>
    </dgm:pt>
    <dgm:pt modelId="{4D2F32EB-D24C-4957-8815-C60E3B8C84CF}" type="parTrans" cxnId="{FB32BCC5-6C3E-4EB5-BCA2-8C6CA1940EFE}">
      <dgm:prSet/>
      <dgm:spPr/>
      <dgm:t>
        <a:bodyPr/>
        <a:lstStyle/>
        <a:p>
          <a:endParaRPr lang="ru-RU"/>
        </a:p>
      </dgm:t>
    </dgm:pt>
    <dgm:pt modelId="{A08F2B25-D2E7-4B4E-ADB6-7943C3155BA7}" type="sibTrans" cxnId="{FB32BCC5-6C3E-4EB5-BCA2-8C6CA1940EFE}">
      <dgm:prSet/>
      <dgm:spPr/>
      <dgm:t>
        <a:bodyPr/>
        <a:lstStyle/>
        <a:p>
          <a:endParaRPr lang="ru-RU"/>
        </a:p>
      </dgm:t>
    </dgm:pt>
    <dgm:pt modelId="{92AB080B-88F0-4F07-A888-E6CACB389658}">
      <dgm:prSet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КГБУЗ</a:t>
          </a:r>
          <a:r>
            <a:rPr lang="ru-RU" sz="1000" baseline="0" dirty="0" smtClean="0">
              <a:solidFill>
                <a:schemeClr val="bg1"/>
              </a:solidFill>
            </a:rPr>
            <a:t> ККОЦ,КГБУЗ ККБ-1, КГБУЗ ГКБ№7: по достижении 18 лет</a:t>
          </a:r>
          <a:endParaRPr lang="ru-RU" sz="1000" dirty="0">
            <a:solidFill>
              <a:schemeClr val="bg1"/>
            </a:solidFill>
          </a:endParaRPr>
        </a:p>
      </dgm:t>
    </dgm:pt>
    <dgm:pt modelId="{BFA0D5E6-9D97-4BFA-A036-F7D6072041AB}" type="parTrans" cxnId="{E86DF498-A202-4940-A373-B66BCAFD4F4B}">
      <dgm:prSet/>
      <dgm:spPr/>
      <dgm:t>
        <a:bodyPr/>
        <a:lstStyle/>
        <a:p>
          <a:endParaRPr lang="ru-RU"/>
        </a:p>
      </dgm:t>
    </dgm:pt>
    <dgm:pt modelId="{4C44FC33-6B5E-48B7-8FAF-A755269EBD5A}" type="sibTrans" cxnId="{E86DF498-A202-4940-A373-B66BCAFD4F4B}">
      <dgm:prSet/>
      <dgm:spPr/>
      <dgm:t>
        <a:bodyPr/>
        <a:lstStyle/>
        <a:p>
          <a:endParaRPr lang="ru-RU"/>
        </a:p>
      </dgm:t>
    </dgm:pt>
    <dgm:pt modelId="{5B8B8F12-A552-4604-9992-DDCE00A2E9CA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Хоспис, выездные бригады:</a:t>
          </a:r>
          <a:r>
            <a:rPr lang="ru-RU" sz="1000" baseline="0" dirty="0" smtClean="0">
              <a:solidFill>
                <a:schemeClr val="bg1"/>
              </a:solidFill>
            </a:rPr>
            <a:t> </a:t>
          </a:r>
          <a:r>
            <a:rPr lang="ru-RU" sz="1000" baseline="0" dirty="0" err="1" smtClean="0">
              <a:solidFill>
                <a:schemeClr val="bg1"/>
              </a:solidFill>
            </a:rPr>
            <a:t>инкурабельные</a:t>
          </a:r>
          <a:r>
            <a:rPr lang="ru-RU" sz="1000" baseline="0" dirty="0" smtClean="0">
              <a:solidFill>
                <a:schemeClr val="bg1"/>
              </a:solidFill>
            </a:rPr>
            <a:t> больные </a:t>
          </a:r>
          <a:endParaRPr lang="ru-RU" sz="1000" dirty="0">
            <a:solidFill>
              <a:schemeClr val="bg1"/>
            </a:solidFill>
          </a:endParaRPr>
        </a:p>
      </dgm:t>
    </dgm:pt>
    <dgm:pt modelId="{2C1F8A1A-9B83-453E-A8F8-EECF4D77CAEC}" type="parTrans" cxnId="{0A5565D1-84C0-40B4-A59C-B42EEE3A0185}">
      <dgm:prSet/>
      <dgm:spPr/>
      <dgm:t>
        <a:bodyPr/>
        <a:lstStyle/>
        <a:p>
          <a:endParaRPr lang="ru-RU"/>
        </a:p>
      </dgm:t>
    </dgm:pt>
    <dgm:pt modelId="{D16D8919-2A45-4A2F-BD05-EA8601F9A757}" type="sibTrans" cxnId="{0A5565D1-84C0-40B4-A59C-B42EEE3A0185}">
      <dgm:prSet/>
      <dgm:spPr/>
      <dgm:t>
        <a:bodyPr/>
        <a:lstStyle/>
        <a:p>
          <a:endParaRPr lang="ru-RU"/>
        </a:p>
      </dgm:t>
    </dgm:pt>
    <dgm:pt modelId="{F37F89BE-106F-4F57-B218-A6100DB4C260}">
      <dgm:prSet custT="1"/>
      <dgm:spPr/>
      <dgm:t>
        <a:bodyPr/>
        <a:lstStyle/>
        <a:p>
          <a:r>
            <a:rPr lang="ru-RU" sz="900" dirty="0" smtClean="0">
              <a:solidFill>
                <a:schemeClr val="bg1"/>
              </a:solidFill>
            </a:rPr>
            <a:t>КГБУЗ</a:t>
          </a:r>
          <a:r>
            <a:rPr lang="ru-RU" sz="900" baseline="0" dirty="0" smtClean="0">
              <a:solidFill>
                <a:schemeClr val="bg1"/>
              </a:solidFill>
            </a:rPr>
            <a:t> КККЦОМД консультативная поликлиника</a:t>
          </a:r>
        </a:p>
        <a:p>
          <a:r>
            <a:rPr lang="ru-RU" sz="900" baseline="0" dirty="0" smtClean="0">
              <a:solidFill>
                <a:schemeClr val="bg1"/>
              </a:solidFill>
            </a:rPr>
            <a:t> (детский онколог /гематолог</a:t>
          </a:r>
          <a:r>
            <a:rPr lang="ru-RU" sz="1000" baseline="0" dirty="0" smtClean="0">
              <a:solidFill>
                <a:schemeClr val="bg1"/>
              </a:solidFill>
            </a:rPr>
            <a:t>)</a:t>
          </a:r>
          <a:endParaRPr lang="ru-RU" sz="1000" dirty="0">
            <a:solidFill>
              <a:schemeClr val="bg1"/>
            </a:solidFill>
          </a:endParaRPr>
        </a:p>
      </dgm:t>
    </dgm:pt>
    <dgm:pt modelId="{63E109E5-14B4-4851-B011-2F3E97096D60}" type="parTrans" cxnId="{FD0EDD62-5956-4E95-94CA-236C306479EA}">
      <dgm:prSet/>
      <dgm:spPr/>
      <dgm:t>
        <a:bodyPr/>
        <a:lstStyle/>
        <a:p>
          <a:endParaRPr lang="ru-RU"/>
        </a:p>
      </dgm:t>
    </dgm:pt>
    <dgm:pt modelId="{D705B0C5-81D2-4E56-9D47-564D53F9971A}" type="sibTrans" cxnId="{FD0EDD62-5956-4E95-94CA-236C306479EA}">
      <dgm:prSet/>
      <dgm:spPr/>
      <dgm:t>
        <a:bodyPr/>
        <a:lstStyle/>
        <a:p>
          <a:endParaRPr lang="ru-RU"/>
        </a:p>
      </dgm:t>
    </dgm:pt>
    <dgm:pt modelId="{DDA71DE9-D193-41A3-8E6C-F551F6D5DFF8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bg1"/>
              </a:solidFill>
            </a:rPr>
            <a:t>Федеральные</a:t>
          </a:r>
          <a:r>
            <a:rPr lang="ru-RU" sz="1000" baseline="0" dirty="0" smtClean="0">
              <a:solidFill>
                <a:schemeClr val="bg1"/>
              </a:solidFill>
            </a:rPr>
            <a:t> клиники: ТГСК, </a:t>
          </a:r>
          <a:r>
            <a:rPr lang="ru-RU" sz="1000" baseline="0" dirty="0" err="1" smtClean="0">
              <a:solidFill>
                <a:schemeClr val="bg1"/>
              </a:solidFill>
            </a:rPr>
            <a:t>эндопротезирование</a:t>
          </a:r>
          <a:r>
            <a:rPr lang="ru-RU" sz="1000" baseline="0" dirty="0" smtClean="0">
              <a:solidFill>
                <a:schemeClr val="bg1"/>
              </a:solidFill>
            </a:rPr>
            <a:t>, экспериментальное лечение</a:t>
          </a:r>
          <a:endParaRPr lang="ru-RU" sz="1000" dirty="0">
            <a:solidFill>
              <a:schemeClr val="bg1"/>
            </a:solidFill>
          </a:endParaRPr>
        </a:p>
      </dgm:t>
    </dgm:pt>
    <dgm:pt modelId="{DCC0906D-AAA0-4077-A168-3C8926CBA413}" type="parTrans" cxnId="{46367CC3-A588-46E2-B97C-30AB74EDAA92}">
      <dgm:prSet/>
      <dgm:spPr/>
      <dgm:t>
        <a:bodyPr/>
        <a:lstStyle/>
        <a:p>
          <a:endParaRPr lang="ru-RU"/>
        </a:p>
      </dgm:t>
    </dgm:pt>
    <dgm:pt modelId="{80A8A4B1-9259-4638-8231-C98563388EF9}" type="sibTrans" cxnId="{46367CC3-A588-46E2-B97C-30AB74EDAA92}">
      <dgm:prSet/>
      <dgm:spPr/>
      <dgm:t>
        <a:bodyPr/>
        <a:lstStyle/>
        <a:p>
          <a:endParaRPr lang="ru-RU"/>
        </a:p>
      </dgm:t>
    </dgm:pt>
    <dgm:pt modelId="{CF2A3877-A1F5-4E8D-88C3-85E85B34A2CB}">
      <dgm:prSet custT="1"/>
      <dgm:spPr/>
      <dgm:t>
        <a:bodyPr/>
        <a:lstStyle/>
        <a:p>
          <a:r>
            <a:rPr lang="ru-RU" sz="1000" baseline="0" dirty="0" smtClean="0">
              <a:solidFill>
                <a:schemeClr val="bg1"/>
              </a:solidFill>
            </a:rPr>
            <a:t>Хирургическое отделение КГБУЗ КККЦОМД- биопсия/этап оперативного лечения: гистологическая верификация, ИГХ,КТ, 5 коек</a:t>
          </a:r>
          <a:endParaRPr lang="ru-RU" sz="1000" baseline="0" dirty="0">
            <a:solidFill>
              <a:schemeClr val="bg1"/>
            </a:solidFill>
          </a:endParaRPr>
        </a:p>
      </dgm:t>
    </dgm:pt>
    <dgm:pt modelId="{BA55AAE9-03B3-4D6B-8563-4462BF1F7F9F}" type="parTrans" cxnId="{8168B0E8-E052-4E4B-9E39-0BA96D652A6C}">
      <dgm:prSet/>
      <dgm:spPr/>
      <dgm:t>
        <a:bodyPr/>
        <a:lstStyle/>
        <a:p>
          <a:endParaRPr lang="ru-RU"/>
        </a:p>
      </dgm:t>
    </dgm:pt>
    <dgm:pt modelId="{CC34D3B6-85B4-4A37-9E4F-ABADC645047D}" type="sibTrans" cxnId="{8168B0E8-E052-4E4B-9E39-0BA96D652A6C}">
      <dgm:prSet/>
      <dgm:spPr/>
      <dgm:t>
        <a:bodyPr/>
        <a:lstStyle/>
        <a:p>
          <a:endParaRPr lang="ru-RU"/>
        </a:p>
      </dgm:t>
    </dgm:pt>
    <dgm:pt modelId="{8C1F0675-D388-49C4-970C-2AC2B0887F83}">
      <dgm:prSet custT="1"/>
      <dgm:spPr/>
      <dgm:t>
        <a:bodyPr/>
        <a:lstStyle/>
        <a:p>
          <a:r>
            <a:rPr lang="ru-RU" sz="1000" baseline="0" dirty="0" smtClean="0">
              <a:solidFill>
                <a:schemeClr val="bg1"/>
              </a:solidFill>
            </a:rPr>
            <a:t>Нейрохирургия ГКБ-20 челюстно-лицевая хирургия ГДБ-5, хирургия опухолей </a:t>
          </a:r>
          <a:r>
            <a:rPr lang="ru-RU" sz="1000" baseline="0" dirty="0" err="1" smtClean="0">
              <a:solidFill>
                <a:schemeClr val="bg1"/>
              </a:solidFill>
            </a:rPr>
            <a:t>лор-органов</a:t>
          </a:r>
          <a:r>
            <a:rPr lang="ru-RU" sz="1000" baseline="0" dirty="0" smtClean="0">
              <a:solidFill>
                <a:schemeClr val="bg1"/>
              </a:solidFill>
            </a:rPr>
            <a:t> ГДБ-4</a:t>
          </a:r>
          <a:endParaRPr lang="ru-RU" sz="1000" baseline="0" dirty="0">
            <a:solidFill>
              <a:schemeClr val="bg1"/>
            </a:solidFill>
          </a:endParaRPr>
        </a:p>
      </dgm:t>
    </dgm:pt>
    <dgm:pt modelId="{052E1840-3DC8-4BB9-AC3B-79F7775C9C07}" type="parTrans" cxnId="{26B93854-029C-4656-BF4E-013D00B57097}">
      <dgm:prSet/>
      <dgm:spPr/>
      <dgm:t>
        <a:bodyPr/>
        <a:lstStyle/>
        <a:p>
          <a:endParaRPr lang="ru-RU"/>
        </a:p>
      </dgm:t>
    </dgm:pt>
    <dgm:pt modelId="{5795EBEA-3B34-4767-AB1E-7AEF46376DD5}" type="sibTrans" cxnId="{26B93854-029C-4656-BF4E-013D00B57097}">
      <dgm:prSet/>
      <dgm:spPr/>
      <dgm:t>
        <a:bodyPr/>
        <a:lstStyle/>
        <a:p>
          <a:endParaRPr lang="ru-RU"/>
        </a:p>
      </dgm:t>
    </dgm:pt>
    <dgm:pt modelId="{C55B63C6-6C09-4590-85F8-6300CF76E8EE}">
      <dgm:prSet phldrT="[Текст]" custT="1"/>
      <dgm:spPr/>
      <dgm:t>
        <a:bodyPr/>
        <a:lstStyle/>
        <a:p>
          <a:r>
            <a:rPr lang="ru-RU" sz="1000" dirty="0" err="1" smtClean="0">
              <a:solidFill>
                <a:schemeClr val="bg1"/>
              </a:solidFill>
            </a:rPr>
            <a:t>Ургентная</a:t>
          </a:r>
          <a:r>
            <a:rPr lang="ru-RU" sz="1000" dirty="0" smtClean="0">
              <a:solidFill>
                <a:schemeClr val="bg1"/>
              </a:solidFill>
            </a:rPr>
            <a:t> </a:t>
          </a:r>
          <a:r>
            <a:rPr lang="ru-RU" sz="1000" baseline="0" dirty="0" smtClean="0">
              <a:solidFill>
                <a:schemeClr val="bg1"/>
              </a:solidFill>
            </a:rPr>
            <a:t>хирургия</a:t>
          </a:r>
          <a:r>
            <a:rPr lang="ru-RU" sz="1000" dirty="0" smtClean="0">
              <a:solidFill>
                <a:schemeClr val="bg1"/>
              </a:solidFill>
            </a:rPr>
            <a:t> ЦРБ/МУЗ</a:t>
          </a:r>
          <a:endParaRPr lang="ru-RU" sz="1000" dirty="0">
            <a:solidFill>
              <a:schemeClr val="bg1"/>
            </a:solidFill>
          </a:endParaRPr>
        </a:p>
      </dgm:t>
    </dgm:pt>
    <dgm:pt modelId="{17E9D0AC-3F0C-4EA5-8A1A-9D276046F37E}" type="parTrans" cxnId="{FAC5F6D2-36A0-4452-B2DB-FB239E03FEC4}">
      <dgm:prSet/>
      <dgm:spPr/>
      <dgm:t>
        <a:bodyPr/>
        <a:lstStyle/>
        <a:p>
          <a:endParaRPr lang="ru-RU"/>
        </a:p>
      </dgm:t>
    </dgm:pt>
    <dgm:pt modelId="{87289E8B-1680-4272-92F8-D81EF90EFC34}" type="sibTrans" cxnId="{FAC5F6D2-36A0-4452-B2DB-FB239E03FEC4}">
      <dgm:prSet/>
      <dgm:spPr/>
      <dgm:t>
        <a:bodyPr/>
        <a:lstStyle/>
        <a:p>
          <a:endParaRPr lang="ru-RU"/>
        </a:p>
      </dgm:t>
    </dgm:pt>
    <dgm:pt modelId="{A8B26B0C-354C-4994-B7F6-97EC7F4D5A6D}" type="pres">
      <dgm:prSet presAssocID="{7F61BDD1-5BC2-4F7A-A5B2-0021AA8AFF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853A2-0F1B-4890-89FF-FED27E3D6D58}" type="pres">
      <dgm:prSet presAssocID="{DF470BB6-BC5D-42CD-97FD-D88E9F81DF90}" presName="node" presStyleLbl="node1" presStyleIdx="0" presStyleCnt="15" custScaleX="26032" custScaleY="23964" custLinFactX="72307" custLinFactY="100000" custLinFactNeighborX="100000" custLinFactNeighborY="175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4CA9B-4B71-4855-9C80-1DB7AB1C8B70}" type="pres">
      <dgm:prSet presAssocID="{2098291E-6A30-4EE9-8F74-1DDAB96FB557}" presName="sibTrans" presStyleCnt="0"/>
      <dgm:spPr/>
    </dgm:pt>
    <dgm:pt modelId="{811ACAED-EAD1-4410-B376-E5694C619A02}" type="pres">
      <dgm:prSet presAssocID="{A2B0FB94-6BB6-49B6-8CE7-B7213D8EB3AF}" presName="node" presStyleLbl="node1" presStyleIdx="1" presStyleCnt="15" custScaleX="53567" custScaleY="54080" custLinFactX="26286" custLinFactY="100000" custLinFactNeighborX="100000" custLinFactNeighborY="127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BB85B-D78F-4A75-B0F7-EA102C121BFA}" type="pres">
      <dgm:prSet presAssocID="{2459BC46-2112-4B76-94CA-6184698AFC66}" presName="sibTrans" presStyleCnt="0"/>
      <dgm:spPr/>
    </dgm:pt>
    <dgm:pt modelId="{AD8A4D16-21F3-47F4-A0A2-477EC03A83AB}" type="pres">
      <dgm:prSet presAssocID="{A0F80AD6-3636-4C75-8350-845FEF584AEC}" presName="node" presStyleLbl="node1" presStyleIdx="2" presStyleCnt="15" custScaleX="75394" custScaleY="54977" custLinFactY="100000" custLinFactNeighborX="-55655" custLinFactNeighborY="146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596BE-A2D1-4D89-BCD5-943743C1EA37}" type="pres">
      <dgm:prSet presAssocID="{F1378ECF-1723-40C2-BE33-E0513E31756D}" presName="sibTrans" presStyleCnt="0"/>
      <dgm:spPr/>
    </dgm:pt>
    <dgm:pt modelId="{7DBF1E92-D738-4B6C-BAF5-B0DF2C489C90}" type="pres">
      <dgm:prSet presAssocID="{9357C223-60E9-478A-AC64-E98900EE8675}" presName="node" presStyleLbl="node1" presStyleIdx="3" presStyleCnt="15" custScaleX="41046" custScaleY="66606" custLinFactX="-65817" custLinFactY="7025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D5623-AC5E-4CE1-80DC-2270CB08F571}" type="pres">
      <dgm:prSet presAssocID="{AD7FE63B-7999-4C58-8EEF-26F9B353AB8A}" presName="sibTrans" presStyleCnt="0"/>
      <dgm:spPr/>
    </dgm:pt>
    <dgm:pt modelId="{8ED53D38-4C12-495F-A223-30579AF779C9}" type="pres">
      <dgm:prSet presAssocID="{88CAAC64-6259-4500-AB78-4264D9B4130B}" presName="node" presStyleLbl="node1" presStyleIdx="4" presStyleCnt="15" custScaleX="47699" custScaleY="79628" custLinFactX="-53469" custLinFactY="6821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44975-E6C7-4E35-9577-7D170C9FA0A9}" type="pres">
      <dgm:prSet presAssocID="{832DBBE7-F1D7-44AB-9DA7-815EBDE8AB49}" presName="sibTrans" presStyleCnt="0"/>
      <dgm:spPr/>
    </dgm:pt>
    <dgm:pt modelId="{44494848-9245-4346-815A-B9A1E10E43B5}" type="pres">
      <dgm:prSet presAssocID="{949ED58C-3686-4B89-9905-FF5E2865966E}" presName="node" presStyleLbl="node1" presStyleIdx="5" presStyleCnt="15" custScaleX="62042" custScaleY="182610" custLinFactX="53082" custLinFactNeighborX="100000" custLinFactNeighborY="-79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D9E23-2311-4700-8D5D-C90F89147076}" type="pres">
      <dgm:prSet presAssocID="{29048C1D-2FA9-45F0-92CF-AB965EC23F6D}" presName="sibTrans" presStyleCnt="0"/>
      <dgm:spPr/>
    </dgm:pt>
    <dgm:pt modelId="{8A51F8D3-CB41-46F7-94B4-55491DCAF195}" type="pres">
      <dgm:prSet presAssocID="{64EA7B5C-28CA-41E9-8CFB-F3C85A957B2E}" presName="node" presStyleLbl="node1" presStyleIdx="6" presStyleCnt="15" custScaleX="42141" custScaleY="38612" custLinFactX="75424" custLinFactY="-49156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F5F2A-5AAC-4F84-98B0-94F6D7C9E85A}" type="pres">
      <dgm:prSet presAssocID="{6C16286C-665B-4618-BA4D-821BDB556902}" presName="sibTrans" presStyleCnt="0"/>
      <dgm:spPr/>
    </dgm:pt>
    <dgm:pt modelId="{1BD7CF42-3337-4D30-A536-B3DB77A6B464}" type="pres">
      <dgm:prSet presAssocID="{6BCADFC3-C5BA-4D22-B4E6-1F68C59AAF16}" presName="node" presStyleLbl="node1" presStyleIdx="7" presStyleCnt="15" custScaleX="29725" custScaleY="25270" custLinFactX="33507" custLinFactY="-470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7BD8E-AD88-43D8-84DE-F6DD40F1686A}" type="pres">
      <dgm:prSet presAssocID="{A08F2B25-D2E7-4B4E-ADB6-7943C3155BA7}" presName="sibTrans" presStyleCnt="0"/>
      <dgm:spPr/>
    </dgm:pt>
    <dgm:pt modelId="{BD2DA893-CD67-48FF-8254-8A19CA75CAFB}" type="pres">
      <dgm:prSet presAssocID="{92AB080B-88F0-4F07-A888-E6CACB389658}" presName="node" presStyleLbl="node1" presStyleIdx="8" presStyleCnt="15" custScaleX="38794" custScaleY="37125" custLinFactNeighborX="88670" custLinFactNeighborY="-64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C3253-50AD-4EA6-81EB-7804E2385414}" type="pres">
      <dgm:prSet presAssocID="{4C44FC33-6B5E-48B7-8FAF-A755269EBD5A}" presName="sibTrans" presStyleCnt="0"/>
      <dgm:spPr/>
    </dgm:pt>
    <dgm:pt modelId="{049EB91F-3745-496B-87DA-3DCD695E89D6}" type="pres">
      <dgm:prSet presAssocID="{5B8B8F12-A552-4604-9992-DDCE00A2E9CA}" presName="node" presStyleLbl="node1" presStyleIdx="9" presStyleCnt="15" custScaleX="34731" custScaleY="42558" custLinFactNeighborX="42432" custLinFactNeighborY="-15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3EB07-D3EF-4D4D-8AE3-0154137528DF}" type="pres">
      <dgm:prSet presAssocID="{D16D8919-2A45-4A2F-BD05-EA8601F9A757}" presName="sibTrans" presStyleCnt="0"/>
      <dgm:spPr/>
    </dgm:pt>
    <dgm:pt modelId="{BD747102-F494-46CB-8C63-FC11938E7A9D}" type="pres">
      <dgm:prSet presAssocID="{F37F89BE-106F-4F57-B218-A6100DB4C260}" presName="node" presStyleLbl="node1" presStyleIdx="10" presStyleCnt="15" custScaleX="38122" custScaleY="42975" custLinFactX="-73558" custLinFactNeighborX="-100000" custLinFactNeighborY="-74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B954B-EE26-473A-B43D-D913620AE897}" type="pres">
      <dgm:prSet presAssocID="{D705B0C5-81D2-4E56-9D47-564D53F9971A}" presName="sibTrans" presStyleCnt="0"/>
      <dgm:spPr/>
    </dgm:pt>
    <dgm:pt modelId="{4E169735-2705-40EA-99E2-8599EBA8B3BA}" type="pres">
      <dgm:prSet presAssocID="{DDA71DE9-D193-41A3-8E6C-F551F6D5DFF8}" presName="node" presStyleLbl="node1" presStyleIdx="11" presStyleCnt="15" custScaleX="49195" custScaleY="49436" custLinFactY="-100000" custLinFactNeighborX="52288" custLinFactNeighborY="-16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1A088-8290-4808-948E-A4D646FB1186}" type="pres">
      <dgm:prSet presAssocID="{80A8A4B1-9259-4638-8231-C98563388EF9}" presName="sibTrans" presStyleCnt="0"/>
      <dgm:spPr/>
    </dgm:pt>
    <dgm:pt modelId="{585AB845-9B89-4D50-AA69-88198470EB71}" type="pres">
      <dgm:prSet presAssocID="{CF2A3877-A1F5-4E8D-88C3-85E85B34A2CB}" presName="node" presStyleLbl="node1" presStyleIdx="12" presStyleCnt="15" custScaleX="51407" custScaleY="56444" custLinFactY="-100000" custLinFactNeighborX="-83747" custLinFactNeighborY="-132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7179E-B151-4E7F-AC6C-5C667400CD4C}" type="pres">
      <dgm:prSet presAssocID="{CC34D3B6-85B4-4A37-9E4F-ABADC645047D}" presName="sibTrans" presStyleCnt="0"/>
      <dgm:spPr/>
    </dgm:pt>
    <dgm:pt modelId="{3DABA312-C6C1-406C-A4D6-C27C6CDBAB9B}" type="pres">
      <dgm:prSet presAssocID="{8C1F0675-D388-49C4-970C-2AC2B0887F83}" presName="node" presStyleLbl="node1" presStyleIdx="13" presStyleCnt="15" custScaleX="55533" custScaleY="38928" custLinFactX="-52928" custLinFactY="-8796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6A8D8-E912-4B42-9D71-5925273FE5BD}" type="pres">
      <dgm:prSet presAssocID="{5795EBEA-3B34-4767-AB1E-7AEF46376DD5}" presName="sibTrans" presStyleCnt="0"/>
      <dgm:spPr/>
    </dgm:pt>
    <dgm:pt modelId="{A5B2C8FF-F84C-4740-B86C-E4BF95F4C47F}" type="pres">
      <dgm:prSet presAssocID="{C55B63C6-6C09-4590-85F8-6300CF76E8EE}" presName="node" presStyleLbl="node1" presStyleIdx="14" presStyleCnt="15" custScaleX="59583" custScaleY="14064" custLinFactX="-100000" custLinFactY="-57794" custLinFactNeighborX="-11846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6DF498-A202-4940-A373-B66BCAFD4F4B}" srcId="{7F61BDD1-5BC2-4F7A-A5B2-0021AA8AFF9A}" destId="{92AB080B-88F0-4F07-A888-E6CACB389658}" srcOrd="8" destOrd="0" parTransId="{BFA0D5E6-9D97-4BFA-A036-F7D6072041AB}" sibTransId="{4C44FC33-6B5E-48B7-8FAF-A755269EBD5A}"/>
    <dgm:cxn modelId="{4A7EDCDB-BC26-46C6-91BA-151D5A177B38}" type="presOf" srcId="{949ED58C-3686-4B89-9905-FF5E2865966E}" destId="{44494848-9245-4346-815A-B9A1E10E43B5}" srcOrd="0" destOrd="0" presId="urn:microsoft.com/office/officeart/2005/8/layout/default#1"/>
    <dgm:cxn modelId="{533A3C6D-5302-4726-B4BB-10E4D416F433}" type="presOf" srcId="{5B8B8F12-A552-4604-9992-DDCE00A2E9CA}" destId="{049EB91F-3745-496B-87DA-3DCD695E89D6}" srcOrd="0" destOrd="0" presId="urn:microsoft.com/office/officeart/2005/8/layout/default#1"/>
    <dgm:cxn modelId="{F6B065FD-8C71-419F-B0BF-5C4E3C3ED1A9}" srcId="{7F61BDD1-5BC2-4F7A-A5B2-0021AA8AFF9A}" destId="{64EA7B5C-28CA-41E9-8CFB-F3C85A957B2E}" srcOrd="6" destOrd="0" parTransId="{515CAB07-97D6-4381-B566-A7AD420C7EC0}" sibTransId="{6C16286C-665B-4618-BA4D-821BDB556902}"/>
    <dgm:cxn modelId="{1426FC71-C7AA-4E24-89FE-C4B8A106F228}" type="presOf" srcId="{DF470BB6-BC5D-42CD-97FD-D88E9F81DF90}" destId="{364853A2-0F1B-4890-89FF-FED27E3D6D58}" srcOrd="0" destOrd="0" presId="urn:microsoft.com/office/officeart/2005/8/layout/default#1"/>
    <dgm:cxn modelId="{E7AD7134-44CA-407E-BF69-19B30FAA95D0}" type="presOf" srcId="{9357C223-60E9-478A-AC64-E98900EE8675}" destId="{7DBF1E92-D738-4B6C-BAF5-B0DF2C489C90}" srcOrd="0" destOrd="0" presId="urn:microsoft.com/office/officeart/2005/8/layout/default#1"/>
    <dgm:cxn modelId="{9B1AE88D-3D7A-4005-88F6-87E4092F9749}" srcId="{7F61BDD1-5BC2-4F7A-A5B2-0021AA8AFF9A}" destId="{9357C223-60E9-478A-AC64-E98900EE8675}" srcOrd="3" destOrd="0" parTransId="{32DDB253-DA07-4AC2-BFF2-900859023FD3}" sibTransId="{AD7FE63B-7999-4C58-8EEF-26F9B353AB8A}"/>
    <dgm:cxn modelId="{065E2F3E-ECA7-433F-BE5D-F55EDC8145E7}" type="presOf" srcId="{8C1F0675-D388-49C4-970C-2AC2B0887F83}" destId="{3DABA312-C6C1-406C-A4D6-C27C6CDBAB9B}" srcOrd="0" destOrd="0" presId="urn:microsoft.com/office/officeart/2005/8/layout/default#1"/>
    <dgm:cxn modelId="{FA48EA58-9834-467F-8A87-B5CE7E4E0958}" type="presOf" srcId="{A2B0FB94-6BB6-49B6-8CE7-B7213D8EB3AF}" destId="{811ACAED-EAD1-4410-B376-E5694C619A02}" srcOrd="0" destOrd="0" presId="urn:microsoft.com/office/officeart/2005/8/layout/default#1"/>
    <dgm:cxn modelId="{8FC6793B-CE27-4EC5-BD39-3EF6C3479E8D}" srcId="{7F61BDD1-5BC2-4F7A-A5B2-0021AA8AFF9A}" destId="{949ED58C-3686-4B89-9905-FF5E2865966E}" srcOrd="5" destOrd="0" parTransId="{40BCCC15-9AC1-48F7-9C83-C9254FBA9F94}" sibTransId="{29048C1D-2FA9-45F0-92CF-AB965EC23F6D}"/>
    <dgm:cxn modelId="{46367CC3-A588-46E2-B97C-30AB74EDAA92}" srcId="{7F61BDD1-5BC2-4F7A-A5B2-0021AA8AFF9A}" destId="{DDA71DE9-D193-41A3-8E6C-F551F6D5DFF8}" srcOrd="11" destOrd="0" parTransId="{DCC0906D-AAA0-4077-A168-3C8926CBA413}" sibTransId="{80A8A4B1-9259-4638-8231-C98563388EF9}"/>
    <dgm:cxn modelId="{1A3E55D4-EA3A-49F3-87F2-D9375C9D6BFD}" type="presOf" srcId="{C55B63C6-6C09-4590-85F8-6300CF76E8EE}" destId="{A5B2C8FF-F84C-4740-B86C-E4BF95F4C47F}" srcOrd="0" destOrd="0" presId="urn:microsoft.com/office/officeart/2005/8/layout/default#1"/>
    <dgm:cxn modelId="{477F57A5-09D3-45B6-8653-12E4F4113749}" type="presOf" srcId="{DDA71DE9-D193-41A3-8E6C-F551F6D5DFF8}" destId="{4E169735-2705-40EA-99E2-8599EBA8B3BA}" srcOrd="0" destOrd="0" presId="urn:microsoft.com/office/officeart/2005/8/layout/default#1"/>
    <dgm:cxn modelId="{1F21E77F-75C9-4A77-8CAE-70C3E0BC2A27}" type="presOf" srcId="{64EA7B5C-28CA-41E9-8CFB-F3C85A957B2E}" destId="{8A51F8D3-CB41-46F7-94B4-55491DCAF195}" srcOrd="0" destOrd="0" presId="urn:microsoft.com/office/officeart/2005/8/layout/default#1"/>
    <dgm:cxn modelId="{FD0EDD62-5956-4E95-94CA-236C306479EA}" srcId="{7F61BDD1-5BC2-4F7A-A5B2-0021AA8AFF9A}" destId="{F37F89BE-106F-4F57-B218-A6100DB4C260}" srcOrd="10" destOrd="0" parTransId="{63E109E5-14B4-4851-B011-2F3E97096D60}" sibTransId="{D705B0C5-81D2-4E56-9D47-564D53F9971A}"/>
    <dgm:cxn modelId="{05094C00-BF43-401C-A089-A3F4F2B091A7}" srcId="{7F61BDD1-5BC2-4F7A-A5B2-0021AA8AFF9A}" destId="{88CAAC64-6259-4500-AB78-4264D9B4130B}" srcOrd="4" destOrd="0" parTransId="{58F61317-E309-438E-92DE-D035209469D2}" sibTransId="{832DBBE7-F1D7-44AB-9DA7-815EBDE8AB49}"/>
    <dgm:cxn modelId="{FAC5F6D2-36A0-4452-B2DB-FB239E03FEC4}" srcId="{7F61BDD1-5BC2-4F7A-A5B2-0021AA8AFF9A}" destId="{C55B63C6-6C09-4590-85F8-6300CF76E8EE}" srcOrd="14" destOrd="0" parTransId="{17E9D0AC-3F0C-4EA5-8A1A-9D276046F37E}" sibTransId="{87289E8B-1680-4272-92F8-D81EF90EFC34}"/>
    <dgm:cxn modelId="{B5BDDA31-5269-4324-B5EB-CCAB66BD73F9}" type="presOf" srcId="{92AB080B-88F0-4F07-A888-E6CACB389658}" destId="{BD2DA893-CD67-48FF-8254-8A19CA75CAFB}" srcOrd="0" destOrd="0" presId="urn:microsoft.com/office/officeart/2005/8/layout/default#1"/>
    <dgm:cxn modelId="{55DE3F2B-0DBB-423C-94F2-56F912E19B26}" srcId="{7F61BDD1-5BC2-4F7A-A5B2-0021AA8AFF9A}" destId="{A2B0FB94-6BB6-49B6-8CE7-B7213D8EB3AF}" srcOrd="1" destOrd="0" parTransId="{B8BEC968-0B19-444D-BD14-5B58C99561D8}" sibTransId="{2459BC46-2112-4B76-94CA-6184698AFC66}"/>
    <dgm:cxn modelId="{89C596FA-2D45-4CF1-B362-D4FD9CD34089}" type="presOf" srcId="{7F61BDD1-5BC2-4F7A-A5B2-0021AA8AFF9A}" destId="{A8B26B0C-354C-4994-B7F6-97EC7F4D5A6D}" srcOrd="0" destOrd="0" presId="urn:microsoft.com/office/officeart/2005/8/layout/default#1"/>
    <dgm:cxn modelId="{8168B0E8-E052-4E4B-9E39-0BA96D652A6C}" srcId="{7F61BDD1-5BC2-4F7A-A5B2-0021AA8AFF9A}" destId="{CF2A3877-A1F5-4E8D-88C3-85E85B34A2CB}" srcOrd="12" destOrd="0" parTransId="{BA55AAE9-03B3-4D6B-8563-4462BF1F7F9F}" sibTransId="{CC34D3B6-85B4-4A37-9E4F-ABADC645047D}"/>
    <dgm:cxn modelId="{E0E4FA75-8DCC-496D-BFCE-F4B302904FA6}" type="presOf" srcId="{CF2A3877-A1F5-4E8D-88C3-85E85B34A2CB}" destId="{585AB845-9B89-4D50-AA69-88198470EB71}" srcOrd="0" destOrd="0" presId="urn:microsoft.com/office/officeart/2005/8/layout/default#1"/>
    <dgm:cxn modelId="{DF379C34-53D9-4D7B-8B8C-F867356BF5DB}" type="presOf" srcId="{6BCADFC3-C5BA-4D22-B4E6-1F68C59AAF16}" destId="{1BD7CF42-3337-4D30-A536-B3DB77A6B464}" srcOrd="0" destOrd="0" presId="urn:microsoft.com/office/officeart/2005/8/layout/default#1"/>
    <dgm:cxn modelId="{7C98960C-873A-4F33-AE08-4A532A5EBAD1}" type="presOf" srcId="{88CAAC64-6259-4500-AB78-4264D9B4130B}" destId="{8ED53D38-4C12-495F-A223-30579AF779C9}" srcOrd="0" destOrd="0" presId="urn:microsoft.com/office/officeart/2005/8/layout/default#1"/>
    <dgm:cxn modelId="{FB32BCC5-6C3E-4EB5-BCA2-8C6CA1940EFE}" srcId="{7F61BDD1-5BC2-4F7A-A5B2-0021AA8AFF9A}" destId="{6BCADFC3-C5BA-4D22-B4E6-1F68C59AAF16}" srcOrd="7" destOrd="0" parTransId="{4D2F32EB-D24C-4957-8815-C60E3B8C84CF}" sibTransId="{A08F2B25-D2E7-4B4E-ADB6-7943C3155BA7}"/>
    <dgm:cxn modelId="{C7F4B7DD-48B7-4A8E-8471-781D67843937}" srcId="{7F61BDD1-5BC2-4F7A-A5B2-0021AA8AFF9A}" destId="{DF470BB6-BC5D-42CD-97FD-D88E9F81DF90}" srcOrd="0" destOrd="0" parTransId="{3AAF27E6-001C-4119-9190-8EA8F3FEA063}" sibTransId="{2098291E-6A30-4EE9-8F74-1DDAB96FB557}"/>
    <dgm:cxn modelId="{BC73374C-777F-4D00-B2C4-004ADE91EAEB}" srcId="{7F61BDD1-5BC2-4F7A-A5B2-0021AA8AFF9A}" destId="{A0F80AD6-3636-4C75-8350-845FEF584AEC}" srcOrd="2" destOrd="0" parTransId="{3506DF79-716A-46AC-82AB-008D2B70A53F}" sibTransId="{F1378ECF-1723-40C2-BE33-E0513E31756D}"/>
    <dgm:cxn modelId="{140922B2-8D7F-404E-8242-65F1CD09A432}" type="presOf" srcId="{F37F89BE-106F-4F57-B218-A6100DB4C260}" destId="{BD747102-F494-46CB-8C63-FC11938E7A9D}" srcOrd="0" destOrd="0" presId="urn:microsoft.com/office/officeart/2005/8/layout/default#1"/>
    <dgm:cxn modelId="{64A9F031-713A-4B22-8A82-E8DC768DA5D3}" type="presOf" srcId="{A0F80AD6-3636-4C75-8350-845FEF584AEC}" destId="{AD8A4D16-21F3-47F4-A0A2-477EC03A83AB}" srcOrd="0" destOrd="0" presId="urn:microsoft.com/office/officeart/2005/8/layout/default#1"/>
    <dgm:cxn modelId="{0A5565D1-84C0-40B4-A59C-B42EEE3A0185}" srcId="{7F61BDD1-5BC2-4F7A-A5B2-0021AA8AFF9A}" destId="{5B8B8F12-A552-4604-9992-DDCE00A2E9CA}" srcOrd="9" destOrd="0" parTransId="{2C1F8A1A-9B83-453E-A8F8-EECF4D77CAEC}" sibTransId="{D16D8919-2A45-4A2F-BD05-EA8601F9A757}"/>
    <dgm:cxn modelId="{26B93854-029C-4656-BF4E-013D00B57097}" srcId="{7F61BDD1-5BC2-4F7A-A5B2-0021AA8AFF9A}" destId="{8C1F0675-D388-49C4-970C-2AC2B0887F83}" srcOrd="13" destOrd="0" parTransId="{052E1840-3DC8-4BB9-AC3B-79F7775C9C07}" sibTransId="{5795EBEA-3B34-4767-AB1E-7AEF46376DD5}"/>
    <dgm:cxn modelId="{9C7D29EE-CD8C-4CD3-882D-DA37A4D36117}" type="presParOf" srcId="{A8B26B0C-354C-4994-B7F6-97EC7F4D5A6D}" destId="{364853A2-0F1B-4890-89FF-FED27E3D6D58}" srcOrd="0" destOrd="0" presId="urn:microsoft.com/office/officeart/2005/8/layout/default#1"/>
    <dgm:cxn modelId="{F6A9CA60-E1C3-47B5-8388-A20F13A6B6FF}" type="presParOf" srcId="{A8B26B0C-354C-4994-B7F6-97EC7F4D5A6D}" destId="{8854CA9B-4B71-4855-9C80-1DB7AB1C8B70}" srcOrd="1" destOrd="0" presId="urn:microsoft.com/office/officeart/2005/8/layout/default#1"/>
    <dgm:cxn modelId="{ED33ECD2-666D-4E34-96F1-38EDBF77DDC7}" type="presParOf" srcId="{A8B26B0C-354C-4994-B7F6-97EC7F4D5A6D}" destId="{811ACAED-EAD1-4410-B376-E5694C619A02}" srcOrd="2" destOrd="0" presId="urn:microsoft.com/office/officeart/2005/8/layout/default#1"/>
    <dgm:cxn modelId="{6F1A6E82-AB74-4C8B-8FE5-774A9A961388}" type="presParOf" srcId="{A8B26B0C-354C-4994-B7F6-97EC7F4D5A6D}" destId="{BA4BB85B-D78F-4A75-B0F7-EA102C121BFA}" srcOrd="3" destOrd="0" presId="urn:microsoft.com/office/officeart/2005/8/layout/default#1"/>
    <dgm:cxn modelId="{91DC5C31-1D4B-435E-B24D-0B22AE538C52}" type="presParOf" srcId="{A8B26B0C-354C-4994-B7F6-97EC7F4D5A6D}" destId="{AD8A4D16-21F3-47F4-A0A2-477EC03A83AB}" srcOrd="4" destOrd="0" presId="urn:microsoft.com/office/officeart/2005/8/layout/default#1"/>
    <dgm:cxn modelId="{B9F25BB0-F9B2-4359-833D-E54C2BB6EA0A}" type="presParOf" srcId="{A8B26B0C-354C-4994-B7F6-97EC7F4D5A6D}" destId="{E89596BE-A2D1-4D89-BCD5-943743C1EA37}" srcOrd="5" destOrd="0" presId="urn:microsoft.com/office/officeart/2005/8/layout/default#1"/>
    <dgm:cxn modelId="{D89C4E12-66DC-4F45-AA6E-4990878023C3}" type="presParOf" srcId="{A8B26B0C-354C-4994-B7F6-97EC7F4D5A6D}" destId="{7DBF1E92-D738-4B6C-BAF5-B0DF2C489C90}" srcOrd="6" destOrd="0" presId="urn:microsoft.com/office/officeart/2005/8/layout/default#1"/>
    <dgm:cxn modelId="{DAD662F7-357A-43BF-BC7A-8C7A98BD9910}" type="presParOf" srcId="{A8B26B0C-354C-4994-B7F6-97EC7F4D5A6D}" destId="{6E4D5623-AC5E-4CE1-80DC-2270CB08F571}" srcOrd="7" destOrd="0" presId="urn:microsoft.com/office/officeart/2005/8/layout/default#1"/>
    <dgm:cxn modelId="{267B2CAA-C742-4E0B-9FEC-E8EC576E0CF6}" type="presParOf" srcId="{A8B26B0C-354C-4994-B7F6-97EC7F4D5A6D}" destId="{8ED53D38-4C12-495F-A223-30579AF779C9}" srcOrd="8" destOrd="0" presId="urn:microsoft.com/office/officeart/2005/8/layout/default#1"/>
    <dgm:cxn modelId="{1F11EC80-43C6-4BE2-A4A8-FD877CA189ED}" type="presParOf" srcId="{A8B26B0C-354C-4994-B7F6-97EC7F4D5A6D}" destId="{CA744975-E6C7-4E35-9577-7D170C9FA0A9}" srcOrd="9" destOrd="0" presId="urn:microsoft.com/office/officeart/2005/8/layout/default#1"/>
    <dgm:cxn modelId="{9DE047C8-5D87-4029-9623-645E710A3DA4}" type="presParOf" srcId="{A8B26B0C-354C-4994-B7F6-97EC7F4D5A6D}" destId="{44494848-9245-4346-815A-B9A1E10E43B5}" srcOrd="10" destOrd="0" presId="urn:microsoft.com/office/officeart/2005/8/layout/default#1"/>
    <dgm:cxn modelId="{1E4A393F-E157-46D5-B378-F1DB83E55D6A}" type="presParOf" srcId="{A8B26B0C-354C-4994-B7F6-97EC7F4D5A6D}" destId="{F94D9E23-2311-4700-8D5D-C90F89147076}" srcOrd="11" destOrd="0" presId="urn:microsoft.com/office/officeart/2005/8/layout/default#1"/>
    <dgm:cxn modelId="{FCB12B4D-11D5-40F5-B43E-2E516C3A5528}" type="presParOf" srcId="{A8B26B0C-354C-4994-B7F6-97EC7F4D5A6D}" destId="{8A51F8D3-CB41-46F7-94B4-55491DCAF195}" srcOrd="12" destOrd="0" presId="urn:microsoft.com/office/officeart/2005/8/layout/default#1"/>
    <dgm:cxn modelId="{92B2336D-C2C1-4D5D-BD37-46515F204BBD}" type="presParOf" srcId="{A8B26B0C-354C-4994-B7F6-97EC7F4D5A6D}" destId="{429F5F2A-5AAC-4F84-98B0-94F6D7C9E85A}" srcOrd="13" destOrd="0" presId="urn:microsoft.com/office/officeart/2005/8/layout/default#1"/>
    <dgm:cxn modelId="{EE8769C7-B5BE-4A73-9CAD-783EBDC2E3AB}" type="presParOf" srcId="{A8B26B0C-354C-4994-B7F6-97EC7F4D5A6D}" destId="{1BD7CF42-3337-4D30-A536-B3DB77A6B464}" srcOrd="14" destOrd="0" presId="urn:microsoft.com/office/officeart/2005/8/layout/default#1"/>
    <dgm:cxn modelId="{047D0E93-4805-4F22-B9D5-AA223226D874}" type="presParOf" srcId="{A8B26B0C-354C-4994-B7F6-97EC7F4D5A6D}" destId="{D737BD8E-AD88-43D8-84DE-F6DD40F1686A}" srcOrd="15" destOrd="0" presId="urn:microsoft.com/office/officeart/2005/8/layout/default#1"/>
    <dgm:cxn modelId="{95678FB0-039A-4CB3-94F3-086947E2B87E}" type="presParOf" srcId="{A8B26B0C-354C-4994-B7F6-97EC7F4D5A6D}" destId="{BD2DA893-CD67-48FF-8254-8A19CA75CAFB}" srcOrd="16" destOrd="0" presId="urn:microsoft.com/office/officeart/2005/8/layout/default#1"/>
    <dgm:cxn modelId="{B78EEBE0-8702-4A8E-B67A-4BBCE38BA0BE}" type="presParOf" srcId="{A8B26B0C-354C-4994-B7F6-97EC7F4D5A6D}" destId="{2BEC3253-50AD-4EA6-81EB-7804E2385414}" srcOrd="17" destOrd="0" presId="urn:microsoft.com/office/officeart/2005/8/layout/default#1"/>
    <dgm:cxn modelId="{D88DC71C-72F7-4BD7-892D-2965BE22896A}" type="presParOf" srcId="{A8B26B0C-354C-4994-B7F6-97EC7F4D5A6D}" destId="{049EB91F-3745-496B-87DA-3DCD695E89D6}" srcOrd="18" destOrd="0" presId="urn:microsoft.com/office/officeart/2005/8/layout/default#1"/>
    <dgm:cxn modelId="{8B8405FF-7737-47D1-B7D4-FA38776F9BD7}" type="presParOf" srcId="{A8B26B0C-354C-4994-B7F6-97EC7F4D5A6D}" destId="{AA63EB07-D3EF-4D4D-8AE3-0154137528DF}" srcOrd="19" destOrd="0" presId="urn:microsoft.com/office/officeart/2005/8/layout/default#1"/>
    <dgm:cxn modelId="{3F3FD78F-7A9A-4937-80C9-08CBF2F5835E}" type="presParOf" srcId="{A8B26B0C-354C-4994-B7F6-97EC7F4D5A6D}" destId="{BD747102-F494-46CB-8C63-FC11938E7A9D}" srcOrd="20" destOrd="0" presId="urn:microsoft.com/office/officeart/2005/8/layout/default#1"/>
    <dgm:cxn modelId="{0B053ACA-4AED-44A5-A4E2-9BF22C0112A1}" type="presParOf" srcId="{A8B26B0C-354C-4994-B7F6-97EC7F4D5A6D}" destId="{704B954B-EE26-473A-B43D-D913620AE897}" srcOrd="21" destOrd="0" presId="urn:microsoft.com/office/officeart/2005/8/layout/default#1"/>
    <dgm:cxn modelId="{4A85F998-5D81-42DB-B1B6-9B4669C6F84F}" type="presParOf" srcId="{A8B26B0C-354C-4994-B7F6-97EC7F4D5A6D}" destId="{4E169735-2705-40EA-99E2-8599EBA8B3BA}" srcOrd="22" destOrd="0" presId="urn:microsoft.com/office/officeart/2005/8/layout/default#1"/>
    <dgm:cxn modelId="{3A0715C3-97C7-41C2-82C2-A7851D27A37F}" type="presParOf" srcId="{A8B26B0C-354C-4994-B7F6-97EC7F4D5A6D}" destId="{1B81A088-8290-4808-948E-A4D646FB1186}" srcOrd="23" destOrd="0" presId="urn:microsoft.com/office/officeart/2005/8/layout/default#1"/>
    <dgm:cxn modelId="{B762554F-9CF0-4D8B-BB7F-B4BB9B4C34B4}" type="presParOf" srcId="{A8B26B0C-354C-4994-B7F6-97EC7F4D5A6D}" destId="{585AB845-9B89-4D50-AA69-88198470EB71}" srcOrd="24" destOrd="0" presId="urn:microsoft.com/office/officeart/2005/8/layout/default#1"/>
    <dgm:cxn modelId="{53F89396-A714-4BC9-B3C0-DA526E228F35}" type="presParOf" srcId="{A8B26B0C-354C-4994-B7F6-97EC7F4D5A6D}" destId="{8F27179E-B151-4E7F-AC6C-5C667400CD4C}" srcOrd="25" destOrd="0" presId="urn:microsoft.com/office/officeart/2005/8/layout/default#1"/>
    <dgm:cxn modelId="{9CF4AEB8-863D-45FE-82D3-40794DB2D6FC}" type="presParOf" srcId="{A8B26B0C-354C-4994-B7F6-97EC7F4D5A6D}" destId="{3DABA312-C6C1-406C-A4D6-C27C6CDBAB9B}" srcOrd="26" destOrd="0" presId="urn:microsoft.com/office/officeart/2005/8/layout/default#1"/>
    <dgm:cxn modelId="{96122E2C-68BA-4985-A195-9870F283B065}" type="presParOf" srcId="{A8B26B0C-354C-4994-B7F6-97EC7F4D5A6D}" destId="{8866A8D8-E912-4B42-9D71-5925273FE5BD}" srcOrd="27" destOrd="0" presId="urn:microsoft.com/office/officeart/2005/8/layout/default#1"/>
    <dgm:cxn modelId="{3463C520-D829-4BEA-A4B7-9BCD4ACE1D05}" type="presParOf" srcId="{A8B26B0C-354C-4994-B7F6-97EC7F4D5A6D}" destId="{A5B2C8FF-F84C-4740-B86C-E4BF95F4C47F}" srcOrd="2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FBDF0E-FBD1-4586-BB51-008AF2ADE6CC}" type="doc">
      <dgm:prSet loTypeId="urn:microsoft.com/office/officeart/2008/layout/RadialCluster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804C0A-1302-4C7B-B939-5A7B3DB593E1}">
      <dgm:prSet phldrT="[Текст]" custT="1"/>
      <dgm:spPr>
        <a:solidFill>
          <a:srgbClr val="FF0000"/>
        </a:solidFill>
      </dgm:spPr>
      <dgm:t>
        <a:bodyPr/>
        <a:lstStyle/>
        <a:p>
          <a:endParaRPr lang="ru-RU" sz="18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КГБУЗ КККЦОМД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Отделение онкологии гематологии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(химиотерапия)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32кс+6дс</a:t>
          </a: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91C699E-4E40-43DB-ABF5-23C45165058B}" type="parTrans" cxnId="{E397B632-961C-4E40-86CD-84898084DB02}">
      <dgm:prSet/>
      <dgm:spPr/>
      <dgm:t>
        <a:bodyPr/>
        <a:lstStyle/>
        <a:p>
          <a:endParaRPr lang="ru-RU"/>
        </a:p>
      </dgm:t>
    </dgm:pt>
    <dgm:pt modelId="{094EA7B1-2F2F-4124-9D74-C7D9FF37A5D9}" type="sibTrans" cxnId="{E397B632-961C-4E40-86CD-84898084DB02}">
      <dgm:prSet/>
      <dgm:spPr/>
      <dgm:t>
        <a:bodyPr/>
        <a:lstStyle/>
        <a:p>
          <a:endParaRPr lang="ru-RU"/>
        </a:p>
      </dgm:t>
    </dgm:pt>
    <dgm:pt modelId="{449E757A-4ABD-46F8-A69E-50DA23019090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Хирургический этап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05163AB-106C-46F5-8139-E9CFBC4AFB63}" type="parTrans" cxnId="{A1B5D73D-E572-4165-B967-822C55498206}">
      <dgm:prSet/>
      <dgm:spPr/>
      <dgm:t>
        <a:bodyPr/>
        <a:lstStyle/>
        <a:p>
          <a:endParaRPr lang="ru-RU"/>
        </a:p>
      </dgm:t>
    </dgm:pt>
    <dgm:pt modelId="{FC4162F8-CF16-49DB-9108-A7C340AA4011}" type="sibTrans" cxnId="{A1B5D73D-E572-4165-B967-822C55498206}">
      <dgm:prSet/>
      <dgm:spPr/>
      <dgm:t>
        <a:bodyPr/>
        <a:lstStyle/>
        <a:p>
          <a:endParaRPr lang="ru-RU"/>
        </a:p>
      </dgm:t>
    </dgm:pt>
    <dgm:pt modelId="{D46F78CC-EA8A-431D-AC48-9196EC0AEE8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другими структурами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D2B6AD-86E3-418E-8559-BFFD53166A4C}" type="parTrans" cxnId="{7D771546-703A-40A2-9F23-72119D6CA552}">
      <dgm:prSet/>
      <dgm:spPr/>
      <dgm:t>
        <a:bodyPr/>
        <a:lstStyle/>
        <a:p>
          <a:endParaRPr lang="ru-RU"/>
        </a:p>
      </dgm:t>
    </dgm:pt>
    <dgm:pt modelId="{5C3EF6E8-9576-457E-A6CB-DB95D37A102D}" type="sibTrans" cxnId="{7D771546-703A-40A2-9F23-72119D6CA552}">
      <dgm:prSet/>
      <dgm:spPr/>
      <dgm:t>
        <a:bodyPr/>
        <a:lstStyle/>
        <a:p>
          <a:endParaRPr lang="ru-RU"/>
        </a:p>
      </dgm:t>
    </dgm:pt>
    <dgm:pt modelId="{CB67B6A3-71F4-4D5B-B78D-0053496383B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Диагностика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3162FB9-7AD5-4BFF-89BE-850E18D508D9}" type="parTrans" cxnId="{40C1851E-DB42-4593-B3A8-554DA4D6DA46}">
      <dgm:prSet/>
      <dgm:spPr/>
      <dgm:t>
        <a:bodyPr/>
        <a:lstStyle/>
        <a:p>
          <a:endParaRPr lang="ru-RU"/>
        </a:p>
      </dgm:t>
    </dgm:pt>
    <dgm:pt modelId="{AF7D654B-B69F-4DD5-A165-EA505A22BCBB}" type="sibTrans" cxnId="{40C1851E-DB42-4593-B3A8-554DA4D6DA46}">
      <dgm:prSet/>
      <dgm:spPr/>
      <dgm:t>
        <a:bodyPr/>
        <a:lstStyle/>
        <a:p>
          <a:endParaRPr lang="ru-RU"/>
        </a:p>
      </dgm:t>
    </dgm:pt>
    <dgm:pt modelId="{A3CD4D93-ECC2-404B-9BB9-DFE870D94AC8}">
      <dgm:prSet/>
      <dgm:spPr/>
      <dgm:t>
        <a:bodyPr/>
        <a:lstStyle/>
        <a:p>
          <a:endParaRPr lang="ru-RU"/>
        </a:p>
      </dgm:t>
    </dgm:pt>
    <dgm:pt modelId="{3C28C830-1AF0-48FE-8984-DAD6AF862C8B}" type="parTrans" cxnId="{08BA40BE-3D7F-4D4D-B5E0-411DB2D654ED}">
      <dgm:prSet/>
      <dgm:spPr/>
      <dgm:t>
        <a:bodyPr/>
        <a:lstStyle/>
        <a:p>
          <a:endParaRPr lang="ru-RU"/>
        </a:p>
      </dgm:t>
    </dgm:pt>
    <dgm:pt modelId="{4EBEFA8F-2286-4BC6-9F5A-1556EE315BF9}" type="sibTrans" cxnId="{08BA40BE-3D7F-4D4D-B5E0-411DB2D654ED}">
      <dgm:prSet/>
      <dgm:spPr/>
      <dgm:t>
        <a:bodyPr/>
        <a:lstStyle/>
        <a:p>
          <a:endParaRPr lang="ru-RU"/>
        </a:p>
      </dgm:t>
    </dgm:pt>
    <dgm:pt modelId="{0CF76D16-9062-4337-86DD-43632095DA3B}">
      <dgm:prSet/>
      <dgm:spPr/>
      <dgm:t>
        <a:bodyPr/>
        <a:lstStyle/>
        <a:p>
          <a:endParaRPr lang="ru-RU"/>
        </a:p>
      </dgm:t>
    </dgm:pt>
    <dgm:pt modelId="{D3D0C932-F3F7-410C-A411-C7704165BE60}" type="parTrans" cxnId="{C163A5BD-DDF7-4C14-811A-8B4C9D688031}">
      <dgm:prSet/>
      <dgm:spPr/>
      <dgm:t>
        <a:bodyPr/>
        <a:lstStyle/>
        <a:p>
          <a:endParaRPr lang="ru-RU"/>
        </a:p>
      </dgm:t>
    </dgm:pt>
    <dgm:pt modelId="{3BFA5519-437F-4D57-B99E-91F798B9B8F9}" type="sibTrans" cxnId="{C163A5BD-DDF7-4C14-811A-8B4C9D688031}">
      <dgm:prSet/>
      <dgm:spPr/>
      <dgm:t>
        <a:bodyPr/>
        <a:lstStyle/>
        <a:p>
          <a:endParaRPr lang="ru-RU"/>
        </a:p>
      </dgm:t>
    </dgm:pt>
    <dgm:pt modelId="{024D4A2F-645D-40A9-ABB8-66D1758F5DB2}">
      <dgm:prSet/>
      <dgm:spPr/>
      <dgm:t>
        <a:bodyPr/>
        <a:lstStyle/>
        <a:p>
          <a:endParaRPr lang="ru-RU"/>
        </a:p>
      </dgm:t>
    </dgm:pt>
    <dgm:pt modelId="{728A2C35-D3A5-4356-9FCE-5D4273ACD241}" type="parTrans" cxnId="{179F8AE1-2A56-43B6-B50A-7667FA874861}">
      <dgm:prSet/>
      <dgm:spPr/>
      <dgm:t>
        <a:bodyPr/>
        <a:lstStyle/>
        <a:p>
          <a:endParaRPr lang="ru-RU"/>
        </a:p>
      </dgm:t>
    </dgm:pt>
    <dgm:pt modelId="{6ABA4A49-7D86-4FD2-BAD5-2D62C9C0118A}" type="sibTrans" cxnId="{179F8AE1-2A56-43B6-B50A-7667FA874861}">
      <dgm:prSet/>
      <dgm:spPr/>
      <dgm:t>
        <a:bodyPr/>
        <a:lstStyle/>
        <a:p>
          <a:endParaRPr lang="ru-RU"/>
        </a:p>
      </dgm:t>
    </dgm:pt>
    <dgm:pt modelId="{B9A30D46-7EDE-4FE7-B208-B742BC97EB75}">
      <dgm:prSet/>
      <dgm:spPr/>
      <dgm:t>
        <a:bodyPr/>
        <a:lstStyle/>
        <a:p>
          <a:endParaRPr lang="ru-RU"/>
        </a:p>
      </dgm:t>
    </dgm:pt>
    <dgm:pt modelId="{EBDD0657-4952-4DFD-89DD-C815FEC4F9F9}" type="parTrans" cxnId="{615C89BF-5106-4C64-95F6-EC25E13F5662}">
      <dgm:prSet/>
      <dgm:spPr/>
      <dgm:t>
        <a:bodyPr/>
        <a:lstStyle/>
        <a:p>
          <a:endParaRPr lang="ru-RU"/>
        </a:p>
      </dgm:t>
    </dgm:pt>
    <dgm:pt modelId="{52594E2C-0F36-4210-A525-BA4CB0A4AD0A}" type="sibTrans" cxnId="{615C89BF-5106-4C64-95F6-EC25E13F5662}">
      <dgm:prSet/>
      <dgm:spPr/>
      <dgm:t>
        <a:bodyPr/>
        <a:lstStyle/>
        <a:p>
          <a:endParaRPr lang="ru-RU"/>
        </a:p>
      </dgm:t>
    </dgm:pt>
    <dgm:pt modelId="{7E26ED67-D58A-4579-BFFD-F2AD33AB9B9A}">
      <dgm:prSet/>
      <dgm:spPr/>
      <dgm:t>
        <a:bodyPr/>
        <a:lstStyle/>
        <a:p>
          <a:endParaRPr lang="ru-RU"/>
        </a:p>
      </dgm:t>
    </dgm:pt>
    <dgm:pt modelId="{E5B9D8E1-4A8D-4A32-A423-9778E113E948}" type="parTrans" cxnId="{B722875A-D80C-462C-8CD8-9D30FB5DA11D}">
      <dgm:prSet/>
      <dgm:spPr/>
      <dgm:t>
        <a:bodyPr/>
        <a:lstStyle/>
        <a:p>
          <a:endParaRPr lang="ru-RU"/>
        </a:p>
      </dgm:t>
    </dgm:pt>
    <dgm:pt modelId="{93D3BC4A-1F18-43CF-88DF-C9E4593A28D4}" type="sibTrans" cxnId="{B722875A-D80C-462C-8CD8-9D30FB5DA11D}">
      <dgm:prSet/>
      <dgm:spPr/>
      <dgm:t>
        <a:bodyPr/>
        <a:lstStyle/>
        <a:p>
          <a:endParaRPr lang="ru-RU"/>
        </a:p>
      </dgm:t>
    </dgm:pt>
    <dgm:pt modelId="{79DBCC94-4975-472E-8B6F-D18BA02E77B2}">
      <dgm:prSet/>
      <dgm:spPr/>
      <dgm:t>
        <a:bodyPr/>
        <a:lstStyle/>
        <a:p>
          <a:endParaRPr lang="ru-RU"/>
        </a:p>
      </dgm:t>
    </dgm:pt>
    <dgm:pt modelId="{56C660B6-31F7-4C26-B8C0-5E5FD8C1C983}" type="parTrans" cxnId="{02319691-67A7-4335-9754-43584CE857D6}">
      <dgm:prSet/>
      <dgm:spPr/>
      <dgm:t>
        <a:bodyPr/>
        <a:lstStyle/>
        <a:p>
          <a:endParaRPr lang="ru-RU"/>
        </a:p>
      </dgm:t>
    </dgm:pt>
    <dgm:pt modelId="{4A86B06A-00EE-451A-A3DC-A0563D8C9810}" type="sibTrans" cxnId="{02319691-67A7-4335-9754-43584CE857D6}">
      <dgm:prSet/>
      <dgm:spPr/>
      <dgm:t>
        <a:bodyPr/>
        <a:lstStyle/>
        <a:p>
          <a:endParaRPr lang="ru-RU"/>
        </a:p>
      </dgm:t>
    </dgm:pt>
    <dgm:pt modelId="{240208AB-6809-48DB-9DFF-C8B0872EBEB9}">
      <dgm:prSet/>
      <dgm:spPr/>
      <dgm:t>
        <a:bodyPr/>
        <a:lstStyle/>
        <a:p>
          <a:endParaRPr lang="ru-RU"/>
        </a:p>
      </dgm:t>
    </dgm:pt>
    <dgm:pt modelId="{0CD9596F-EB35-4861-86C3-F2B495855E5A}" type="parTrans" cxnId="{AEB51E9B-0DBE-4518-8ACD-CFC9B0A0B0F3}">
      <dgm:prSet/>
      <dgm:spPr/>
      <dgm:t>
        <a:bodyPr/>
        <a:lstStyle/>
        <a:p>
          <a:endParaRPr lang="ru-RU"/>
        </a:p>
      </dgm:t>
    </dgm:pt>
    <dgm:pt modelId="{E9CD6695-639B-43A8-BFE6-A3796BCA8E72}" type="sibTrans" cxnId="{AEB51E9B-0DBE-4518-8ACD-CFC9B0A0B0F3}">
      <dgm:prSet/>
      <dgm:spPr/>
      <dgm:t>
        <a:bodyPr/>
        <a:lstStyle/>
        <a:p>
          <a:endParaRPr lang="ru-RU"/>
        </a:p>
      </dgm:t>
    </dgm:pt>
    <dgm:pt modelId="{DAC288F9-0583-4784-94A8-792386025794}">
      <dgm:prSet/>
      <dgm:spPr/>
      <dgm:t>
        <a:bodyPr/>
        <a:lstStyle/>
        <a:p>
          <a:endParaRPr lang="ru-RU"/>
        </a:p>
      </dgm:t>
    </dgm:pt>
    <dgm:pt modelId="{5A5C807E-CCC2-4D68-AD5B-6FF7758B0C40}" type="parTrans" cxnId="{F392A2A0-15C6-4BDB-A242-F7CB1EAABCDF}">
      <dgm:prSet/>
      <dgm:spPr/>
      <dgm:t>
        <a:bodyPr/>
        <a:lstStyle/>
        <a:p>
          <a:endParaRPr lang="ru-RU"/>
        </a:p>
      </dgm:t>
    </dgm:pt>
    <dgm:pt modelId="{A77DC3C3-DE66-4AD9-8548-2B9DB4C0F61C}" type="sibTrans" cxnId="{F392A2A0-15C6-4BDB-A242-F7CB1EAABCDF}">
      <dgm:prSet/>
      <dgm:spPr/>
      <dgm:t>
        <a:bodyPr/>
        <a:lstStyle/>
        <a:p>
          <a:endParaRPr lang="ru-RU"/>
        </a:p>
      </dgm:t>
    </dgm:pt>
    <dgm:pt modelId="{F0D53346-22FD-4619-947E-99D5BE62DA49}">
      <dgm:prSet/>
      <dgm:spPr/>
      <dgm:t>
        <a:bodyPr/>
        <a:lstStyle/>
        <a:p>
          <a:endParaRPr lang="ru-RU"/>
        </a:p>
      </dgm:t>
    </dgm:pt>
    <dgm:pt modelId="{803252AB-E761-438C-BF47-23575B9A2491}" type="parTrans" cxnId="{CF278BAF-3654-4FAE-828A-66E3C53A168E}">
      <dgm:prSet/>
      <dgm:spPr/>
      <dgm:t>
        <a:bodyPr/>
        <a:lstStyle/>
        <a:p>
          <a:endParaRPr lang="ru-RU"/>
        </a:p>
      </dgm:t>
    </dgm:pt>
    <dgm:pt modelId="{47A15340-55C8-4621-9A5F-56AD80D6000C}" type="sibTrans" cxnId="{CF278BAF-3654-4FAE-828A-66E3C53A168E}">
      <dgm:prSet/>
      <dgm:spPr/>
      <dgm:t>
        <a:bodyPr/>
        <a:lstStyle/>
        <a:p>
          <a:endParaRPr lang="ru-RU"/>
        </a:p>
      </dgm:t>
    </dgm:pt>
    <dgm:pt modelId="{A8A16CCF-0964-45C0-A46A-FE97F14563EE}" type="pres">
      <dgm:prSet presAssocID="{46FBDF0E-FBD1-4586-BB51-008AF2ADE6C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27FC160-139F-4903-BD34-CCD26FC08212}" type="pres">
      <dgm:prSet presAssocID="{40804C0A-1302-4C7B-B939-5A7B3DB593E1}" presName="singleCycle" presStyleCnt="0"/>
      <dgm:spPr/>
    </dgm:pt>
    <dgm:pt modelId="{C0F0F4AD-6093-4BCF-B2C2-6E2FB78A8FBC}" type="pres">
      <dgm:prSet presAssocID="{40804C0A-1302-4C7B-B939-5A7B3DB593E1}" presName="singleCenter" presStyleLbl="node1" presStyleIdx="0" presStyleCnt="4" custScaleX="151980" custScaleY="142446" custLinFactNeighborX="-25439" custLinFactNeighborY="-2134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6C8C2FEA-08D2-4074-988F-1D766D61DFA4}" type="pres">
      <dgm:prSet presAssocID="{D05163AB-106C-46F5-8139-E9CFBC4AFB63}" presName="Name56" presStyleLbl="parChTrans1D2" presStyleIdx="0" presStyleCnt="3"/>
      <dgm:spPr/>
      <dgm:t>
        <a:bodyPr/>
        <a:lstStyle/>
        <a:p>
          <a:endParaRPr lang="ru-RU"/>
        </a:p>
      </dgm:t>
    </dgm:pt>
    <dgm:pt modelId="{591F0E5F-F88C-41A9-A96A-CED3D51BB7B3}" type="pres">
      <dgm:prSet presAssocID="{449E757A-4ABD-46F8-A69E-50DA23019090}" presName="text0" presStyleLbl="node1" presStyleIdx="1" presStyleCnt="4" custScaleX="184394" custRadScaleRad="107772" custRadScaleInc="42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68DE3-5148-4C8B-BF48-146699B8D199}" type="pres">
      <dgm:prSet presAssocID="{CCD2B6AD-86E3-418E-8559-BFFD53166A4C}" presName="Name56" presStyleLbl="parChTrans1D2" presStyleIdx="1" presStyleCnt="3"/>
      <dgm:spPr/>
      <dgm:t>
        <a:bodyPr/>
        <a:lstStyle/>
        <a:p>
          <a:endParaRPr lang="ru-RU"/>
        </a:p>
      </dgm:t>
    </dgm:pt>
    <dgm:pt modelId="{6D02F3BA-AD9E-4EB9-B168-DE86F0415301}" type="pres">
      <dgm:prSet presAssocID="{D46F78CC-EA8A-431D-AC48-9196EC0AEE8E}" presName="text0" presStyleLbl="node1" presStyleIdx="2" presStyleCnt="4" custScaleX="177258" custRadScaleRad="50785" custRadScaleInc="-84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FF0D4-A0B5-456C-8BC0-2C65534A328B}" type="pres">
      <dgm:prSet presAssocID="{73162FB9-7AD5-4BFF-89BE-850E18D508D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042C1428-F066-4812-8A5A-CD113D0C5D9F}" type="pres">
      <dgm:prSet presAssocID="{CB67B6A3-71F4-4D5B-B78D-0053496383BC}" presName="text0" presStyleLbl="node1" presStyleIdx="3" presStyleCnt="4" custScaleX="176683" custRadScaleRad="163236" custRadScaleInc="72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63A5BD-DDF7-4C14-811A-8B4C9D688031}" srcId="{46FBDF0E-FBD1-4586-BB51-008AF2ADE6CC}" destId="{0CF76D16-9062-4337-86DD-43632095DA3B}" srcOrd="8" destOrd="0" parTransId="{D3D0C932-F3F7-410C-A411-C7704165BE60}" sibTransId="{3BFA5519-437F-4D57-B99E-91F798B9B8F9}"/>
    <dgm:cxn modelId="{9014E1C4-83D3-40D5-8F34-09480B23577E}" type="presOf" srcId="{449E757A-4ABD-46F8-A69E-50DA23019090}" destId="{591F0E5F-F88C-41A9-A96A-CED3D51BB7B3}" srcOrd="0" destOrd="0" presId="urn:microsoft.com/office/officeart/2008/layout/RadialCluster"/>
    <dgm:cxn modelId="{F59BB880-6BBC-496A-B493-09166A69DE53}" type="presOf" srcId="{D46F78CC-EA8A-431D-AC48-9196EC0AEE8E}" destId="{6D02F3BA-AD9E-4EB9-B168-DE86F0415301}" srcOrd="0" destOrd="0" presId="urn:microsoft.com/office/officeart/2008/layout/RadialCluster"/>
    <dgm:cxn modelId="{08BA40BE-3D7F-4D4D-B5E0-411DB2D654ED}" srcId="{46FBDF0E-FBD1-4586-BB51-008AF2ADE6CC}" destId="{A3CD4D93-ECC2-404B-9BB9-DFE870D94AC8}" srcOrd="7" destOrd="0" parTransId="{3C28C830-1AF0-48FE-8984-DAD6AF862C8B}" sibTransId="{4EBEFA8F-2286-4BC6-9F5A-1556EE315BF9}"/>
    <dgm:cxn modelId="{441F52A6-3CC9-4DDE-B68E-C3EC553DFEB8}" type="presOf" srcId="{CB67B6A3-71F4-4D5B-B78D-0053496383BC}" destId="{042C1428-F066-4812-8A5A-CD113D0C5D9F}" srcOrd="0" destOrd="0" presId="urn:microsoft.com/office/officeart/2008/layout/RadialCluster"/>
    <dgm:cxn modelId="{A1B5D73D-E572-4165-B967-822C55498206}" srcId="{40804C0A-1302-4C7B-B939-5A7B3DB593E1}" destId="{449E757A-4ABD-46F8-A69E-50DA23019090}" srcOrd="0" destOrd="0" parTransId="{D05163AB-106C-46F5-8139-E9CFBC4AFB63}" sibTransId="{FC4162F8-CF16-49DB-9108-A7C340AA4011}"/>
    <dgm:cxn modelId="{179F8AE1-2A56-43B6-B50A-7667FA874861}" srcId="{46FBDF0E-FBD1-4586-BB51-008AF2ADE6CC}" destId="{024D4A2F-645D-40A9-ABB8-66D1758F5DB2}" srcOrd="9" destOrd="0" parTransId="{728A2C35-D3A5-4356-9FCE-5D4273ACD241}" sibTransId="{6ABA4A49-7D86-4FD2-BAD5-2D62C9C0118A}"/>
    <dgm:cxn modelId="{E23823A5-324E-40DD-A54E-3781BCED1DCC}" type="presOf" srcId="{40804C0A-1302-4C7B-B939-5A7B3DB593E1}" destId="{C0F0F4AD-6093-4BCF-B2C2-6E2FB78A8FBC}" srcOrd="0" destOrd="0" presId="urn:microsoft.com/office/officeart/2008/layout/RadialCluster"/>
    <dgm:cxn modelId="{7D771546-703A-40A2-9F23-72119D6CA552}" srcId="{40804C0A-1302-4C7B-B939-5A7B3DB593E1}" destId="{D46F78CC-EA8A-431D-AC48-9196EC0AEE8E}" srcOrd="1" destOrd="0" parTransId="{CCD2B6AD-86E3-418E-8559-BFFD53166A4C}" sibTransId="{5C3EF6E8-9576-457E-A6CB-DB95D37A102D}"/>
    <dgm:cxn modelId="{E397B632-961C-4E40-86CD-84898084DB02}" srcId="{46FBDF0E-FBD1-4586-BB51-008AF2ADE6CC}" destId="{40804C0A-1302-4C7B-B939-5A7B3DB593E1}" srcOrd="0" destOrd="0" parTransId="{891C699E-4E40-43DB-ABF5-23C45165058B}" sibTransId="{094EA7B1-2F2F-4124-9D74-C7D9FF37A5D9}"/>
    <dgm:cxn modelId="{F392A2A0-15C6-4BDB-A242-F7CB1EAABCDF}" srcId="{46FBDF0E-FBD1-4586-BB51-008AF2ADE6CC}" destId="{DAC288F9-0583-4784-94A8-792386025794}" srcOrd="2" destOrd="0" parTransId="{5A5C807E-CCC2-4D68-AD5B-6FF7758B0C40}" sibTransId="{A77DC3C3-DE66-4AD9-8548-2B9DB4C0F61C}"/>
    <dgm:cxn modelId="{40C1851E-DB42-4593-B3A8-554DA4D6DA46}" srcId="{40804C0A-1302-4C7B-B939-5A7B3DB593E1}" destId="{CB67B6A3-71F4-4D5B-B78D-0053496383BC}" srcOrd="2" destOrd="0" parTransId="{73162FB9-7AD5-4BFF-89BE-850E18D508D9}" sibTransId="{AF7D654B-B69F-4DD5-A165-EA505A22BCBB}"/>
    <dgm:cxn modelId="{615C89BF-5106-4C64-95F6-EC25E13F5662}" srcId="{46FBDF0E-FBD1-4586-BB51-008AF2ADE6CC}" destId="{B9A30D46-7EDE-4FE7-B208-B742BC97EB75}" srcOrd="4" destOrd="0" parTransId="{EBDD0657-4952-4DFD-89DD-C815FEC4F9F9}" sibTransId="{52594E2C-0F36-4210-A525-BA4CB0A4AD0A}"/>
    <dgm:cxn modelId="{02319691-67A7-4335-9754-43584CE857D6}" srcId="{46FBDF0E-FBD1-4586-BB51-008AF2ADE6CC}" destId="{79DBCC94-4975-472E-8B6F-D18BA02E77B2}" srcOrd="6" destOrd="0" parTransId="{56C660B6-31F7-4C26-B8C0-5E5FD8C1C983}" sibTransId="{4A86B06A-00EE-451A-A3DC-A0563D8C9810}"/>
    <dgm:cxn modelId="{673FB60F-0ECD-4868-B9CA-826A213DA385}" type="presOf" srcId="{73162FB9-7AD5-4BFF-89BE-850E18D508D9}" destId="{09FFF0D4-A0B5-456C-8BC0-2C65534A328B}" srcOrd="0" destOrd="0" presId="urn:microsoft.com/office/officeart/2008/layout/RadialCluster"/>
    <dgm:cxn modelId="{69B25B24-B420-4622-9D92-3063F886F01A}" type="presOf" srcId="{CCD2B6AD-86E3-418E-8559-BFFD53166A4C}" destId="{A7368DE3-5148-4C8B-BF48-146699B8D199}" srcOrd="0" destOrd="0" presId="urn:microsoft.com/office/officeart/2008/layout/RadialCluster"/>
    <dgm:cxn modelId="{AEB51E9B-0DBE-4518-8ACD-CFC9B0A0B0F3}" srcId="{46FBDF0E-FBD1-4586-BB51-008AF2ADE6CC}" destId="{240208AB-6809-48DB-9DFF-C8B0872EBEB9}" srcOrd="1" destOrd="0" parTransId="{0CD9596F-EB35-4861-86C3-F2B495855E5A}" sibTransId="{E9CD6695-639B-43A8-BFE6-A3796BCA8E72}"/>
    <dgm:cxn modelId="{A5D7217D-2159-4131-A0B4-5F0D727352E7}" type="presOf" srcId="{D05163AB-106C-46F5-8139-E9CFBC4AFB63}" destId="{6C8C2FEA-08D2-4074-988F-1D766D61DFA4}" srcOrd="0" destOrd="0" presId="urn:microsoft.com/office/officeart/2008/layout/RadialCluster"/>
    <dgm:cxn modelId="{CF278BAF-3654-4FAE-828A-66E3C53A168E}" srcId="{46FBDF0E-FBD1-4586-BB51-008AF2ADE6CC}" destId="{F0D53346-22FD-4619-947E-99D5BE62DA49}" srcOrd="3" destOrd="0" parTransId="{803252AB-E761-438C-BF47-23575B9A2491}" sibTransId="{47A15340-55C8-4621-9A5F-56AD80D6000C}"/>
    <dgm:cxn modelId="{66470134-9761-461A-AB62-6B0C520F7115}" type="presOf" srcId="{46FBDF0E-FBD1-4586-BB51-008AF2ADE6CC}" destId="{A8A16CCF-0964-45C0-A46A-FE97F14563EE}" srcOrd="0" destOrd="0" presId="urn:microsoft.com/office/officeart/2008/layout/RadialCluster"/>
    <dgm:cxn modelId="{B722875A-D80C-462C-8CD8-9D30FB5DA11D}" srcId="{46FBDF0E-FBD1-4586-BB51-008AF2ADE6CC}" destId="{7E26ED67-D58A-4579-BFFD-F2AD33AB9B9A}" srcOrd="5" destOrd="0" parTransId="{E5B9D8E1-4A8D-4A32-A423-9778E113E948}" sibTransId="{93D3BC4A-1F18-43CF-88DF-C9E4593A28D4}"/>
    <dgm:cxn modelId="{65DEE245-BC03-414E-AD46-824D516DAFE5}" type="presParOf" srcId="{A8A16CCF-0964-45C0-A46A-FE97F14563EE}" destId="{127FC160-139F-4903-BD34-CCD26FC08212}" srcOrd="0" destOrd="0" presId="urn:microsoft.com/office/officeart/2008/layout/RadialCluster"/>
    <dgm:cxn modelId="{82818D52-0612-4DEB-9F76-6564BB95D748}" type="presParOf" srcId="{127FC160-139F-4903-BD34-CCD26FC08212}" destId="{C0F0F4AD-6093-4BCF-B2C2-6E2FB78A8FBC}" srcOrd="0" destOrd="0" presId="urn:microsoft.com/office/officeart/2008/layout/RadialCluster"/>
    <dgm:cxn modelId="{6466B28D-57FA-405D-B87F-13542865EE53}" type="presParOf" srcId="{127FC160-139F-4903-BD34-CCD26FC08212}" destId="{6C8C2FEA-08D2-4074-988F-1D766D61DFA4}" srcOrd="1" destOrd="0" presId="urn:microsoft.com/office/officeart/2008/layout/RadialCluster"/>
    <dgm:cxn modelId="{1912F716-146E-4F19-9D3D-05E020093738}" type="presParOf" srcId="{127FC160-139F-4903-BD34-CCD26FC08212}" destId="{591F0E5F-F88C-41A9-A96A-CED3D51BB7B3}" srcOrd="2" destOrd="0" presId="urn:microsoft.com/office/officeart/2008/layout/RadialCluster"/>
    <dgm:cxn modelId="{C04ADD4E-EE70-4804-B0DB-F7142191469E}" type="presParOf" srcId="{127FC160-139F-4903-BD34-CCD26FC08212}" destId="{A7368DE3-5148-4C8B-BF48-146699B8D199}" srcOrd="3" destOrd="0" presId="urn:microsoft.com/office/officeart/2008/layout/RadialCluster"/>
    <dgm:cxn modelId="{C4B3F68B-53F4-44D9-8EB5-07D04B8E4D17}" type="presParOf" srcId="{127FC160-139F-4903-BD34-CCD26FC08212}" destId="{6D02F3BA-AD9E-4EB9-B168-DE86F0415301}" srcOrd="4" destOrd="0" presId="urn:microsoft.com/office/officeart/2008/layout/RadialCluster"/>
    <dgm:cxn modelId="{ED611EA4-8145-46A3-A4F4-6B8CC839164A}" type="presParOf" srcId="{127FC160-139F-4903-BD34-CCD26FC08212}" destId="{09FFF0D4-A0B5-456C-8BC0-2C65534A328B}" srcOrd="5" destOrd="0" presId="urn:microsoft.com/office/officeart/2008/layout/RadialCluster"/>
    <dgm:cxn modelId="{2D99820A-C09D-4AA4-A567-99A0D486C459}" type="presParOf" srcId="{127FC160-139F-4903-BD34-CCD26FC08212}" destId="{042C1428-F066-4812-8A5A-CD113D0C5D9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853A2-0F1B-4890-89FF-FED27E3D6D58}">
      <dsp:nvSpPr>
        <dsp:cNvPr id="0" name=""/>
        <dsp:cNvSpPr/>
      </dsp:nvSpPr>
      <dsp:spPr>
        <a:xfrm>
          <a:off x="5403187" y="5486404"/>
          <a:ext cx="776040" cy="428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Пациент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5403187" y="5486404"/>
        <a:ext cx="776040" cy="428634"/>
      </dsp:txXfrm>
    </dsp:sp>
    <dsp:sp modelId="{811ACAED-EAD1-4410-B376-E5694C619A02}">
      <dsp:nvSpPr>
        <dsp:cNvPr id="0" name=""/>
        <dsp:cNvSpPr/>
      </dsp:nvSpPr>
      <dsp:spPr>
        <a:xfrm>
          <a:off x="5105405" y="4356918"/>
          <a:ext cx="1596886" cy="9673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</a:rPr>
            <a:t>ФАП-подозрение</a:t>
          </a:r>
          <a:r>
            <a:rPr lang="ru-RU" sz="1000" kern="1200" dirty="0" smtClean="0">
              <a:solidFill>
                <a:schemeClr val="bg1"/>
              </a:solidFill>
            </a:rPr>
            <a:t> на объемный процесс (клинические симптомы), </a:t>
          </a:r>
          <a:r>
            <a:rPr lang="ru-RU" sz="1000" kern="1200" dirty="0" err="1" smtClean="0">
              <a:solidFill>
                <a:schemeClr val="bg1"/>
              </a:solidFill>
            </a:rPr>
            <a:t>сан-просвет</a:t>
          </a:r>
          <a:r>
            <a:rPr lang="ru-RU" sz="1000" kern="1200" dirty="0" smtClean="0">
              <a:solidFill>
                <a:schemeClr val="bg1"/>
              </a:solidFill>
            </a:rPr>
            <a:t>. работа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5105405" y="4356918"/>
        <a:ext cx="1596886" cy="967307"/>
      </dsp:txXfrm>
    </dsp:sp>
    <dsp:sp modelId="{AD8A4D16-21F3-47F4-A0A2-477EC03A83AB}">
      <dsp:nvSpPr>
        <dsp:cNvPr id="0" name=""/>
        <dsp:cNvSpPr/>
      </dsp:nvSpPr>
      <dsp:spPr>
        <a:xfrm>
          <a:off x="1576556" y="4673037"/>
          <a:ext cx="2247571" cy="983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Поликлиника/участковая больница- лабораторное обследование (анализ крови),УЗИ, амбулаторный этап лечения, наблюдение, поддерживающая ХТ, коррекция осложнений ХТ согласно рекомендациям детского онколога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1576556" y="4673037"/>
        <a:ext cx="2247571" cy="983352"/>
      </dsp:txXfrm>
    </dsp:sp>
    <dsp:sp modelId="{7DBF1E92-D738-4B6C-BAF5-B0DF2C489C90}">
      <dsp:nvSpPr>
        <dsp:cNvPr id="0" name=""/>
        <dsp:cNvSpPr/>
      </dsp:nvSpPr>
      <dsp:spPr>
        <a:xfrm>
          <a:off x="838196" y="3213928"/>
          <a:ext cx="1223623" cy="1191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ЦРБ/МУЗ- лабораторное обследование (клин., б/</a:t>
          </a:r>
          <a:r>
            <a:rPr lang="ru-RU" sz="1000" kern="1200" dirty="0" err="1" smtClean="0">
              <a:solidFill>
                <a:schemeClr val="bg1"/>
              </a:solidFill>
            </a:rPr>
            <a:t>х</a:t>
          </a:r>
          <a:r>
            <a:rPr lang="ru-RU" sz="1000" kern="1200" dirty="0" smtClean="0">
              <a:solidFill>
                <a:schemeClr val="bg1"/>
              </a:solidFill>
            </a:rPr>
            <a:t> ан крови), </a:t>
          </a:r>
          <a:r>
            <a:rPr lang="en-US" sz="1000" kern="1200" dirty="0" smtClean="0">
              <a:solidFill>
                <a:schemeClr val="bg1"/>
              </a:solidFill>
            </a:rPr>
            <a:t>R</a:t>
          </a:r>
          <a:r>
            <a:rPr lang="ru-RU" sz="1000" kern="1200" dirty="0" smtClean="0">
              <a:solidFill>
                <a:schemeClr val="bg1"/>
              </a:solidFill>
            </a:rPr>
            <a:t>-графия, УЗИ, консультация узких специалистов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838196" y="3213928"/>
        <a:ext cx="1223623" cy="1191355"/>
      </dsp:txXfrm>
    </dsp:sp>
    <dsp:sp modelId="{8ED53D38-4C12-495F-A223-30579AF779C9}">
      <dsp:nvSpPr>
        <dsp:cNvPr id="0" name=""/>
        <dsp:cNvSpPr/>
      </dsp:nvSpPr>
      <dsp:spPr>
        <a:xfrm>
          <a:off x="2728036" y="3060961"/>
          <a:ext cx="1421955" cy="1424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ЦРБ/МУЗ- амбулаторный этап лечения, поддерживающая ХТ, коррекция осложнений ХТ, наблюдение, симптоматическая терапия </a:t>
          </a:r>
          <a:r>
            <a:rPr lang="ru-RU" sz="1000" kern="1200" dirty="0" err="1" smtClean="0">
              <a:solidFill>
                <a:schemeClr val="bg1"/>
              </a:solidFill>
            </a:rPr>
            <a:t>инкурабельных</a:t>
          </a:r>
          <a:r>
            <a:rPr lang="ru-RU" sz="1000" kern="1200" dirty="0" smtClean="0">
              <a:solidFill>
                <a:schemeClr val="bg1"/>
              </a:solidFill>
            </a:rPr>
            <a:t> больных совместно с детским онкологом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2728036" y="3060961"/>
        <a:ext cx="1421955" cy="1424275"/>
      </dsp:txXfrm>
    </dsp:sp>
    <dsp:sp modelId="{44494848-9245-4346-815A-B9A1E10E43B5}">
      <dsp:nvSpPr>
        <dsp:cNvPr id="0" name=""/>
        <dsp:cNvSpPr/>
      </dsp:nvSpPr>
      <dsp:spPr>
        <a:xfrm>
          <a:off x="4653932" y="348057"/>
          <a:ext cx="1849535" cy="3266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Отделение </a:t>
          </a:r>
          <a:r>
            <a:rPr lang="ru-RU" sz="1000" kern="1200" dirty="0" err="1" smtClean="0">
              <a:solidFill>
                <a:schemeClr val="bg1"/>
              </a:solidFill>
            </a:rPr>
            <a:t>онкогематологии</a:t>
          </a:r>
          <a:r>
            <a:rPr lang="ru-RU" sz="1000" kern="1200" dirty="0" smtClean="0">
              <a:solidFill>
                <a:schemeClr val="bg1"/>
              </a:solidFill>
            </a:rPr>
            <a:t> КГБУЗ КККЦОМД- пациенты с солидными опухолями, </a:t>
          </a:r>
          <a:r>
            <a:rPr lang="ru-RU" sz="1000" kern="1200" dirty="0" err="1" smtClean="0">
              <a:solidFill>
                <a:schemeClr val="bg1"/>
              </a:solidFill>
            </a:rPr>
            <a:t>лимфомы</a:t>
          </a:r>
          <a:r>
            <a:rPr lang="ru-RU" sz="1000" kern="1200" dirty="0" smtClean="0">
              <a:solidFill>
                <a:schemeClr val="bg1"/>
              </a:solidFill>
            </a:rPr>
            <a:t>, острые и хронические лейкозы, </a:t>
          </a:r>
          <a:r>
            <a:rPr lang="ru-RU" sz="1000" kern="1200" dirty="0" err="1" smtClean="0">
              <a:solidFill>
                <a:schemeClr val="bg1"/>
              </a:solidFill>
            </a:rPr>
            <a:t>гистиоцитарные</a:t>
          </a:r>
          <a:r>
            <a:rPr lang="ru-RU" sz="1000" kern="1200" dirty="0" smtClean="0">
              <a:solidFill>
                <a:schemeClr val="bg1"/>
              </a:solidFill>
            </a:rPr>
            <a:t> опухоли: этап ПХТ, ДГТ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МСКТ,МРТ,</a:t>
          </a:r>
          <a:r>
            <a:rPr lang="en-US" sz="1000" kern="1200" dirty="0" smtClean="0">
              <a:solidFill>
                <a:schemeClr val="bg1"/>
              </a:solidFill>
            </a:rPr>
            <a:t>R</a:t>
          </a:r>
          <a:r>
            <a:rPr lang="ru-RU" sz="1000" kern="1200" dirty="0" smtClean="0">
              <a:solidFill>
                <a:schemeClr val="bg1"/>
              </a:solidFill>
            </a:rPr>
            <a:t>-графия, УЗИ, </a:t>
          </a:r>
          <a:r>
            <a:rPr lang="ru-RU" sz="1000" kern="1200" dirty="0" err="1" smtClean="0">
              <a:solidFill>
                <a:schemeClr val="bg1"/>
              </a:solidFill>
            </a:rPr>
            <a:t>ЭКГ,ЭхоКГ,ЭЭГ,ЭМГ,эндоскопия</a:t>
          </a:r>
          <a:r>
            <a:rPr lang="ru-RU" sz="1000" kern="1200" dirty="0" smtClean="0">
              <a:solidFill>
                <a:schemeClr val="bg1"/>
              </a:solidFill>
            </a:rPr>
            <a:t>, </a:t>
          </a:r>
          <a:r>
            <a:rPr lang="ru-RU" sz="1000" kern="1200" dirty="0" err="1" smtClean="0">
              <a:solidFill>
                <a:schemeClr val="bg1"/>
              </a:solidFill>
            </a:rPr>
            <a:t>ИГХ,радиоизотопное</a:t>
          </a:r>
          <a:r>
            <a:rPr lang="ru-RU" sz="1000" kern="1200" dirty="0" smtClean="0">
              <a:solidFill>
                <a:schemeClr val="bg1"/>
              </a:solidFill>
            </a:rPr>
            <a:t> исследование, клинический, биохимический, иммунологический анализ крови, </a:t>
          </a:r>
          <a:r>
            <a:rPr lang="ru-RU" sz="1000" kern="1200" dirty="0" err="1" smtClean="0">
              <a:solidFill>
                <a:schemeClr val="bg1"/>
              </a:solidFill>
            </a:rPr>
            <a:t>онкомаркеры</a:t>
          </a:r>
          <a:r>
            <a:rPr lang="ru-RU" sz="1000" kern="1200" dirty="0" smtClean="0">
              <a:solidFill>
                <a:schemeClr val="bg1"/>
              </a:solidFill>
            </a:rPr>
            <a:t>, ПЦР, морфология, цитохимия, цитология, </a:t>
          </a:r>
          <a:r>
            <a:rPr lang="ru-RU" sz="1000" kern="1200" dirty="0" err="1" smtClean="0">
              <a:solidFill>
                <a:schemeClr val="bg1"/>
              </a:solidFill>
            </a:rPr>
            <a:t>иммунофенотипирование</a:t>
          </a:r>
          <a:r>
            <a:rPr lang="ru-RU" sz="1000" kern="1200" dirty="0" smtClean="0">
              <a:solidFill>
                <a:schemeClr val="bg1"/>
              </a:solidFill>
            </a:rPr>
            <a:t> костного мозга, проточная </a:t>
          </a:r>
          <a:r>
            <a:rPr lang="ru-RU" sz="1000" kern="1200" dirty="0" err="1" smtClean="0">
              <a:solidFill>
                <a:schemeClr val="bg1"/>
              </a:solidFill>
            </a:rPr>
            <a:t>цитометрия</a:t>
          </a:r>
          <a:r>
            <a:rPr lang="ru-RU" sz="1000" kern="1200" dirty="0" smtClean="0">
              <a:solidFill>
                <a:schemeClr val="bg1"/>
              </a:solidFill>
            </a:rPr>
            <a:t>, молекулярная биология, цитогенетическое исследование, лекарственный мониторинг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4653932" y="348057"/>
        <a:ext cx="1849535" cy="3266273"/>
      </dsp:txXfrm>
    </dsp:sp>
    <dsp:sp modelId="{8A51F8D3-CB41-46F7-94B4-55491DCAF195}">
      <dsp:nvSpPr>
        <dsp:cNvPr id="0" name=""/>
        <dsp:cNvSpPr/>
      </dsp:nvSpPr>
      <dsp:spPr>
        <a:xfrm>
          <a:off x="7467615" y="394527"/>
          <a:ext cx="1256266" cy="690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КГБУЗ ККОЦ, центр ЯМ ФМБА РФ-радиоизотопная диагностика, этап лучевой терапии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7467615" y="394527"/>
        <a:ext cx="1256266" cy="690637"/>
      </dsp:txXfrm>
    </dsp:sp>
    <dsp:sp modelId="{1BD7CF42-3337-4D30-A536-B3DB77A6B464}">
      <dsp:nvSpPr>
        <dsp:cNvPr id="0" name=""/>
        <dsp:cNvSpPr/>
      </dsp:nvSpPr>
      <dsp:spPr>
        <a:xfrm>
          <a:off x="7772403" y="1308926"/>
          <a:ext cx="886132" cy="451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baseline="0" dirty="0" smtClean="0">
              <a:solidFill>
                <a:schemeClr val="bg1"/>
              </a:solidFill>
            </a:rPr>
            <a:t> санатории специализированные+ местные: этап реабилитации</a:t>
          </a:r>
          <a:endParaRPr lang="ru-RU" sz="800" kern="1200" dirty="0">
            <a:solidFill>
              <a:schemeClr val="bg1"/>
            </a:solidFill>
          </a:endParaRPr>
        </a:p>
      </dsp:txBody>
      <dsp:txXfrm>
        <a:off x="7772403" y="1308926"/>
        <a:ext cx="886132" cy="451994"/>
      </dsp:txXfrm>
    </dsp:sp>
    <dsp:sp modelId="{BD2DA893-CD67-48FF-8254-8A19CA75CAFB}">
      <dsp:nvSpPr>
        <dsp:cNvPr id="0" name=""/>
        <dsp:cNvSpPr/>
      </dsp:nvSpPr>
      <dsp:spPr>
        <a:xfrm>
          <a:off x="7620009" y="1918529"/>
          <a:ext cx="1156488" cy="664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КГБУЗ</a:t>
          </a:r>
          <a:r>
            <a:rPr lang="ru-RU" sz="1000" kern="1200" baseline="0" dirty="0" smtClean="0">
              <a:solidFill>
                <a:schemeClr val="bg1"/>
              </a:solidFill>
            </a:rPr>
            <a:t> ККОЦ,КГБУЗ ККБ-1, КГБУЗ ГКБ№7: по достижении 18 лет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7620009" y="1918529"/>
        <a:ext cx="1156488" cy="664040"/>
      </dsp:txXfrm>
    </dsp:sp>
    <dsp:sp modelId="{049EB91F-3745-496B-87DA-3DCD695E89D6}">
      <dsp:nvSpPr>
        <dsp:cNvPr id="0" name=""/>
        <dsp:cNvSpPr/>
      </dsp:nvSpPr>
      <dsp:spPr>
        <a:xfrm>
          <a:off x="7696206" y="2756722"/>
          <a:ext cx="1035366" cy="761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Хоспис, выездные бригады:</a:t>
          </a:r>
          <a:r>
            <a:rPr lang="ru-RU" sz="1000" kern="1200" baseline="0" dirty="0" smtClean="0">
              <a:solidFill>
                <a:schemeClr val="bg1"/>
              </a:solidFill>
            </a:rPr>
            <a:t> </a:t>
          </a:r>
          <a:r>
            <a:rPr lang="ru-RU" sz="1000" kern="1200" baseline="0" dirty="0" err="1" smtClean="0">
              <a:solidFill>
                <a:schemeClr val="bg1"/>
              </a:solidFill>
            </a:rPr>
            <a:t>инкурабельные</a:t>
          </a:r>
          <a:r>
            <a:rPr lang="ru-RU" sz="1000" kern="1200" baseline="0" dirty="0" smtClean="0">
              <a:solidFill>
                <a:schemeClr val="bg1"/>
              </a:solidFill>
            </a:rPr>
            <a:t> больные 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7696206" y="2756722"/>
        <a:ext cx="1035366" cy="761218"/>
      </dsp:txXfrm>
    </dsp:sp>
    <dsp:sp modelId="{BD747102-F494-46CB-8C63-FC11938E7A9D}">
      <dsp:nvSpPr>
        <dsp:cNvPr id="0" name=""/>
        <dsp:cNvSpPr/>
      </dsp:nvSpPr>
      <dsp:spPr>
        <a:xfrm>
          <a:off x="2590801" y="1689920"/>
          <a:ext cx="1136455" cy="768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bg1"/>
              </a:solidFill>
            </a:rPr>
            <a:t>КГБУЗ</a:t>
          </a:r>
          <a:r>
            <a:rPr lang="ru-RU" sz="900" kern="1200" baseline="0" dirty="0" smtClean="0">
              <a:solidFill>
                <a:schemeClr val="bg1"/>
              </a:solidFill>
            </a:rPr>
            <a:t> КККЦОМД консультативная поликлиника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bg1"/>
              </a:solidFill>
            </a:rPr>
            <a:t> (детский онколог /гематолог</a:t>
          </a:r>
          <a:r>
            <a:rPr lang="ru-RU" sz="1000" kern="1200" baseline="0" dirty="0" smtClean="0">
              <a:solidFill>
                <a:schemeClr val="bg1"/>
              </a:solidFill>
            </a:rPr>
            <a:t>)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2590801" y="1689920"/>
        <a:ext cx="1136455" cy="768677"/>
      </dsp:txXfrm>
    </dsp:sp>
    <dsp:sp modelId="{4E169735-2705-40EA-99E2-8599EBA8B3BA}">
      <dsp:nvSpPr>
        <dsp:cNvPr id="0" name=""/>
        <dsp:cNvSpPr/>
      </dsp:nvSpPr>
      <dsp:spPr>
        <a:xfrm>
          <a:off x="2392006" y="590379"/>
          <a:ext cx="1466553" cy="884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</a:rPr>
            <a:t>Федеральные</a:t>
          </a:r>
          <a:r>
            <a:rPr lang="ru-RU" sz="1000" kern="1200" baseline="0" dirty="0" smtClean="0">
              <a:solidFill>
                <a:schemeClr val="bg1"/>
              </a:solidFill>
            </a:rPr>
            <a:t> клиники: ТГСК, </a:t>
          </a:r>
          <a:r>
            <a:rPr lang="ru-RU" sz="1000" kern="1200" baseline="0" dirty="0" err="1" smtClean="0">
              <a:solidFill>
                <a:schemeClr val="bg1"/>
              </a:solidFill>
            </a:rPr>
            <a:t>эндопротезирование</a:t>
          </a:r>
          <a:r>
            <a:rPr lang="ru-RU" sz="1000" kern="1200" baseline="0" dirty="0" smtClean="0">
              <a:solidFill>
                <a:schemeClr val="bg1"/>
              </a:solidFill>
            </a:rPr>
            <a:t>, экспериментальное лечение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2392006" y="590379"/>
        <a:ext cx="1466553" cy="884242"/>
      </dsp:txXfrm>
    </dsp:sp>
    <dsp:sp modelId="{585AB845-9B89-4D50-AA69-88198470EB71}">
      <dsp:nvSpPr>
        <dsp:cNvPr id="0" name=""/>
        <dsp:cNvSpPr/>
      </dsp:nvSpPr>
      <dsp:spPr>
        <a:xfrm>
          <a:off x="101328" y="1171605"/>
          <a:ext cx="1532494" cy="1009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bg1"/>
              </a:solidFill>
            </a:rPr>
            <a:t>Хирургическое отделение КГБУЗ КККЦОМД- биопсия/этап оперативного лечения: гистологическая верификация, ИГХ,КТ, 5 коек</a:t>
          </a:r>
          <a:endParaRPr lang="ru-RU" sz="1000" kern="1200" baseline="0" dirty="0">
            <a:solidFill>
              <a:schemeClr val="bg1"/>
            </a:solidFill>
          </a:endParaRPr>
        </a:p>
      </dsp:txBody>
      <dsp:txXfrm>
        <a:off x="101328" y="1171605"/>
        <a:ext cx="1532494" cy="1009591"/>
      </dsp:txXfrm>
    </dsp:sp>
    <dsp:sp modelId="{3DABA312-C6C1-406C-A4D6-C27C6CDBAB9B}">
      <dsp:nvSpPr>
        <dsp:cNvPr id="0" name=""/>
        <dsp:cNvSpPr/>
      </dsp:nvSpPr>
      <dsp:spPr>
        <a:xfrm>
          <a:off x="0" y="2133600"/>
          <a:ext cx="1655495" cy="696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solidFill>
                <a:schemeClr val="bg1"/>
              </a:solidFill>
            </a:rPr>
            <a:t>Нейрохирургия ГКБ-20 челюстно-лицевая хирургия ГДБ-5, хирургия опухолей </a:t>
          </a:r>
          <a:r>
            <a:rPr lang="ru-RU" sz="1000" kern="1200" baseline="0" dirty="0" err="1" smtClean="0">
              <a:solidFill>
                <a:schemeClr val="bg1"/>
              </a:solidFill>
            </a:rPr>
            <a:t>лор-органов</a:t>
          </a:r>
          <a:r>
            <a:rPr lang="ru-RU" sz="1000" kern="1200" baseline="0" dirty="0" smtClean="0">
              <a:solidFill>
                <a:schemeClr val="bg1"/>
              </a:solidFill>
            </a:rPr>
            <a:t> ГДБ-4</a:t>
          </a:r>
          <a:endParaRPr lang="ru-RU" sz="1000" kern="1200" baseline="0" dirty="0">
            <a:solidFill>
              <a:schemeClr val="bg1"/>
            </a:solidFill>
          </a:endParaRPr>
        </a:p>
      </dsp:txBody>
      <dsp:txXfrm>
        <a:off x="0" y="2133600"/>
        <a:ext cx="1655495" cy="696289"/>
      </dsp:txXfrm>
    </dsp:sp>
    <dsp:sp modelId="{A5B2C8FF-F84C-4740-B86C-E4BF95F4C47F}">
      <dsp:nvSpPr>
        <dsp:cNvPr id="0" name=""/>
        <dsp:cNvSpPr/>
      </dsp:nvSpPr>
      <dsp:spPr>
        <a:xfrm>
          <a:off x="0" y="2895606"/>
          <a:ext cx="1776229" cy="251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solidFill>
                <a:schemeClr val="bg1"/>
              </a:solidFill>
            </a:rPr>
            <a:t>Ургентная</a:t>
          </a:r>
          <a:r>
            <a:rPr lang="ru-RU" sz="1000" kern="1200" dirty="0" smtClean="0">
              <a:solidFill>
                <a:schemeClr val="bg1"/>
              </a:solidFill>
            </a:rPr>
            <a:t> </a:t>
          </a:r>
          <a:r>
            <a:rPr lang="ru-RU" sz="1000" kern="1200" baseline="0" dirty="0" smtClean="0">
              <a:solidFill>
                <a:schemeClr val="bg1"/>
              </a:solidFill>
            </a:rPr>
            <a:t>хирургия</a:t>
          </a:r>
          <a:r>
            <a:rPr lang="ru-RU" sz="1000" kern="1200" dirty="0" smtClean="0">
              <a:solidFill>
                <a:schemeClr val="bg1"/>
              </a:solidFill>
            </a:rPr>
            <a:t> ЦРБ/МУЗ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0" y="2895606"/>
        <a:ext cx="1776229" cy="251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0F4AD-6093-4BCF-B2C2-6E2FB78A8FBC}">
      <dsp:nvSpPr>
        <dsp:cNvPr id="0" name=""/>
        <dsp:cNvSpPr/>
      </dsp:nvSpPr>
      <dsp:spPr>
        <a:xfrm>
          <a:off x="2242355" y="1017378"/>
          <a:ext cx="2265361" cy="212325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КГБУЗ КККЦОМД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Отделение онкологии гематологии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(химиотерапия)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32кс+6дс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6004" y="1121027"/>
        <a:ext cx="2058063" cy="1915953"/>
      </dsp:txXfrm>
    </dsp:sp>
    <dsp:sp modelId="{6C8C2FEA-08D2-4074-988F-1D766D61DFA4}">
      <dsp:nvSpPr>
        <dsp:cNvPr id="0" name=""/>
        <dsp:cNvSpPr/>
      </dsp:nvSpPr>
      <dsp:spPr>
        <a:xfrm rot="19835693">
          <a:off x="4492656" y="1383238"/>
          <a:ext cx="233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8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0E5F-F88C-41A9-A96A-CED3D51BB7B3}">
      <dsp:nvSpPr>
        <dsp:cNvPr id="0" name=""/>
        <dsp:cNvSpPr/>
      </dsp:nvSpPr>
      <dsp:spPr>
        <a:xfrm>
          <a:off x="4676654" y="327161"/>
          <a:ext cx="1841504" cy="998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Хирургический этап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25405" y="375912"/>
        <a:ext cx="1744002" cy="901176"/>
      </dsp:txXfrm>
    </dsp:sp>
    <dsp:sp modelId="{A7368DE3-5148-4C8B-BF48-146699B8D199}">
      <dsp:nvSpPr>
        <dsp:cNvPr id="0" name=""/>
        <dsp:cNvSpPr/>
      </dsp:nvSpPr>
      <dsp:spPr>
        <a:xfrm rot="840435">
          <a:off x="4504140" y="2390683"/>
          <a:ext cx="2406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6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2F3BA-AD9E-4EB9-B168-DE86F0415301}">
      <dsp:nvSpPr>
        <dsp:cNvPr id="0" name=""/>
        <dsp:cNvSpPr/>
      </dsp:nvSpPr>
      <dsp:spPr>
        <a:xfrm>
          <a:off x="4741171" y="2141267"/>
          <a:ext cx="1770238" cy="998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другими структурами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9922" y="2190018"/>
        <a:ext cx="1672736" cy="901176"/>
      </dsp:txXfrm>
    </dsp:sp>
    <dsp:sp modelId="{09FFF0D4-A0B5-456C-8BC0-2C65534A328B}">
      <dsp:nvSpPr>
        <dsp:cNvPr id="0" name=""/>
        <dsp:cNvSpPr/>
      </dsp:nvSpPr>
      <dsp:spPr>
        <a:xfrm rot="10641140">
          <a:off x="1784919" y="2141953"/>
          <a:ext cx="4576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6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C1428-F066-4812-8A5A-CD113D0C5D9F}">
      <dsp:nvSpPr>
        <dsp:cNvPr id="0" name=""/>
        <dsp:cNvSpPr/>
      </dsp:nvSpPr>
      <dsp:spPr>
        <a:xfrm>
          <a:off x="20667" y="1693983"/>
          <a:ext cx="1764495" cy="998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Диагностика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418" y="1742734"/>
        <a:ext cx="1666993" cy="901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670D-E276-4161-AE5C-52DD16D7177F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17C99-D7B6-4E62-9FFF-4097B7264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40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1853" y="4350457"/>
            <a:ext cx="4739099" cy="35110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096C6-5776-4E36-93E9-712304336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0275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755A4B84-672A-41B2-9D91-F904918A5F63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4338D00E-9421-4AB9-88B6-359FE8B05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4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9EA3A7AD-320A-4B99-8D54-1FE017E5051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30E6B93-EC34-4F64-9590-ED041293A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6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0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0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0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60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21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81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A892181-B0AD-4056-9486-FA8467A1AAD5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71BFBF2F-A204-4A30-A83A-172CBDB9D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7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DA9EE0A4-0D8B-49CC-B73A-5D75FE766A3D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E6DD3125-DD8B-4154-BD43-1A673B44C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83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15" indent="0">
              <a:buNone/>
              <a:defRPr sz="2000" b="1"/>
            </a:lvl2pPr>
            <a:lvl3pPr marL="912033" indent="0">
              <a:buNone/>
              <a:defRPr sz="1800" b="1"/>
            </a:lvl3pPr>
            <a:lvl4pPr marL="1368051" indent="0">
              <a:buNone/>
              <a:defRPr sz="1600" b="1"/>
            </a:lvl4pPr>
            <a:lvl5pPr marL="1824066" indent="0">
              <a:buNone/>
              <a:defRPr sz="1600" b="1"/>
            </a:lvl5pPr>
            <a:lvl6pPr marL="2280085" indent="0">
              <a:buNone/>
              <a:defRPr sz="1600" b="1"/>
            </a:lvl6pPr>
            <a:lvl7pPr marL="2736098" indent="0">
              <a:buNone/>
              <a:defRPr sz="1600" b="1"/>
            </a:lvl7pPr>
            <a:lvl8pPr marL="3192109" indent="0">
              <a:buNone/>
              <a:defRPr sz="1600" b="1"/>
            </a:lvl8pPr>
            <a:lvl9pPr marL="36481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15" indent="0">
              <a:buNone/>
              <a:defRPr sz="2000" b="1"/>
            </a:lvl2pPr>
            <a:lvl3pPr marL="912033" indent="0">
              <a:buNone/>
              <a:defRPr sz="1800" b="1"/>
            </a:lvl3pPr>
            <a:lvl4pPr marL="1368051" indent="0">
              <a:buNone/>
              <a:defRPr sz="1600" b="1"/>
            </a:lvl4pPr>
            <a:lvl5pPr marL="1824066" indent="0">
              <a:buNone/>
              <a:defRPr sz="1600" b="1"/>
            </a:lvl5pPr>
            <a:lvl6pPr marL="2280085" indent="0">
              <a:buNone/>
              <a:defRPr sz="1600" b="1"/>
            </a:lvl6pPr>
            <a:lvl7pPr marL="2736098" indent="0">
              <a:buNone/>
              <a:defRPr sz="1600" b="1"/>
            </a:lvl7pPr>
            <a:lvl8pPr marL="3192109" indent="0">
              <a:buNone/>
              <a:defRPr sz="1600" b="1"/>
            </a:lvl8pPr>
            <a:lvl9pPr marL="36481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A5DF8387-9449-4DE9-9955-89419237B511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26E7599-D888-469A-893F-905432CF0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13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326AAAE-6B88-4E5C-8CD4-E3CE4E5EBC0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B762EF5A-2102-4632-AB76-65B6DBFFB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74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7E469A6-1B8E-4CFC-B434-10E287363103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74189F1-9F1B-4E3C-A5DD-B26E03ADF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27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7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015" indent="0">
              <a:buNone/>
              <a:defRPr sz="1200"/>
            </a:lvl2pPr>
            <a:lvl3pPr marL="912033" indent="0">
              <a:buNone/>
              <a:defRPr sz="1000"/>
            </a:lvl3pPr>
            <a:lvl4pPr marL="1368051" indent="0">
              <a:buNone/>
              <a:defRPr sz="900"/>
            </a:lvl4pPr>
            <a:lvl5pPr marL="1824066" indent="0">
              <a:buNone/>
              <a:defRPr sz="900"/>
            </a:lvl5pPr>
            <a:lvl6pPr marL="2280085" indent="0">
              <a:buNone/>
              <a:defRPr sz="900"/>
            </a:lvl6pPr>
            <a:lvl7pPr marL="2736098" indent="0">
              <a:buNone/>
              <a:defRPr sz="900"/>
            </a:lvl7pPr>
            <a:lvl8pPr marL="3192109" indent="0">
              <a:buNone/>
              <a:defRPr sz="900"/>
            </a:lvl8pPr>
            <a:lvl9pPr marL="36481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1722FB16-24BD-4E2F-99F6-F7EDA2A8EDBE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5ABAA64-A8E1-4447-85DC-3E2687062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015" indent="0">
              <a:buNone/>
              <a:defRPr sz="2800"/>
            </a:lvl2pPr>
            <a:lvl3pPr marL="912033" indent="0">
              <a:buNone/>
              <a:defRPr sz="2400"/>
            </a:lvl3pPr>
            <a:lvl4pPr marL="1368051" indent="0">
              <a:buNone/>
              <a:defRPr sz="2000"/>
            </a:lvl4pPr>
            <a:lvl5pPr marL="1824066" indent="0">
              <a:buNone/>
              <a:defRPr sz="2000"/>
            </a:lvl5pPr>
            <a:lvl6pPr marL="2280085" indent="0">
              <a:buNone/>
              <a:defRPr sz="2000"/>
            </a:lvl6pPr>
            <a:lvl7pPr marL="2736098" indent="0">
              <a:buNone/>
              <a:defRPr sz="2000"/>
            </a:lvl7pPr>
            <a:lvl8pPr marL="3192109" indent="0">
              <a:buNone/>
              <a:defRPr sz="2000"/>
            </a:lvl8pPr>
            <a:lvl9pPr marL="364813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015" indent="0">
              <a:buNone/>
              <a:defRPr sz="1200"/>
            </a:lvl2pPr>
            <a:lvl3pPr marL="912033" indent="0">
              <a:buNone/>
              <a:defRPr sz="1000"/>
            </a:lvl3pPr>
            <a:lvl4pPr marL="1368051" indent="0">
              <a:buNone/>
              <a:defRPr sz="900"/>
            </a:lvl4pPr>
            <a:lvl5pPr marL="1824066" indent="0">
              <a:buNone/>
              <a:defRPr sz="900"/>
            </a:lvl5pPr>
            <a:lvl6pPr marL="2280085" indent="0">
              <a:buNone/>
              <a:defRPr sz="900"/>
            </a:lvl6pPr>
            <a:lvl7pPr marL="2736098" indent="0">
              <a:buNone/>
              <a:defRPr sz="900"/>
            </a:lvl7pPr>
            <a:lvl8pPr marL="3192109" indent="0">
              <a:buNone/>
              <a:defRPr sz="900"/>
            </a:lvl8pPr>
            <a:lvl9pPr marL="36481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11DF4948-7559-41E6-BC59-C32411126BBE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6AB1479-4EEA-471B-B36E-1779CDD75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6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7419254B-1039-4C25-ACF2-FF193E25A159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6BC3EF26-1DFD-482E-866D-B66A5A74A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546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6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D8A0709E-ECB8-41E0-881F-6C7BE78DCBE1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127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EFA7886-6DA6-40FE-844F-5A183B355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88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1" y="256347"/>
            <a:ext cx="7806240" cy="1142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54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/>
            </a:lvl1pPr>
          </a:lstStyle>
          <a:p>
            <a:pPr>
              <a:defRPr/>
            </a:pPr>
            <a:fld id="{985F7FFB-6024-4277-A4B0-CF92D9744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453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4ADDFEDD-A08D-48BA-A289-24108CDD0EDF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045254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015" indent="0">
              <a:buNone/>
              <a:defRPr sz="1800"/>
            </a:lvl2pPr>
            <a:lvl3pPr marL="912033" indent="0">
              <a:buNone/>
              <a:defRPr sz="1600"/>
            </a:lvl3pPr>
            <a:lvl4pPr marL="1368051" indent="0">
              <a:buNone/>
              <a:defRPr sz="1400"/>
            </a:lvl4pPr>
            <a:lvl5pPr marL="1824066" indent="0">
              <a:buNone/>
              <a:defRPr sz="1400"/>
            </a:lvl5pPr>
            <a:lvl6pPr marL="2280085" indent="0">
              <a:buNone/>
              <a:defRPr sz="1400"/>
            </a:lvl6pPr>
            <a:lvl7pPr marL="2736098" indent="0">
              <a:buNone/>
              <a:defRPr sz="1400"/>
            </a:lvl7pPr>
            <a:lvl8pPr marL="3192109" indent="0">
              <a:buNone/>
              <a:defRPr sz="1400"/>
            </a:lvl8pPr>
            <a:lvl9pPr marL="364813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5F6EE1EB-7C7D-450F-96EB-9BCC8E9E365B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2256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9DECF6F5-BF93-4E26-A941-79CBA3AF91DA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96147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15" indent="0">
              <a:buNone/>
              <a:defRPr sz="2000" b="1"/>
            </a:lvl2pPr>
            <a:lvl3pPr marL="912033" indent="0">
              <a:buNone/>
              <a:defRPr sz="1800" b="1"/>
            </a:lvl3pPr>
            <a:lvl4pPr marL="1368051" indent="0">
              <a:buNone/>
              <a:defRPr sz="1600" b="1"/>
            </a:lvl4pPr>
            <a:lvl5pPr marL="1824066" indent="0">
              <a:buNone/>
              <a:defRPr sz="1600" b="1"/>
            </a:lvl5pPr>
            <a:lvl6pPr marL="2280085" indent="0">
              <a:buNone/>
              <a:defRPr sz="1600" b="1"/>
            </a:lvl6pPr>
            <a:lvl7pPr marL="2736098" indent="0">
              <a:buNone/>
              <a:defRPr sz="1600" b="1"/>
            </a:lvl7pPr>
            <a:lvl8pPr marL="3192109" indent="0">
              <a:buNone/>
              <a:defRPr sz="1600" b="1"/>
            </a:lvl8pPr>
            <a:lvl9pPr marL="36481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15" indent="0">
              <a:buNone/>
              <a:defRPr sz="2000" b="1"/>
            </a:lvl2pPr>
            <a:lvl3pPr marL="912033" indent="0">
              <a:buNone/>
              <a:defRPr sz="1800" b="1"/>
            </a:lvl3pPr>
            <a:lvl4pPr marL="1368051" indent="0">
              <a:buNone/>
              <a:defRPr sz="1600" b="1"/>
            </a:lvl4pPr>
            <a:lvl5pPr marL="1824066" indent="0">
              <a:buNone/>
              <a:defRPr sz="1600" b="1"/>
            </a:lvl5pPr>
            <a:lvl6pPr marL="2280085" indent="0">
              <a:buNone/>
              <a:defRPr sz="1600" b="1"/>
            </a:lvl6pPr>
            <a:lvl7pPr marL="2736098" indent="0">
              <a:buNone/>
              <a:defRPr sz="1600" b="1"/>
            </a:lvl7pPr>
            <a:lvl8pPr marL="3192109" indent="0">
              <a:buNone/>
              <a:defRPr sz="1600" b="1"/>
            </a:lvl8pPr>
            <a:lvl9pPr marL="364813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BA7A0EC7-59F2-491B-B79D-C5F66BF1E4E1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770311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31B05588-4075-41B8-B971-3F13414153C6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26026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2327A40E-AD7B-4A3B-B813-B16DE4410469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1699535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7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015" indent="0">
              <a:buNone/>
              <a:defRPr sz="1200"/>
            </a:lvl2pPr>
            <a:lvl3pPr marL="912033" indent="0">
              <a:buNone/>
              <a:defRPr sz="1000"/>
            </a:lvl3pPr>
            <a:lvl4pPr marL="1368051" indent="0">
              <a:buNone/>
              <a:defRPr sz="900"/>
            </a:lvl4pPr>
            <a:lvl5pPr marL="1824066" indent="0">
              <a:buNone/>
              <a:defRPr sz="900"/>
            </a:lvl5pPr>
            <a:lvl6pPr marL="2280085" indent="0">
              <a:buNone/>
              <a:defRPr sz="900"/>
            </a:lvl6pPr>
            <a:lvl7pPr marL="2736098" indent="0">
              <a:buNone/>
              <a:defRPr sz="900"/>
            </a:lvl7pPr>
            <a:lvl8pPr marL="3192109" indent="0">
              <a:buNone/>
              <a:defRPr sz="900"/>
            </a:lvl8pPr>
            <a:lvl9pPr marL="36481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2C3ED731-0F80-440F-A087-369F084A65C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329106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015" indent="0">
              <a:buNone/>
              <a:defRPr sz="2800"/>
            </a:lvl2pPr>
            <a:lvl3pPr marL="912033" indent="0">
              <a:buNone/>
              <a:defRPr sz="2400"/>
            </a:lvl3pPr>
            <a:lvl4pPr marL="1368051" indent="0">
              <a:buNone/>
              <a:defRPr sz="2000"/>
            </a:lvl4pPr>
            <a:lvl5pPr marL="1824066" indent="0">
              <a:buNone/>
              <a:defRPr sz="2000"/>
            </a:lvl5pPr>
            <a:lvl6pPr marL="2280085" indent="0">
              <a:buNone/>
              <a:defRPr sz="2000"/>
            </a:lvl6pPr>
            <a:lvl7pPr marL="2736098" indent="0">
              <a:buNone/>
              <a:defRPr sz="2000"/>
            </a:lvl7pPr>
            <a:lvl8pPr marL="3192109" indent="0">
              <a:buNone/>
              <a:defRPr sz="2000"/>
            </a:lvl8pPr>
            <a:lvl9pPr marL="364813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015" indent="0">
              <a:buNone/>
              <a:defRPr sz="1200"/>
            </a:lvl2pPr>
            <a:lvl3pPr marL="912033" indent="0">
              <a:buNone/>
              <a:defRPr sz="1000"/>
            </a:lvl3pPr>
            <a:lvl4pPr marL="1368051" indent="0">
              <a:buNone/>
              <a:defRPr sz="900"/>
            </a:lvl4pPr>
            <a:lvl5pPr marL="1824066" indent="0">
              <a:buNone/>
              <a:defRPr sz="900"/>
            </a:lvl5pPr>
            <a:lvl6pPr marL="2280085" indent="0">
              <a:buNone/>
              <a:defRPr sz="900"/>
            </a:lvl6pPr>
            <a:lvl7pPr marL="2736098" indent="0">
              <a:buNone/>
              <a:defRPr sz="900"/>
            </a:lvl7pPr>
            <a:lvl8pPr marL="3192109" indent="0">
              <a:buNone/>
              <a:defRPr sz="900"/>
            </a:lvl8pPr>
            <a:lvl9pPr marL="364813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AE8DF259-4191-4F64-81C3-5C737FE9F04A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9342630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6BD884E9-6993-48FF-9614-2424391CA921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945636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56412728-8FB0-49C0-B25F-6107A15D1A70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875792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838200"/>
            <a:ext cx="7772400" cy="5378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6CA4D3FB-EA62-4ADB-8FDC-10A496E5FF56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811825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566FB93A-36B0-4DF7-A286-FE68287E8D5A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8857048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D281F1FF-6ED7-4C7A-950C-C98554A11E42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688919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C8154DC5-3106-47F9-A3B6-4EAC6F8461EE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5394407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B62CF612-AA2E-4C97-93A0-2496D3AB7631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69878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329A009A-C0AF-4A92-A35E-B29311FD5F7B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4316528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7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B13971E-7091-4723-9E2D-EE877537961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E6EA4B-C5B6-4F20-BEE8-FA2E98E8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997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4147905-B274-42DA-BFBF-F4CDADE74FE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DB0ADC7-1D81-4B61-A7DD-BA5BC8595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34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9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9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9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9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5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17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77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424A896-A93A-4ECD-B5DE-10F730A1A64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9D867A9-B6AD-4E67-9BD9-202974D68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842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C6A3A00-BAAD-47F7-ACBE-1FD394A8905D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710C9BE5-8655-4CDC-988F-C95672FEE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34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67" indent="0">
              <a:buNone/>
              <a:defRPr sz="2000" b="1"/>
            </a:lvl2pPr>
            <a:lvl3pPr marL="911938" indent="0">
              <a:buNone/>
              <a:defRPr sz="1800" b="1"/>
            </a:lvl3pPr>
            <a:lvl4pPr marL="1367910" indent="0">
              <a:buNone/>
              <a:defRPr sz="1600" b="1"/>
            </a:lvl4pPr>
            <a:lvl5pPr marL="1823877" indent="0">
              <a:buNone/>
              <a:defRPr sz="1600" b="1"/>
            </a:lvl5pPr>
            <a:lvl6pPr marL="2279849" indent="0">
              <a:buNone/>
              <a:defRPr sz="1600" b="1"/>
            </a:lvl6pPr>
            <a:lvl7pPr marL="2735815" indent="0">
              <a:buNone/>
              <a:defRPr sz="1600" b="1"/>
            </a:lvl7pPr>
            <a:lvl8pPr marL="3191778" indent="0">
              <a:buNone/>
              <a:defRPr sz="1600" b="1"/>
            </a:lvl8pPr>
            <a:lvl9pPr marL="36477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67" indent="0">
              <a:buNone/>
              <a:defRPr sz="2000" b="1"/>
            </a:lvl2pPr>
            <a:lvl3pPr marL="911938" indent="0">
              <a:buNone/>
              <a:defRPr sz="1800" b="1"/>
            </a:lvl3pPr>
            <a:lvl4pPr marL="1367910" indent="0">
              <a:buNone/>
              <a:defRPr sz="1600" b="1"/>
            </a:lvl4pPr>
            <a:lvl5pPr marL="1823877" indent="0">
              <a:buNone/>
              <a:defRPr sz="1600" b="1"/>
            </a:lvl5pPr>
            <a:lvl6pPr marL="2279849" indent="0">
              <a:buNone/>
              <a:defRPr sz="1600" b="1"/>
            </a:lvl6pPr>
            <a:lvl7pPr marL="2735815" indent="0">
              <a:buNone/>
              <a:defRPr sz="1600" b="1"/>
            </a:lvl7pPr>
            <a:lvl8pPr marL="3191778" indent="0">
              <a:buNone/>
              <a:defRPr sz="1600" b="1"/>
            </a:lvl8pPr>
            <a:lvl9pPr marL="36477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307AB2B-9EE5-4407-9407-27CCD6E5927E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B94431E9-55DB-4C7C-A053-DB9A4EC0B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353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4842845-05AF-45EB-BF2B-C28D1C1EECFD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F03BB70-8464-49B0-A036-022033530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2336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9F9EAA7-C4FD-4273-9CAB-C33A08E1E59A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86E27A8-1539-4887-8CA9-381838F2C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7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967" indent="0">
              <a:buNone/>
              <a:defRPr sz="1200"/>
            </a:lvl2pPr>
            <a:lvl3pPr marL="911938" indent="0">
              <a:buNone/>
              <a:defRPr sz="1000"/>
            </a:lvl3pPr>
            <a:lvl4pPr marL="1367910" indent="0">
              <a:buNone/>
              <a:defRPr sz="900"/>
            </a:lvl4pPr>
            <a:lvl5pPr marL="1823877" indent="0">
              <a:buNone/>
              <a:defRPr sz="900"/>
            </a:lvl5pPr>
            <a:lvl6pPr marL="2279849" indent="0">
              <a:buNone/>
              <a:defRPr sz="900"/>
            </a:lvl6pPr>
            <a:lvl7pPr marL="2735815" indent="0">
              <a:buNone/>
              <a:defRPr sz="900"/>
            </a:lvl7pPr>
            <a:lvl8pPr marL="3191778" indent="0">
              <a:buNone/>
              <a:defRPr sz="900"/>
            </a:lvl8pPr>
            <a:lvl9pPr marL="36477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6551A73-1419-4E21-9FE6-33B5BE07B07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6E30598-7C89-43AE-9C8B-D455EC72C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5497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967" indent="0">
              <a:buNone/>
              <a:defRPr sz="2800"/>
            </a:lvl2pPr>
            <a:lvl3pPr marL="911938" indent="0">
              <a:buNone/>
              <a:defRPr sz="2400"/>
            </a:lvl3pPr>
            <a:lvl4pPr marL="1367910" indent="0">
              <a:buNone/>
              <a:defRPr sz="2000"/>
            </a:lvl4pPr>
            <a:lvl5pPr marL="1823877" indent="0">
              <a:buNone/>
              <a:defRPr sz="2000"/>
            </a:lvl5pPr>
            <a:lvl6pPr marL="2279849" indent="0">
              <a:buNone/>
              <a:defRPr sz="2000"/>
            </a:lvl6pPr>
            <a:lvl7pPr marL="2735815" indent="0">
              <a:buNone/>
              <a:defRPr sz="2000"/>
            </a:lvl7pPr>
            <a:lvl8pPr marL="3191778" indent="0">
              <a:buNone/>
              <a:defRPr sz="2000"/>
            </a:lvl8pPr>
            <a:lvl9pPr marL="364775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967" indent="0">
              <a:buNone/>
              <a:defRPr sz="1200"/>
            </a:lvl2pPr>
            <a:lvl3pPr marL="911938" indent="0">
              <a:buNone/>
              <a:defRPr sz="1000"/>
            </a:lvl3pPr>
            <a:lvl4pPr marL="1367910" indent="0">
              <a:buNone/>
              <a:defRPr sz="900"/>
            </a:lvl4pPr>
            <a:lvl5pPr marL="1823877" indent="0">
              <a:buNone/>
              <a:defRPr sz="900"/>
            </a:lvl5pPr>
            <a:lvl6pPr marL="2279849" indent="0">
              <a:buNone/>
              <a:defRPr sz="900"/>
            </a:lvl6pPr>
            <a:lvl7pPr marL="2735815" indent="0">
              <a:buNone/>
              <a:defRPr sz="900"/>
            </a:lvl7pPr>
            <a:lvl8pPr marL="3191778" indent="0">
              <a:buNone/>
              <a:defRPr sz="900"/>
            </a:lvl8pPr>
            <a:lvl9pPr marL="36477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ED66F82E-B296-4473-AC14-76DE8F87E75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6D3338B-F5C9-4576-A4BD-341C66E2B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9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551F4E-56C6-4293-B48A-6C3466EC0502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A333232-BFDB-4F60-94AA-18060B06B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482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6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9C00C1A4-63BB-4849-AC3D-697A53AF2157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97604795-EA19-4999-981F-E265364C7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34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1" y="256347"/>
            <a:ext cx="7806240" cy="1142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035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5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6DD0641C-FA47-4F1B-B0AD-B1F309109C0A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C70C090-288C-4A5D-A287-B51DF0E9F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556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29E233C-5B7F-48BA-B341-32EB46BBA58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2E1FEBB-EC5F-4592-93F3-B3AA9EDFA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755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2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6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43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0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58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73EB97E-2FD0-4A2E-A034-F4187F404315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EE56CFB9-65CB-4DB6-BA63-8E19F8CAB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181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D34AD76-55D1-44C4-A76D-72D72CA2E1C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97E723F7-EC48-4B37-A611-85355CFA7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272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731" indent="0">
              <a:buNone/>
              <a:defRPr sz="2000" b="1"/>
            </a:lvl2pPr>
            <a:lvl3pPr marL="911466" indent="0">
              <a:buNone/>
              <a:defRPr sz="1800" b="1"/>
            </a:lvl3pPr>
            <a:lvl4pPr marL="1367201" indent="0">
              <a:buNone/>
              <a:defRPr sz="1600" b="1"/>
            </a:lvl4pPr>
            <a:lvl5pPr marL="1822932" indent="0">
              <a:buNone/>
              <a:defRPr sz="1600" b="1"/>
            </a:lvl5pPr>
            <a:lvl6pPr marL="2278668" indent="0">
              <a:buNone/>
              <a:defRPr sz="1600" b="1"/>
            </a:lvl6pPr>
            <a:lvl7pPr marL="2734399" indent="0">
              <a:buNone/>
              <a:defRPr sz="1600" b="1"/>
            </a:lvl7pPr>
            <a:lvl8pPr marL="3190123" indent="0">
              <a:buNone/>
              <a:defRPr sz="1600" b="1"/>
            </a:lvl8pPr>
            <a:lvl9pPr marL="36458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731" indent="0">
              <a:buNone/>
              <a:defRPr sz="2000" b="1"/>
            </a:lvl2pPr>
            <a:lvl3pPr marL="911466" indent="0">
              <a:buNone/>
              <a:defRPr sz="1800" b="1"/>
            </a:lvl3pPr>
            <a:lvl4pPr marL="1367201" indent="0">
              <a:buNone/>
              <a:defRPr sz="1600" b="1"/>
            </a:lvl4pPr>
            <a:lvl5pPr marL="1822932" indent="0">
              <a:buNone/>
              <a:defRPr sz="1600" b="1"/>
            </a:lvl5pPr>
            <a:lvl6pPr marL="2278668" indent="0">
              <a:buNone/>
              <a:defRPr sz="1600" b="1"/>
            </a:lvl6pPr>
            <a:lvl7pPr marL="2734399" indent="0">
              <a:buNone/>
              <a:defRPr sz="1600" b="1"/>
            </a:lvl7pPr>
            <a:lvl8pPr marL="3190123" indent="0">
              <a:buNone/>
              <a:defRPr sz="1600" b="1"/>
            </a:lvl8pPr>
            <a:lvl9pPr marL="36458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29DFE0F-069D-4B62-9554-2D361FDCCB37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9C46D7DA-1806-48B9-B969-9F920AB0C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264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F87349D-87E0-44B2-8A6A-BD22F230BBB3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5A8401D-D6E6-4718-B77F-13C35C685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892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9AD27B4-80AF-4E95-BD65-5ED5F369AF0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BD44ED1-1090-4BC1-8A2A-94E10DF7A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1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731" indent="0">
              <a:buNone/>
              <a:defRPr sz="1200"/>
            </a:lvl2pPr>
            <a:lvl3pPr marL="911466" indent="0">
              <a:buNone/>
              <a:defRPr sz="1000"/>
            </a:lvl3pPr>
            <a:lvl4pPr marL="1367201" indent="0">
              <a:buNone/>
              <a:defRPr sz="900"/>
            </a:lvl4pPr>
            <a:lvl5pPr marL="1822932" indent="0">
              <a:buNone/>
              <a:defRPr sz="900"/>
            </a:lvl5pPr>
            <a:lvl6pPr marL="2278668" indent="0">
              <a:buNone/>
              <a:defRPr sz="900"/>
            </a:lvl6pPr>
            <a:lvl7pPr marL="2734399" indent="0">
              <a:buNone/>
              <a:defRPr sz="900"/>
            </a:lvl7pPr>
            <a:lvl8pPr marL="3190123" indent="0">
              <a:buNone/>
              <a:defRPr sz="900"/>
            </a:lvl8pPr>
            <a:lvl9pPr marL="36458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7A12B0E5-0029-4C46-BA27-D6F3ECA76CFA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58620-8B0E-4C10-8B9F-3C27A071C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8779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731" indent="0">
              <a:buNone/>
              <a:defRPr sz="2800"/>
            </a:lvl2pPr>
            <a:lvl3pPr marL="911466" indent="0">
              <a:buNone/>
              <a:defRPr sz="2400"/>
            </a:lvl3pPr>
            <a:lvl4pPr marL="1367201" indent="0">
              <a:buNone/>
              <a:defRPr sz="2000"/>
            </a:lvl4pPr>
            <a:lvl5pPr marL="1822932" indent="0">
              <a:buNone/>
              <a:defRPr sz="2000"/>
            </a:lvl5pPr>
            <a:lvl6pPr marL="2278668" indent="0">
              <a:buNone/>
              <a:defRPr sz="2000"/>
            </a:lvl6pPr>
            <a:lvl7pPr marL="2734399" indent="0">
              <a:buNone/>
              <a:defRPr sz="2000"/>
            </a:lvl7pPr>
            <a:lvl8pPr marL="3190123" indent="0">
              <a:buNone/>
              <a:defRPr sz="2000"/>
            </a:lvl8pPr>
            <a:lvl9pPr marL="36458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731" indent="0">
              <a:buNone/>
              <a:defRPr sz="1200"/>
            </a:lvl2pPr>
            <a:lvl3pPr marL="911466" indent="0">
              <a:buNone/>
              <a:defRPr sz="1000"/>
            </a:lvl3pPr>
            <a:lvl4pPr marL="1367201" indent="0">
              <a:buNone/>
              <a:defRPr sz="900"/>
            </a:lvl4pPr>
            <a:lvl5pPr marL="1822932" indent="0">
              <a:buNone/>
              <a:defRPr sz="900"/>
            </a:lvl5pPr>
            <a:lvl6pPr marL="2278668" indent="0">
              <a:buNone/>
              <a:defRPr sz="900"/>
            </a:lvl6pPr>
            <a:lvl7pPr marL="2734399" indent="0">
              <a:buNone/>
              <a:defRPr sz="900"/>
            </a:lvl7pPr>
            <a:lvl8pPr marL="3190123" indent="0">
              <a:buNone/>
              <a:defRPr sz="900"/>
            </a:lvl8pPr>
            <a:lvl9pPr marL="36458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5325804-E5C8-42FA-9524-5D3BF53E78C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0C6BB70-6571-43B5-8F0C-24333DA71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92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434BD19-9B25-4C6B-987F-B0CB7B039147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D9839969-7C9F-40F6-98A2-F2D3316E0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633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6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A581940B-7CC4-4B52-BB6D-66562A74BB32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9D77FF3-04B3-4134-8490-F6C1910DD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725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5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133183A2-E2CC-4AB8-A4FB-9A57F8191E3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77CC4E82-6C9A-452F-A9E1-721E50900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008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5B7D4F6-7F4B-41C8-9B9D-56CECD43A66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E3BCE7DD-32AF-433F-AD3F-2552A02F6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764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4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2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6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43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0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58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CB2F242-2E16-4900-ABFB-5C410AD89FBF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C6FB7AA-012C-4269-AF89-87D5A710F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561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4297E65B-E75A-4975-A37B-229D2DAE1693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2A97E5E-4BD1-4C03-B9CC-7FF891F93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612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731" indent="0">
              <a:buNone/>
              <a:defRPr sz="2000" b="1"/>
            </a:lvl2pPr>
            <a:lvl3pPr marL="911466" indent="0">
              <a:buNone/>
              <a:defRPr sz="1800" b="1"/>
            </a:lvl3pPr>
            <a:lvl4pPr marL="1367201" indent="0">
              <a:buNone/>
              <a:defRPr sz="1600" b="1"/>
            </a:lvl4pPr>
            <a:lvl5pPr marL="1822932" indent="0">
              <a:buNone/>
              <a:defRPr sz="1600" b="1"/>
            </a:lvl5pPr>
            <a:lvl6pPr marL="2278668" indent="0">
              <a:buNone/>
              <a:defRPr sz="1600" b="1"/>
            </a:lvl6pPr>
            <a:lvl7pPr marL="2734399" indent="0">
              <a:buNone/>
              <a:defRPr sz="1600" b="1"/>
            </a:lvl7pPr>
            <a:lvl8pPr marL="3190123" indent="0">
              <a:buNone/>
              <a:defRPr sz="1600" b="1"/>
            </a:lvl8pPr>
            <a:lvl9pPr marL="36458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731" indent="0">
              <a:buNone/>
              <a:defRPr sz="2000" b="1"/>
            </a:lvl2pPr>
            <a:lvl3pPr marL="911466" indent="0">
              <a:buNone/>
              <a:defRPr sz="1800" b="1"/>
            </a:lvl3pPr>
            <a:lvl4pPr marL="1367201" indent="0">
              <a:buNone/>
              <a:defRPr sz="1600" b="1"/>
            </a:lvl4pPr>
            <a:lvl5pPr marL="1822932" indent="0">
              <a:buNone/>
              <a:defRPr sz="1600" b="1"/>
            </a:lvl5pPr>
            <a:lvl6pPr marL="2278668" indent="0">
              <a:buNone/>
              <a:defRPr sz="1600" b="1"/>
            </a:lvl6pPr>
            <a:lvl7pPr marL="2734399" indent="0">
              <a:buNone/>
              <a:defRPr sz="1600" b="1"/>
            </a:lvl7pPr>
            <a:lvl8pPr marL="3190123" indent="0">
              <a:buNone/>
              <a:defRPr sz="1600" b="1"/>
            </a:lvl8pPr>
            <a:lvl9pPr marL="364586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3614E712-63D8-4A7F-91F3-4C5A33AC715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6C127F29-8C38-4E51-BADD-87FF0D3F3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212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1883FDC2-ED2C-4D57-A929-8A28E70609D6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9D6A51BA-937F-462A-9DAA-38BA5AE70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8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96DA23CC-35D9-4DF5-AF99-51C13D233101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9A084B40-5E3B-40A4-B24A-8489CE4A8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75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731" indent="0">
              <a:buNone/>
              <a:defRPr sz="1200"/>
            </a:lvl2pPr>
            <a:lvl3pPr marL="911466" indent="0">
              <a:buNone/>
              <a:defRPr sz="1000"/>
            </a:lvl3pPr>
            <a:lvl4pPr marL="1367201" indent="0">
              <a:buNone/>
              <a:defRPr sz="900"/>
            </a:lvl4pPr>
            <a:lvl5pPr marL="1822932" indent="0">
              <a:buNone/>
              <a:defRPr sz="900"/>
            </a:lvl5pPr>
            <a:lvl6pPr marL="2278668" indent="0">
              <a:buNone/>
              <a:defRPr sz="900"/>
            </a:lvl6pPr>
            <a:lvl7pPr marL="2734399" indent="0">
              <a:buNone/>
              <a:defRPr sz="900"/>
            </a:lvl7pPr>
            <a:lvl8pPr marL="3190123" indent="0">
              <a:buNone/>
              <a:defRPr sz="900"/>
            </a:lvl8pPr>
            <a:lvl9pPr marL="36458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2378F86-EF85-4AC9-895D-6A75C92509FF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3315CEBE-564D-474D-863D-F5A4CDAE7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08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731" indent="0">
              <a:buNone/>
              <a:defRPr sz="2800"/>
            </a:lvl2pPr>
            <a:lvl3pPr marL="911466" indent="0">
              <a:buNone/>
              <a:defRPr sz="2400"/>
            </a:lvl3pPr>
            <a:lvl4pPr marL="1367201" indent="0">
              <a:buNone/>
              <a:defRPr sz="2000"/>
            </a:lvl4pPr>
            <a:lvl5pPr marL="1822932" indent="0">
              <a:buNone/>
              <a:defRPr sz="2000"/>
            </a:lvl5pPr>
            <a:lvl6pPr marL="2278668" indent="0">
              <a:buNone/>
              <a:defRPr sz="2000"/>
            </a:lvl6pPr>
            <a:lvl7pPr marL="2734399" indent="0">
              <a:buNone/>
              <a:defRPr sz="2000"/>
            </a:lvl7pPr>
            <a:lvl8pPr marL="3190123" indent="0">
              <a:buNone/>
              <a:defRPr sz="2000"/>
            </a:lvl8pPr>
            <a:lvl9pPr marL="36458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731" indent="0">
              <a:buNone/>
              <a:defRPr sz="1200"/>
            </a:lvl2pPr>
            <a:lvl3pPr marL="911466" indent="0">
              <a:buNone/>
              <a:defRPr sz="1000"/>
            </a:lvl3pPr>
            <a:lvl4pPr marL="1367201" indent="0">
              <a:buNone/>
              <a:defRPr sz="900"/>
            </a:lvl4pPr>
            <a:lvl5pPr marL="1822932" indent="0">
              <a:buNone/>
              <a:defRPr sz="900"/>
            </a:lvl5pPr>
            <a:lvl6pPr marL="2278668" indent="0">
              <a:buNone/>
              <a:defRPr sz="900"/>
            </a:lvl6pPr>
            <a:lvl7pPr marL="2734399" indent="0">
              <a:buNone/>
              <a:defRPr sz="900"/>
            </a:lvl7pPr>
            <a:lvl8pPr marL="3190123" indent="0">
              <a:buNone/>
              <a:defRPr sz="900"/>
            </a:lvl8pPr>
            <a:lvl9pPr marL="36458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AF0604EE-BC9B-4AC7-8CC3-A2C2EAA1CF99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2B9ED10-C921-4BA9-818A-207B7899F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275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2B3B12C4-2664-44CF-8134-29C1C429DC1C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7A7D95BC-1F20-4B31-AACB-1D21D3D4D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234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6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1243E5D2-5FF2-470F-919E-A0DD66851E9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56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3524F946-F794-4496-8CCA-4871FEED3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918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1" y="256347"/>
            <a:ext cx="7806240" cy="1142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093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9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5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E94D9930-B317-45A7-A5E2-EFA411FF82BD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BF4F149E-7913-43CA-86BF-8761A35AA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700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176DD67-64C9-4ADF-9EAC-8B44A5F36141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211FA99-5177-4403-B842-D5F3128B5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659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6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7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9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54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D38CDE0E-3E4B-4140-8899-AC9F7CC6B57F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E21609C2-4B50-48A2-A18A-C047D16C5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342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E18D971A-21F9-4CB6-942B-CF7C4EFCCBD3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74EB2BCF-E16C-4E22-B460-559AF6BCC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6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683" indent="0">
              <a:buNone/>
              <a:defRPr sz="2000" b="1"/>
            </a:lvl2pPr>
            <a:lvl3pPr marL="911372" indent="0">
              <a:buNone/>
              <a:defRPr sz="1800" b="1"/>
            </a:lvl3pPr>
            <a:lvl4pPr marL="1367060" indent="0">
              <a:buNone/>
              <a:defRPr sz="1600" b="1"/>
            </a:lvl4pPr>
            <a:lvl5pPr marL="1822743" indent="0">
              <a:buNone/>
              <a:defRPr sz="1600" b="1"/>
            </a:lvl5pPr>
            <a:lvl6pPr marL="2278432" indent="0">
              <a:buNone/>
              <a:defRPr sz="1600" b="1"/>
            </a:lvl6pPr>
            <a:lvl7pPr marL="2734116" indent="0">
              <a:buNone/>
              <a:defRPr sz="1600" b="1"/>
            </a:lvl7pPr>
            <a:lvl8pPr marL="3189793" indent="0">
              <a:buNone/>
              <a:defRPr sz="1600" b="1"/>
            </a:lvl8pPr>
            <a:lvl9pPr marL="36454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683" indent="0">
              <a:buNone/>
              <a:defRPr sz="2000" b="1"/>
            </a:lvl2pPr>
            <a:lvl3pPr marL="911372" indent="0">
              <a:buNone/>
              <a:defRPr sz="1800" b="1"/>
            </a:lvl3pPr>
            <a:lvl4pPr marL="1367060" indent="0">
              <a:buNone/>
              <a:defRPr sz="1600" b="1"/>
            </a:lvl4pPr>
            <a:lvl5pPr marL="1822743" indent="0">
              <a:buNone/>
              <a:defRPr sz="1600" b="1"/>
            </a:lvl5pPr>
            <a:lvl6pPr marL="2278432" indent="0">
              <a:buNone/>
              <a:defRPr sz="1600" b="1"/>
            </a:lvl6pPr>
            <a:lvl7pPr marL="2734116" indent="0">
              <a:buNone/>
              <a:defRPr sz="1600" b="1"/>
            </a:lvl7pPr>
            <a:lvl8pPr marL="3189793" indent="0">
              <a:buNone/>
              <a:defRPr sz="1600" b="1"/>
            </a:lvl8pPr>
            <a:lvl9pPr marL="36454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2595022-D962-45B6-B31E-3AE41F3D4A6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2DE79F8-315A-42AE-85F7-529941A45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0444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462F70B-F375-40EC-9031-DB613FB56C55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793420F6-D0FA-46B2-8EF4-FE7AA06C5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509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7F90143C-34AC-46AA-B08F-93E5DBA3F06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A1BE7D6-BB15-4D05-873D-FE16038C6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751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683" indent="0">
              <a:buNone/>
              <a:defRPr sz="1200"/>
            </a:lvl2pPr>
            <a:lvl3pPr marL="911372" indent="0">
              <a:buNone/>
              <a:defRPr sz="1000"/>
            </a:lvl3pPr>
            <a:lvl4pPr marL="1367060" indent="0">
              <a:buNone/>
              <a:defRPr sz="900"/>
            </a:lvl4pPr>
            <a:lvl5pPr marL="1822743" indent="0">
              <a:buNone/>
              <a:defRPr sz="900"/>
            </a:lvl5pPr>
            <a:lvl6pPr marL="2278432" indent="0">
              <a:buNone/>
              <a:defRPr sz="900"/>
            </a:lvl6pPr>
            <a:lvl7pPr marL="2734116" indent="0">
              <a:buNone/>
              <a:defRPr sz="900"/>
            </a:lvl7pPr>
            <a:lvl8pPr marL="3189793" indent="0">
              <a:buNone/>
              <a:defRPr sz="900"/>
            </a:lvl8pPr>
            <a:lvl9pPr marL="36454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D10CB99-9454-458C-AFD7-5EAB54A6ECAC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77BA626E-7B5F-48C6-B007-99B99BA68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2272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683" indent="0">
              <a:buNone/>
              <a:defRPr sz="2800"/>
            </a:lvl2pPr>
            <a:lvl3pPr marL="911372" indent="0">
              <a:buNone/>
              <a:defRPr sz="2400"/>
            </a:lvl3pPr>
            <a:lvl4pPr marL="1367060" indent="0">
              <a:buNone/>
              <a:defRPr sz="2000"/>
            </a:lvl4pPr>
            <a:lvl5pPr marL="1822743" indent="0">
              <a:buNone/>
              <a:defRPr sz="2000"/>
            </a:lvl5pPr>
            <a:lvl6pPr marL="2278432" indent="0">
              <a:buNone/>
              <a:defRPr sz="2000"/>
            </a:lvl6pPr>
            <a:lvl7pPr marL="2734116" indent="0">
              <a:buNone/>
              <a:defRPr sz="2000"/>
            </a:lvl7pPr>
            <a:lvl8pPr marL="3189793" indent="0">
              <a:buNone/>
              <a:defRPr sz="2000"/>
            </a:lvl8pPr>
            <a:lvl9pPr marL="3645484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683" indent="0">
              <a:buNone/>
              <a:defRPr sz="1200"/>
            </a:lvl2pPr>
            <a:lvl3pPr marL="911372" indent="0">
              <a:buNone/>
              <a:defRPr sz="1000"/>
            </a:lvl3pPr>
            <a:lvl4pPr marL="1367060" indent="0">
              <a:buNone/>
              <a:defRPr sz="900"/>
            </a:lvl4pPr>
            <a:lvl5pPr marL="1822743" indent="0">
              <a:buNone/>
              <a:defRPr sz="900"/>
            </a:lvl5pPr>
            <a:lvl6pPr marL="2278432" indent="0">
              <a:buNone/>
              <a:defRPr sz="900"/>
            </a:lvl6pPr>
            <a:lvl7pPr marL="2734116" indent="0">
              <a:buNone/>
              <a:defRPr sz="900"/>
            </a:lvl7pPr>
            <a:lvl8pPr marL="3189793" indent="0">
              <a:buNone/>
              <a:defRPr sz="900"/>
            </a:lvl8pPr>
            <a:lvl9pPr marL="36454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13AF86C-558D-4934-AF2E-91C64EDDFEE5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175E309-C798-40B0-8C70-622052897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41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1EBBD9D-A8DA-46C6-959F-7D01C328F8D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F694315-9356-437D-8270-C24629E2D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611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7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7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D0FDD9E3-9067-472D-B19E-DEE7AC0C51BF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1466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635587C-A703-4354-A851-D41E5DD63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5906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1" y="256347"/>
            <a:ext cx="7806240" cy="1142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9613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7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B13971E-7091-4723-9E2D-EE877537961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E6EA4B-C5B6-4F20-BEE8-FA2E98E8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366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4147905-B274-42DA-BFBF-F4CDADE74FE4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DB0ADC7-1D81-4B61-A7DD-BA5BC8595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9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9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9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9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5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17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77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424A896-A93A-4ECD-B5DE-10F730A1A64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9D867A9-B6AD-4E67-9BD9-202974D68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6053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презентация конференции 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C6A3A00-BAAD-47F7-ACBE-1FD394A8905D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710C9BE5-8655-4CDC-988F-C95672FEE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7868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67" indent="0">
              <a:buNone/>
              <a:defRPr sz="2000" b="1"/>
            </a:lvl2pPr>
            <a:lvl3pPr marL="911938" indent="0">
              <a:buNone/>
              <a:defRPr sz="1800" b="1"/>
            </a:lvl3pPr>
            <a:lvl4pPr marL="1367910" indent="0">
              <a:buNone/>
              <a:defRPr sz="1600" b="1"/>
            </a:lvl4pPr>
            <a:lvl5pPr marL="1823877" indent="0">
              <a:buNone/>
              <a:defRPr sz="1600" b="1"/>
            </a:lvl5pPr>
            <a:lvl6pPr marL="2279849" indent="0">
              <a:buNone/>
              <a:defRPr sz="1600" b="1"/>
            </a:lvl6pPr>
            <a:lvl7pPr marL="2735815" indent="0">
              <a:buNone/>
              <a:defRPr sz="1600" b="1"/>
            </a:lvl7pPr>
            <a:lvl8pPr marL="3191778" indent="0">
              <a:buNone/>
              <a:defRPr sz="1600" b="1"/>
            </a:lvl8pPr>
            <a:lvl9pPr marL="36477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67" indent="0">
              <a:buNone/>
              <a:defRPr sz="2000" b="1"/>
            </a:lvl2pPr>
            <a:lvl3pPr marL="911938" indent="0">
              <a:buNone/>
              <a:defRPr sz="1800" b="1"/>
            </a:lvl3pPr>
            <a:lvl4pPr marL="1367910" indent="0">
              <a:buNone/>
              <a:defRPr sz="1600" b="1"/>
            </a:lvl4pPr>
            <a:lvl5pPr marL="1823877" indent="0">
              <a:buNone/>
              <a:defRPr sz="1600" b="1"/>
            </a:lvl5pPr>
            <a:lvl6pPr marL="2279849" indent="0">
              <a:buNone/>
              <a:defRPr sz="1600" b="1"/>
            </a:lvl6pPr>
            <a:lvl7pPr marL="2735815" indent="0">
              <a:buNone/>
              <a:defRPr sz="1600" b="1"/>
            </a:lvl7pPr>
            <a:lvl8pPr marL="3191778" indent="0">
              <a:buNone/>
              <a:defRPr sz="1600" b="1"/>
            </a:lvl8pPr>
            <a:lvl9pPr marL="364775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307AB2B-9EE5-4407-9407-27CCD6E5927E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B94431E9-55DB-4C7C-A053-DB9A4EC0B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8884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4842845-05AF-45EB-BF2B-C28D1C1EECFD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F03BB70-8464-49B0-A036-022033530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889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9F9EAA7-C4FD-4273-9CAB-C33A08E1E59A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86E27A8-1539-4887-8CA9-381838F2C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009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967" indent="0">
              <a:buNone/>
              <a:defRPr sz="1200"/>
            </a:lvl2pPr>
            <a:lvl3pPr marL="911938" indent="0">
              <a:buNone/>
              <a:defRPr sz="1000"/>
            </a:lvl3pPr>
            <a:lvl4pPr marL="1367910" indent="0">
              <a:buNone/>
              <a:defRPr sz="900"/>
            </a:lvl4pPr>
            <a:lvl5pPr marL="1823877" indent="0">
              <a:buNone/>
              <a:defRPr sz="900"/>
            </a:lvl5pPr>
            <a:lvl6pPr marL="2279849" indent="0">
              <a:buNone/>
              <a:defRPr sz="900"/>
            </a:lvl6pPr>
            <a:lvl7pPr marL="2735815" indent="0">
              <a:buNone/>
              <a:defRPr sz="900"/>
            </a:lvl7pPr>
            <a:lvl8pPr marL="3191778" indent="0">
              <a:buNone/>
              <a:defRPr sz="900"/>
            </a:lvl8pPr>
            <a:lvl9pPr marL="36477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6551A73-1419-4E21-9FE6-33B5BE07B070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6E30598-7C89-43AE-9C8B-D455EC72C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7574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5967" indent="0">
              <a:buNone/>
              <a:defRPr sz="2800"/>
            </a:lvl2pPr>
            <a:lvl3pPr marL="911938" indent="0">
              <a:buNone/>
              <a:defRPr sz="2400"/>
            </a:lvl3pPr>
            <a:lvl4pPr marL="1367910" indent="0">
              <a:buNone/>
              <a:defRPr sz="2000"/>
            </a:lvl4pPr>
            <a:lvl5pPr marL="1823877" indent="0">
              <a:buNone/>
              <a:defRPr sz="2000"/>
            </a:lvl5pPr>
            <a:lvl6pPr marL="2279849" indent="0">
              <a:buNone/>
              <a:defRPr sz="2000"/>
            </a:lvl6pPr>
            <a:lvl7pPr marL="2735815" indent="0">
              <a:buNone/>
              <a:defRPr sz="2000"/>
            </a:lvl7pPr>
            <a:lvl8pPr marL="3191778" indent="0">
              <a:buNone/>
              <a:defRPr sz="2000"/>
            </a:lvl8pPr>
            <a:lvl9pPr marL="364775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967" indent="0">
              <a:buNone/>
              <a:defRPr sz="1200"/>
            </a:lvl2pPr>
            <a:lvl3pPr marL="911938" indent="0">
              <a:buNone/>
              <a:defRPr sz="1000"/>
            </a:lvl3pPr>
            <a:lvl4pPr marL="1367910" indent="0">
              <a:buNone/>
              <a:defRPr sz="900"/>
            </a:lvl4pPr>
            <a:lvl5pPr marL="1823877" indent="0">
              <a:buNone/>
              <a:defRPr sz="900"/>
            </a:lvl5pPr>
            <a:lvl6pPr marL="2279849" indent="0">
              <a:buNone/>
              <a:defRPr sz="900"/>
            </a:lvl6pPr>
            <a:lvl7pPr marL="2735815" indent="0">
              <a:buNone/>
              <a:defRPr sz="900"/>
            </a:lvl7pPr>
            <a:lvl8pPr marL="3191778" indent="0">
              <a:buNone/>
              <a:defRPr sz="900"/>
            </a:lvl8pPr>
            <a:lvl9pPr marL="364775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ED66F82E-B296-4473-AC14-76DE8F87E75B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C6D3338B-F5C9-4576-A4BD-341C66E2B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883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551F4E-56C6-4293-B48A-6C3466EC0502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AA333232-BFDB-4F60-94AA-18060B06B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6902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6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9C00C1A4-63BB-4849-AC3D-697A53AF2157}" type="datetimeFigureOut">
              <a:rPr lang="ru-RU"/>
              <a:pPr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203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97604795-EA19-4999-981F-E265364C7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7979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1" y="256347"/>
            <a:ext cx="7806240" cy="1142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9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презентация конференции 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9" rIns="91193" bIns="45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9" rIns="91193" bIns="45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193" tIns="45599" rIns="91193" bIns="45599" rtlCol="0" anchor="ctr"/>
          <a:lstStyle>
            <a:lvl1pPr algn="l" defTabSz="40507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AA4B36-7E3B-47EF-BADB-343E01D604DB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193" tIns="45599" rIns="91193" bIns="45599" rtlCol="0" anchor="ctr"/>
          <a:lstStyle>
            <a:lvl1pPr algn="ctr" defTabSz="40507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193" tIns="45599" rIns="91193" bIns="45599" rtlCol="0" anchor="ctr"/>
          <a:lstStyle>
            <a:lvl1pPr algn="r" defTabSz="405078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6E90D1-8AB0-44E5-8CB4-7D0B70E4CA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2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13694" algn="ctr" defTabSz="91070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27389" algn="ctr" defTabSz="91070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41086" algn="ctr" defTabSz="91070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54781" algn="ctr" defTabSz="91070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8138" indent="-338138" algn="l" defTabSz="9096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9096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650" indent="-223838" algn="l" defTabSz="9096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850" indent="-223838" algn="l" defTabSz="9096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875" indent="-223838" algn="l" defTabSz="9096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8091" indent="-228008" algn="l" defTabSz="9120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4109" indent="-228008" algn="l" defTabSz="9120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124" indent="-228008" algn="l" defTabSz="9120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6141" indent="-228008" algn="l" defTabSz="91203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15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33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51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066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085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098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109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130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9" rIns="91193" bIns="4559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9" rIns="91193" bIns="45599" numCol="1" anchor="b" anchorCtr="0" compatLnSpc="1">
            <a:prstTxWarp prst="textNoShape">
              <a:avLst/>
            </a:prstTxWarp>
          </a:bodyPr>
          <a:lstStyle>
            <a:lvl1pPr defTabSz="912127">
              <a:defRPr kumimoji="0" sz="1400">
                <a:solidFill>
                  <a:srgbClr val="2A3D7A"/>
                </a:solidFill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9" rIns="91193" bIns="45599" numCol="1" anchor="b" anchorCtr="0" compatLnSpc="1">
            <a:prstTxWarp prst="textNoShape">
              <a:avLst/>
            </a:prstTxWarp>
          </a:bodyPr>
          <a:lstStyle>
            <a:lvl1pPr algn="ctr" defTabSz="912127">
              <a:defRPr kumimoji="0" sz="1400">
                <a:solidFill>
                  <a:srgbClr val="2A3D7A"/>
                </a:solidFill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pic>
        <p:nvPicPr>
          <p:cNvPr id="2057" name="Picture 9" descr="anabnr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93" tIns="45599" rIns="91193" bIns="45599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212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5B5249"/>
              </a:solidFill>
            </a:endParaRP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9" rIns="91193" bIns="45599" numCol="1" anchor="b" anchorCtr="0" compatLnSpc="1">
            <a:prstTxWarp prst="textNoShape">
              <a:avLst/>
            </a:prstTxWarp>
          </a:bodyPr>
          <a:lstStyle>
            <a:lvl1pPr algn="r" defTabSz="912127">
              <a:defRPr kumimoji="0" sz="2400">
                <a:solidFill>
                  <a:srgbClr val="2A3D7A"/>
                </a:solidFill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6A371F-6D62-4597-9846-76886559F02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93" tIns="45599" rIns="91193" bIns="45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327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6015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2033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68051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406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2438" indent="-452438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0763" indent="-4508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63663" indent="-223838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04975" indent="-22383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47875" indent="-2238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08091" indent="-228008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64109" indent="-228008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0124" indent="-228008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76141" indent="-228008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15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33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51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066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085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098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109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130" algn="l" defTabSz="912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6" descr="презентация конференции 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4" tIns="45594" rIns="91184" bIns="455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4" tIns="45594" rIns="91184" bIns="45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184" tIns="45594" rIns="91184" bIns="45594" rtlCol="0" anchor="ctr"/>
          <a:lstStyle>
            <a:lvl1pPr algn="l" defTabSz="40503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7DCDD-5DDA-4A28-B11E-D633BD97E5E0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184" tIns="45594" rIns="91184" bIns="45594" rtlCol="0" anchor="ctr"/>
          <a:lstStyle>
            <a:lvl1pPr algn="ctr" defTabSz="40503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184" tIns="45594" rIns="91184" bIns="45594" rtlCol="0" anchor="ctr"/>
          <a:lstStyle>
            <a:lvl1pPr algn="r" defTabSz="40503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E2528-FF2A-42F2-BE35-E0DD0E1A1A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13651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27303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40957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54609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6550" indent="-3365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7940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3" indent="-2222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2263" indent="-2222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288" indent="-2222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7831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801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770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739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67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38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10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77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849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15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778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752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презентация конференции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5" tIns="45570" rIns="91135" bIns="455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5" tIns="45570" rIns="91135" bIns="45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135" tIns="45570" rIns="91135" bIns="45570" rtlCol="0" anchor="ctr"/>
          <a:lstStyle>
            <a:lvl1pPr algn="l" defTabSz="40482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EDDFF8-3A0F-47D2-A5CF-0C779D96E9DF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135" tIns="45570" rIns="91135" bIns="45570" rtlCol="0" anchor="ctr"/>
          <a:lstStyle>
            <a:lvl1pPr algn="ctr" defTabSz="40482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135" tIns="45570" rIns="91135" bIns="45570" rtlCol="0" anchor="ctr"/>
          <a:lstStyle>
            <a:lvl1pPr algn="r" defTabSz="40482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D08110-DCBC-4EB2-A186-D85AADEBBC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94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09072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13436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26874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40315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53751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7928" indent="-337928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7728" indent="-280814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942" indent="-223700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59" indent="-223700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3" indent="-223700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6531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265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997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731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31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466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201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932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668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399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123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862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презентация конференции 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5" tIns="45570" rIns="91135" bIns="455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35" tIns="45570" rIns="91135" bIns="45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135" tIns="45570" rIns="91135" bIns="45570" rtlCol="0" anchor="ctr"/>
          <a:lstStyle>
            <a:lvl1pPr algn="l" defTabSz="40482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2C799-443A-425A-9171-D68576B0244F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135" tIns="45570" rIns="91135" bIns="45570" rtlCol="0" anchor="ctr"/>
          <a:lstStyle>
            <a:lvl1pPr algn="ctr" defTabSz="40482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135" tIns="45570" rIns="91135" bIns="45570" rtlCol="0" anchor="ctr"/>
          <a:lstStyle>
            <a:lvl1pPr algn="r" defTabSz="40482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8F390F-3011-4B28-BBD5-A4E1BA0822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2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defTabSz="909072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907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13436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26874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40315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53751" algn="ctr" defTabSz="91013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7928" indent="-337928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7728" indent="-280814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942" indent="-223700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59" indent="-223700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3" indent="-223700" algn="l" defTabSz="9090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6531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265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997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731" indent="-227865" algn="l" defTabSz="9114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31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466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201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932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668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399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123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862" algn="l" defTabSz="9114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 descr="презентация конференции 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25" tIns="45565" rIns="91125" bIns="45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4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25" tIns="45565" rIns="91125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125" tIns="45565" rIns="91125" bIns="45565" rtlCol="0" anchor="ctr"/>
          <a:lstStyle>
            <a:lvl1pPr algn="l" defTabSz="404784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E1137B-AC30-44D5-890A-D051EABEF182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125" tIns="45565" rIns="91125" bIns="45565" rtlCol="0" anchor="ctr"/>
          <a:lstStyle>
            <a:lvl1pPr algn="ctr" defTabSz="404784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125" tIns="45565" rIns="91125" bIns="45565" rtlCol="0" anchor="ctr"/>
          <a:lstStyle>
            <a:lvl1pPr algn="r" defTabSz="404784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37FEE2-8426-4E31-BE8F-80BEE03DAA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3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ctr" defTabSz="907486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748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748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748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748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13394" algn="ctr" defTabSz="9100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26788" algn="ctr" defTabSz="9100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40186" algn="ctr" defTabSz="9100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53580" algn="ctr" defTabSz="91004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6340" indent="-336340" algn="l" defTabSz="90748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6141" indent="-279226" algn="l" defTabSz="90748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358" indent="-222112" algn="l" defTabSz="90748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1273" indent="-222112" algn="l" defTabSz="90748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016" indent="-222112" algn="l" defTabSz="90748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6271" indent="-227842" algn="l" defTabSz="911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958" indent="-227842" algn="l" defTabSz="911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643" indent="-227842" algn="l" defTabSz="911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330" indent="-227842" algn="l" defTabSz="9113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83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72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60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43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32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16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793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484" algn="l" defTabSz="9113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6" descr="презентация конференции 2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74248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4" tIns="45594" rIns="91184" bIns="455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4" tIns="45594" rIns="91184" bIns="45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184" tIns="45594" rIns="91184" bIns="45594" rtlCol="0" anchor="ctr"/>
          <a:lstStyle>
            <a:lvl1pPr algn="l" defTabSz="40503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7DCDD-5DDA-4A28-B11E-D633BD97E5E0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184" tIns="45594" rIns="91184" bIns="45594" rtlCol="0" anchor="ctr"/>
          <a:lstStyle>
            <a:lvl1pPr algn="ctr" defTabSz="40503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184" tIns="45594" rIns="91184" bIns="45594" rtlCol="0" anchor="ctr"/>
          <a:lstStyle>
            <a:lvl1pPr algn="r" defTabSz="405036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E2528-FF2A-42F2-BE35-E0DD0E1A1A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13651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27303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40957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54609" algn="ctr" defTabSz="91061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6550" indent="-3365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7940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3" indent="-2222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2263" indent="-2222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288" indent="-222250" algn="l" defTabSz="908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7831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801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770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739" indent="-227984" algn="l" defTabSz="91193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67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38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10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77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849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15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778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752" algn="l" defTabSz="911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2320925"/>
            <a:ext cx="6751638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327025" y="358775"/>
            <a:ext cx="8732838" cy="4319588"/>
          </a:xfrm>
        </p:spPr>
        <p:txBody>
          <a:bodyPr tIns="18227"/>
          <a:lstStyle/>
          <a:p>
            <a:pPr marL="0" indent="0" algn="ctr" defTabSz="912127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2400" b="1" cap="all" dirty="0">
                <a:ln w="6350">
                  <a:noFill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специализированной медицинской помощи детям с онкологическими  заболеваниями в Красноярском крае</a:t>
            </a:r>
          </a:p>
          <a:p>
            <a:pPr marL="0" indent="0" algn="r" defTabSz="912127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kumimoji="1" lang="ru-RU" altLang="ru-RU" sz="2400" b="1" cap="all" dirty="0">
              <a:ln w="6350">
                <a:noFill/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defTabSz="912127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kumimoji="1" lang="ru-RU" altLang="ru-RU" sz="1600" b="1" cap="all" dirty="0" smtClean="0">
                <a:ln w="6350">
                  <a:noFill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детский онколог/гематолог МЗ красноярского края</a:t>
            </a:r>
          </a:p>
          <a:p>
            <a:pPr marL="0" indent="0" algn="r" defTabSz="912127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kumimoji="1" lang="ru-RU" altLang="ru-RU" sz="1600" b="1" cap="all" dirty="0" smtClean="0">
                <a:ln w="6350">
                  <a:noFill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Борисова </a:t>
            </a:r>
            <a:r>
              <a:rPr kumimoji="1" lang="ru-RU" altLang="ru-RU" sz="1600" b="1" cap="all" dirty="0">
                <a:ln w="6350">
                  <a:noFill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М.В.</a:t>
            </a:r>
            <a:endParaRPr kumimoji="1" lang="ru-RU" alt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872" indent="-307366" algn="ctr" defTabSz="910704" eaLnBrk="1" hangingPunct="1">
              <a:lnSpc>
                <a:spcPct val="95000"/>
              </a:lnSpc>
              <a:buFont typeface="Arial" pitchFamily="34" charset="0"/>
              <a:buNone/>
              <a:tabLst>
                <a:tab pos="308804" algn="l"/>
                <a:tab pos="647766" algn="l"/>
                <a:tab pos="1298408" algn="l"/>
                <a:tab pos="1949051" algn="l"/>
                <a:tab pos="2598256" algn="l"/>
                <a:tab pos="3248897" algn="l"/>
                <a:tab pos="3899538" algn="l"/>
                <a:tab pos="4550177" algn="l"/>
                <a:tab pos="5199383" algn="l"/>
                <a:tab pos="5850027" algn="l"/>
                <a:tab pos="6500668" algn="l"/>
                <a:tab pos="7149868" algn="l"/>
                <a:tab pos="7800510" algn="l"/>
                <a:tab pos="8451151" algn="l"/>
                <a:tab pos="9101795" algn="l"/>
                <a:tab pos="9750998" algn="l"/>
              </a:tabLst>
              <a:defRPr/>
            </a:pPr>
            <a:endParaRPr lang="en-US" altLang="ru-RU" sz="22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2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rgbClr val="0070C0"/>
                </a:solidFill>
                <a:latin typeface="Times New Roman" pitchFamily="18" charset="0"/>
              </a:rPr>
              <a:t>Достигнутые результаты </a:t>
            </a:r>
            <a:endParaRPr lang="ru-RU" altLang="ru-RU" smtClean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6495" indent="-408686" defTabSz="912411" eaLnBrk="1" hangingPunct="1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altLang="ru-RU" sz="2800" dirty="0">
                <a:latin typeface="Times New Roman"/>
              </a:rPr>
              <a:t>Долгосрочная (более 5 лет) выживаемость </a:t>
            </a:r>
          </a:p>
          <a:p>
            <a:pPr marL="546495" indent="-408686" defTabSz="912411" eaLnBrk="1" hangingPunct="1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altLang="ru-RU" sz="2800" dirty="0">
                <a:latin typeface="Times New Roman"/>
              </a:rPr>
              <a:t> ОЛ 80% (ранее эти цифры не превышали  15-20%)</a:t>
            </a:r>
          </a:p>
          <a:p>
            <a:pPr marL="546495" indent="-408686" defTabSz="912411" eaLnBrk="1" hangingPunct="1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altLang="ru-RU" sz="2800" dirty="0">
                <a:latin typeface="Times New Roman"/>
              </a:rPr>
              <a:t> </a:t>
            </a:r>
            <a:r>
              <a:rPr lang="ru-RU" altLang="ru-RU" sz="2800" dirty="0" err="1">
                <a:latin typeface="Times New Roman"/>
              </a:rPr>
              <a:t>Лимфома</a:t>
            </a:r>
            <a:r>
              <a:rPr lang="ru-RU" altLang="ru-RU" sz="2800" dirty="0">
                <a:latin typeface="Times New Roman"/>
              </a:rPr>
              <a:t> </a:t>
            </a:r>
            <a:r>
              <a:rPr lang="ru-RU" altLang="ru-RU" sz="2800" dirty="0" err="1">
                <a:latin typeface="Times New Roman"/>
              </a:rPr>
              <a:t>Ходжкина</a:t>
            </a:r>
            <a:r>
              <a:rPr lang="ru-RU" altLang="ru-RU" sz="2800" dirty="0">
                <a:latin typeface="Times New Roman"/>
              </a:rPr>
              <a:t>-  95-98%</a:t>
            </a:r>
          </a:p>
          <a:p>
            <a:pPr marL="594019" indent="-456203" defTabSz="912411" eaLnBrk="1" hangingPunct="1">
              <a:buClr>
                <a:srgbClr val="F9F9F9"/>
              </a:buClr>
              <a:buSzPct val="65000"/>
              <a:buFont typeface="Wingdings" panose="05000000000000000000" pitchFamily="2" charset="2"/>
              <a:buChar char="v"/>
              <a:defRPr/>
            </a:pPr>
            <a:r>
              <a:rPr lang="ru-RU" altLang="ru-RU" sz="2800" dirty="0">
                <a:latin typeface="Times New Roman"/>
              </a:rPr>
              <a:t>Улучшились показатели выживаемости при солидных опухолях, злокачественных опухолях ЦНС до 50-70% в разных нозологических группах </a:t>
            </a:r>
          </a:p>
          <a:p>
            <a:pPr marL="338987" indent="-338987" defTabSz="909244">
              <a:buFont typeface="Arial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1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ОДНАКО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09160"/>
          </a:xfrm>
        </p:spPr>
        <p:txBody>
          <a:bodyPr/>
          <a:lstStyle/>
          <a:p>
            <a:pPr marL="338138" lvl="0" indent="-338138" defTabSz="909638">
              <a:buFont typeface="Wingdings" pitchFamily="2" charset="2"/>
              <a:buChar char="v"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Низкая онкологическая настороженность среди мед.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работников </a:t>
            </a:r>
          </a:p>
          <a:p>
            <a:pPr marL="338138" lvl="0" indent="-338138" defTabSz="909638">
              <a:buFont typeface="Wingdings" pitchFamily="2" charset="2"/>
              <a:buChar char="v"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поверхностные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осмотры на приемах, при проведении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диспансеризации  </a:t>
            </a:r>
          </a:p>
          <a:p>
            <a:pPr marL="338138" lvl="0" indent="-338138" defTabSz="909638">
              <a:buFont typeface="Wingdings" pitchFamily="2" charset="2"/>
              <a:buChar char="v"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назначение терапии, противопоказанной при подозрении на ЗНО. </a:t>
            </a: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8138" lvl="0" indent="-338138" defTabSz="909638">
              <a:buFont typeface="Wingdings" pitchFamily="2" charset="2"/>
              <a:buChar char="v"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диагностики 1-5 мес. Опухоль обнаружена родителями-27%., пациентами-5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338138" lvl="0" indent="-338138" defTabSz="909638">
              <a:buFont typeface="Wingdings" pitchFamily="2" charset="2"/>
              <a:buChar char="v"/>
            </a:pP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 пациентов погибают до установления диагноза</a:t>
            </a:r>
            <a:endParaRPr lang="ru-RU" alt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0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Меры улучшения организации специализированной амбулаторной помощи детям с злокачественными заболеваниями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70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1.Своевременно направлять к врачу гематологу/онкологу пациентов с подозрением на злокачественный процесс при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-немотивированных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подъёмах температуры в течение 4-х и более недель, сохраняющихся на фоне АБТ и без выявления причины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-увеличении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размеров Л\У любой локализации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2,5 см с отсутствием динамики на фоне АБТ в течение 7-10 дней; локализация пальпируемых Л\У в над и подключичных областях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епатоспленомегалии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наличии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пальпируемых опухолевидных образований любой локализации (либо выявленных при УЗИ\КТ\МРТ) исследованиях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1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166019"/>
            <a:ext cx="8229600" cy="1143000"/>
          </a:xfrm>
        </p:spPr>
        <p:txBody>
          <a:bodyPr>
            <a:noAutofit/>
          </a:bodyPr>
          <a:lstStyle/>
          <a:p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091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наличии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-геморрагического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синдрома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-болевого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синдрома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оссалгии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упорной головной боли, сопровождающейся рвотой или появлением неврологической симптоматики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еобьяснимой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потере массы тела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-упорном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сухом кашле, не купируемом обычной терапией (при наличии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-логических изменений в средостении и ткани лёгкого) при исключении спец.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-нарушении ф-и мочеиспускания, дефекации.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-рецидивирующих и трудно поддающихся лечению вирусных и бактериальных процессах (после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иммунолога)</a:t>
            </a:r>
          </a:p>
          <a:p>
            <a:pPr lvl="0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-изменениях в анализах крови (снижении гемоглобина, тромбоцитов, лейкопении или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гиперлейкоцитозе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абсолютном лимфоцитозе, появлении клеток, подозрительных на злокачественные)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8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Меры улучшения организации специализированной амбулаторной помощи детям с злокачественными заболеваниями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Адекватно проводить обследование и наблюдение этой категории пациентов с соблюдением преемственности стационар-поликлиника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-после  выписки  из    специализированного стационара амбулаторный период  наблюдения осуществляется участковым педиатром с проведением клинического осмотра  еженедельно перед  исследованием  показателей  гемограммы  (и по мере необходимости)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-коррекция дозы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цитостатиков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соответствии с показателями крови, проводится согласно рекомендациям при выписке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69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29600" cy="1143000"/>
          </a:xfrm>
        </p:spPr>
        <p:txBody>
          <a:bodyPr>
            <a:noAutofit/>
          </a:bodyPr>
          <a:lstStyle/>
          <a:p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70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появлении лихорадки или любого случая интеркуррентного заболевания показано проведение внепланового клинического осмотра с контролем анализов крови и определением тактики дальнейшего ведения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-лечение сопутствующих заболеваний проводить по  общепринятым стандартам терапии</a:t>
            </a:r>
          </a:p>
          <a:p>
            <a:pPr lvl="0">
              <a:buNone/>
            </a:pP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-при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фебрильной </a:t>
            </a:r>
            <a:r>
              <a:rPr lang="ru-RU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нейтропении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–обязательная госпитализация в стационар с назначением  АБТ широкого спектра действия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.(цефалоспорины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поколения, </a:t>
            </a:r>
            <a:r>
              <a:rPr lang="ru-RU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карбапенемы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консультация гематолога/онколога (тел 243-45-13)</a:t>
            </a:r>
          </a:p>
          <a:p>
            <a:pPr lvl="0">
              <a:buNone/>
            </a:pP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-при возникновении герпес ассоциированных инфекций-госпитализация в инф. стационар, назначение адекватных доз ацикловира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36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Меры улучшения организации специализированной амбулаторной помощи детям с злокачественными заболеваниями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3.Повышать онкологическую настороженность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медицинских работников в процессе обучения педиатров на общих и тематических циклах повышения квалификации, рабочих местах на базе отделения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онкологии\гематологии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КГБУЗ ККДБ, а медицинскую грамотность населения – путём проведения бесед с родителями, публикаций в СМИ по вопросам профилактики и раннего выявления онкологических заболеваний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10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направления на консультацию в КГБУЗ КККЦОМД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Направление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гематологу\онкологу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подписью врача и  зав. отд. , заверенное печатью учреждения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Выписка из амбулаторной карты/истории болезни,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копией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сертификата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прививок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полис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Свидетельство о рождении (при первичном обращении)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Пенсионное удостоверение (для инвалидов)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Справка об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эпид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окружении, обследование на гельминты, простейшие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Лицам по уходу-данные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 ОГК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0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регламентирующие документы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229600" cy="4709160"/>
          </a:xfrm>
        </p:spPr>
        <p:txBody>
          <a:bodyPr>
            <a:noAutofit/>
          </a:bodyPr>
          <a:lstStyle/>
          <a:p>
            <a:pPr marL="337928" lvl="0" indent="-337928" defTabSz="909072">
              <a:buFont typeface="Wingdings" pitchFamily="2" charset="2"/>
              <a:buChar char="v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оказания медицинской помощи детям в связи с онкологическими заболеваниями (пр. МЗ №247-орг от 02.04.2018)-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маршрутизация, диспансерное наблюдение,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первичные клинические 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признаки</a:t>
            </a:r>
          </a:p>
          <a:p>
            <a:pPr marL="337928" lvl="0" indent="-337928" defTabSz="909072">
              <a:buFont typeface="Wingdings" pitchFamily="2" charset="2"/>
              <a:buChar char="v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МЗ РФ от 31 октября 2012 г № 560н «Об утверждении Порядка медицинской помощи по профилю «детская онкология» с изменениями и дополнениями от 02.09.2013 , 04 07.2017 г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37928" lvl="0" indent="-337928" defTabSz="909072">
              <a:buFont typeface="Wingdings" pitchFamily="2" charset="2"/>
              <a:buChar char="v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№379н от 04.07.2017 «О внесении изменений в порядок оказания медицинской помощи населению по профилю «онкология», утвержденный приказом МЗ РФ от 15 ноября2012 г №915н</a:t>
            </a:r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7928" lvl="0" indent="-337928" defTabSz="909072">
              <a:buFont typeface="Wingdings" pitchFamily="2" charset="2"/>
              <a:buChar char="v"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МЗ РФ от 15 ноября 2012 г № 930н «Об утверждении Порядка оказания медицинской помощи населению по профилю «гематология»</a:t>
            </a:r>
          </a:p>
          <a:p>
            <a:pPr marL="337928" lvl="0" indent="-337928" defTabSz="909072">
              <a:buFont typeface="Wingdings" pitchFamily="2" charset="2"/>
              <a:buChar char="v"/>
            </a:pP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7928" lvl="0" indent="-337928" defTabSz="909072">
              <a:buFont typeface="Wingdings" pitchFamily="2" charset="2"/>
              <a:buChar char="v"/>
            </a:pP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7928" lvl="0" indent="-337928" defTabSz="909072">
              <a:buFont typeface="Wingdings" pitchFamily="2" charset="2"/>
              <a:buChar char="v"/>
            </a:pP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9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инвалидность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установлении диагноза злокачественного заболевания ребёнок подлежит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оформлению на инвалидность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согласно постановления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правительства РФ от 20.02.2006г. №95 и приказа Минтруда России от 17.12.2015 N 1024-н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экспертизы"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связи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    нарушением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функций кровообращения,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иммунитета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месту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повторные переосвидетельствования  проводятся: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 рецидивах заболевания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 при наличии осложнений с неблагоприятным исходом (тяжелые энцефалопатии или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кардиопатии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хронические гепатиты с циррозом печени и др.). </a:t>
            </a:r>
          </a:p>
        </p:txBody>
      </p:sp>
    </p:spTree>
    <p:extLst>
      <p:ext uri="{BB962C8B-B14F-4D97-AF65-F5344CB8AC3E}">
        <p14:creationId xmlns:p14="http://schemas.microsoft.com/office/powerpoint/2010/main" val="4433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Эпидемиология детских онкологических заболеваний </a:t>
            </a:r>
            <a:endParaRPr lang="ru-RU" altLang="ru-RU" sz="320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339198" indent="-339198" defTabSz="910545"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230.000 детей до 18 лет в мире страдают ЗНО (ВОЗ)</a:t>
            </a:r>
          </a:p>
          <a:p>
            <a:pPr marL="339198" indent="-339198" defTabSz="910545"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 в РФ заболевает 3,5 – 4,0 тысячи детей и подростков</a:t>
            </a:r>
          </a:p>
          <a:p>
            <a:pPr marL="0" indent="0" defTabSz="910545"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(15-20 случаев /100 тысяч детского населения)</a:t>
            </a:r>
          </a:p>
          <a:p>
            <a:pPr marL="339198" indent="-339198" defTabSz="910545"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из 800 - 1 000 детей до 18 лет страдает или страдал</a:t>
            </a:r>
          </a:p>
          <a:p>
            <a:pPr marL="0" indent="0" defTabSz="910545"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онкологическим заболеванием</a:t>
            </a:r>
          </a:p>
          <a:p>
            <a:pPr marL="339198" indent="-339198" defTabSz="910545"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структуре смертности детей старше года онкологические заболевания занимают 2 место</a:t>
            </a:r>
          </a:p>
          <a:p>
            <a:pPr marL="0" indent="0" defTabSz="909810"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(после травм и несчастных случаев)</a:t>
            </a:r>
            <a:r>
              <a:rPr lang="ru-RU" sz="2400" b="1" dirty="0">
                <a:solidFill>
                  <a:srgbClr val="262626"/>
                </a:solidFill>
                <a:latin typeface="Arial,Bold"/>
              </a:rPr>
              <a:t> </a:t>
            </a:r>
            <a:r>
              <a:rPr lang="ru-RU" sz="1800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Официальная информация</a:t>
            </a:r>
          </a:p>
          <a:p>
            <a:pPr marL="0" indent="0" defTabSz="909810">
              <a:buFont typeface="Arial" pitchFamily="34" charset="0"/>
              <a:buNone/>
              <a:defRPr/>
            </a:pPr>
            <a:r>
              <a:rPr lang="ru-RU" sz="1800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доклада С.А. Румянцева на Конгрессе SIOP </a:t>
            </a:r>
            <a:r>
              <a:rPr lang="ru-RU" sz="1800" i="1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  <a:r>
              <a:rPr lang="ru-RU" sz="1800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2016)</a:t>
            </a:r>
          </a:p>
          <a:p>
            <a:pPr marL="339198" indent="-339198" defTabSz="910545">
              <a:buFont typeface="Wingdings" panose="05000000000000000000" pitchFamily="2" charset="2"/>
              <a:buChar char="v"/>
              <a:defRPr/>
            </a:pP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край </a:t>
            </a:r>
            <a:r>
              <a:rPr lang="ru-RU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2016-2017 г 3-4 место</a:t>
            </a:r>
          </a:p>
          <a:p>
            <a:pPr marL="0" indent="0" defTabSz="910545">
              <a:buFont typeface="Arial" pitchFamily="34" charset="0"/>
              <a:buNone/>
              <a:defRPr/>
            </a:pPr>
            <a:endParaRPr lang="ru-RU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Реабилитация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Стационарный этап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-назначение сопроводительной терапии на фоне программной ПХТ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-психологическая поддержка</a:t>
            </a:r>
          </a:p>
          <a:p>
            <a:pPr>
              <a:buFont typeface="Wingdings" pitchFamily="2" charset="2"/>
              <a:buChar char="v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Амбулаторный этап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-медикаментозный (лечение осложнений ПХТ)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-психологическая поддержка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-социальная помощь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-комплекс оздоровительных мероприятий на базе местных и специализированных санаториев-профилакториев «Русское поле», «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Шередарь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-хосписы, специализированные бригады скорой медицинской помощи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23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 проведения профилактических прививок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Интервал от окончания курса ПХТ до вакцинации-6-12 мес.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Живые вакцины противопоказаны.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Протективный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иммунный ответ может быть не сформирован (иммунизация убитыми вакцинами).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Вакцинация членов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семьи-эффективная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стратегия профилактики.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Противопоказано применение оральной вакцины против полиомиелита у членов семьи пациентов, получающих ПХТ.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Консультация врача педиатра отделения иммунопрофилактики КГАУЗ «Красноярский краевой Центр  профилактики и борьбы со СПИД»,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№4, тел 226 84 18-регистратура (письмо МЗ Красноярского края от 24.01.2018 №71/22-71-488</a:t>
            </a:r>
          </a:p>
        </p:txBody>
      </p:sp>
    </p:spTree>
    <p:extLst>
      <p:ext uri="{BB962C8B-B14F-4D97-AF65-F5344CB8AC3E}">
        <p14:creationId xmlns:p14="http://schemas.microsoft.com/office/powerpoint/2010/main" val="69740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4" descr="http://www.aydinsmartkids.com/wp-content/uploads/2012/08/slider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9" y="1851025"/>
            <a:ext cx="71278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7" name="Заголовок 1"/>
          <p:cNvSpPr>
            <a:spLocks noGrp="1"/>
          </p:cNvSpPr>
          <p:nvPr>
            <p:ph type="title"/>
          </p:nvPr>
        </p:nvSpPr>
        <p:spPr>
          <a:xfrm>
            <a:off x="457200" y="723900"/>
            <a:ext cx="822960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Рисунок 3" descr="презентация конференции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9144000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3" name="Picture 2" descr="C:\Users\1\Desktop\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rgbClr val="0070C0"/>
                </a:solidFill>
              </a:rPr>
              <a:t>Красноярский край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700" b="1" dirty="0">
                <a:solidFill>
                  <a:srgbClr val="0070C0"/>
                </a:solidFill>
              </a:rPr>
              <a:t>Площадь края составляет 2339,7 тыс.кв.км. </a:t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>(13,7% территории и 2 место в России)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14313" y="3071813"/>
            <a:ext cx="8929687" cy="1681162"/>
          </a:xfrm>
        </p:spPr>
        <p:txBody>
          <a:bodyPr>
            <a:normAutofit/>
          </a:bodyPr>
          <a:lstStyle/>
          <a:p>
            <a:pPr marL="456015" indent="-456015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Ежегодно первичных пациентов в возрасте 0-18 лет  со злокачественными заболеваниями 80-85 чел </a:t>
            </a:r>
          </a:p>
          <a:p>
            <a:pPr marL="456015" indent="-456015" eaLnBrk="1" hangingPunct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Из них лейкозов- 25-30 чел </a:t>
            </a:r>
          </a:p>
        </p:txBody>
      </p:sp>
      <p:sp>
        <p:nvSpPr>
          <p:cNvPr id="5" name="Овал 4"/>
          <p:cNvSpPr/>
          <p:nvPr/>
        </p:nvSpPr>
        <p:spPr>
          <a:xfrm>
            <a:off x="4214813" y="5643563"/>
            <a:ext cx="214312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3" tIns="45599" rIns="91193" bIns="45599" anchor="ctr"/>
          <a:lstStyle/>
          <a:p>
            <a:pPr algn="ctr" defTabSz="912127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500" y="5857875"/>
            <a:ext cx="3143250" cy="4619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91193" tIns="45599" rIns="91193" bIns="45599">
            <a:spAutoFit/>
          </a:bodyPr>
          <a:lstStyle/>
          <a:p>
            <a:pPr algn="ctr" defTabSz="91212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400" b="1" dirty="0">
                <a:solidFill>
                  <a:srgbClr val="0070C0"/>
                </a:solidFill>
              </a:rPr>
              <a:t>КРАСНОЯРСК</a:t>
            </a:r>
          </a:p>
        </p:txBody>
      </p:sp>
    </p:spTree>
    <p:extLst>
      <p:ext uri="{BB962C8B-B14F-4D97-AF65-F5344CB8AC3E}">
        <p14:creationId xmlns:p14="http://schemas.microsoft.com/office/powerpoint/2010/main" val="20905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431212" cy="8112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Сравнительные показатели первичной заболеваемости острыми лейкозами у детей Красноярского края (на 100 тыс. детского населения)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00113" y="1484313"/>
          <a:ext cx="7632700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Диаграмма" r:id="rId3" imgW="3800610" imgH="2676646" progId="Excel.Sheet.8">
                  <p:embed/>
                </p:oleObj>
              </mc:Choice>
              <mc:Fallback>
                <p:oleObj name="Диаграмма" r:id="rId3" imgW="3800610" imgH="267664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84313"/>
                        <a:ext cx="7632700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7813" y="595235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" charset="0"/>
              </a:rPr>
              <a:t>		              </a:t>
            </a: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3,7 			 4,6 		       </a:t>
            </a:r>
            <a:r>
              <a:rPr lang="ru-RU" sz="1400" b="1" dirty="0" smtClean="0">
                <a:solidFill>
                  <a:prstClr val="black"/>
                </a:solidFill>
                <a:latin typeface="Arial" charset="0"/>
              </a:rPr>
              <a:t>2,8</a:t>
            </a:r>
            <a:endParaRPr lang="ru-RU" sz="1400" b="1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8229600" cy="117157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Первичная заболеваемость лейкозами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центральной группе районов края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(на 100 тыс. детского населения).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0607401"/>
              </p:ext>
            </p:extLst>
          </p:nvPr>
        </p:nvGraphicFramePr>
        <p:xfrm>
          <a:off x="467544" y="1772816"/>
          <a:ext cx="8301037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Диаграмма" r:id="rId3" imgW="8219969" imgH="3981520" progId="MSGraph.Chart.8">
                  <p:embed followColorScheme="full"/>
                </p:oleObj>
              </mc:Choice>
              <mc:Fallback>
                <p:oleObj name="Диаграмма" r:id="rId3" imgW="8219969" imgH="39815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8301037" cy="4021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1331913" y="4005263"/>
            <a:ext cx="5040312" cy="0"/>
          </a:xfrm>
          <a:prstGeom prst="line">
            <a:avLst/>
          </a:prstGeom>
          <a:noFill/>
          <a:ln w="76200">
            <a:solidFill>
              <a:srgbClr val="FF99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1331913" y="4437063"/>
            <a:ext cx="5040312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684213" y="5877272"/>
            <a:ext cx="8636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>
            <a:off x="684213" y="6165304"/>
            <a:ext cx="863600" cy="0"/>
          </a:xfrm>
          <a:prstGeom prst="line">
            <a:avLst/>
          </a:prstGeom>
          <a:noFill/>
          <a:ln w="57150">
            <a:solidFill>
              <a:srgbClr val="66FF99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547813" y="5741895"/>
            <a:ext cx="38784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prstClr val="black"/>
                </a:solidFill>
                <a:latin typeface="Arial" charset="0"/>
              </a:rPr>
              <a:t>показатель Красноярского края</a:t>
            </a:r>
          </a:p>
          <a:p>
            <a:r>
              <a:rPr lang="ru-RU" sz="1600" b="1" i="1" dirty="0">
                <a:solidFill>
                  <a:prstClr val="black"/>
                </a:solidFill>
                <a:latin typeface="Arial" charset="0"/>
              </a:rPr>
              <a:t>показатель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26420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686800" cy="1152525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Первичная заболеваемость лейкозами у детей, проживающих в различных административных районах г.Красноярска за период 1996-2004 гг.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(на 100 тыс. детского населения).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30288" y="1916113"/>
          <a:ext cx="7081837" cy="459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Диаграмма" r:id="rId3" imgW="4038600" imgH="2619375" progId="Excel.Sheet.8">
                  <p:embed/>
                </p:oleObj>
              </mc:Choice>
              <mc:Fallback>
                <p:oleObj name="Диаграмма" r:id="rId3" imgW="4038600" imgH="26193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1916113"/>
                        <a:ext cx="7081837" cy="459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05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457200" y="488950"/>
            <a:ext cx="8229600" cy="4603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rgbClr val="0070C0"/>
                </a:solidFill>
                <a:latin typeface="Times New Roman" pitchFamily="18" charset="0"/>
              </a:rPr>
              <a:t>Алгоритм действий при выявлении больного ребёнка с подозрением на злокачественное заболевание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5791200" y="5867400"/>
            <a:ext cx="762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995738" y="5334000"/>
            <a:ext cx="1295400" cy="5334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1544638" y="4953000"/>
            <a:ext cx="611187" cy="228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122488" y="2971800"/>
            <a:ext cx="685800" cy="762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165350" y="2743200"/>
            <a:ext cx="2667000" cy="990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1839913" y="2590800"/>
            <a:ext cx="228600" cy="1143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763713" y="2971800"/>
            <a:ext cx="304800" cy="762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914525" y="2971800"/>
            <a:ext cx="1220788" cy="381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936750" y="3276600"/>
            <a:ext cx="2895600" cy="76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828800" y="2667000"/>
            <a:ext cx="914400" cy="2286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852863" y="2057400"/>
            <a:ext cx="914400" cy="304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1839913" y="2209800"/>
            <a:ext cx="838200" cy="228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916113" y="1981200"/>
            <a:ext cx="2819400" cy="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3917950" y="1219200"/>
            <a:ext cx="9144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94488" y="1295400"/>
            <a:ext cx="9144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694488" y="2133600"/>
            <a:ext cx="9906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618288" y="2895600"/>
            <a:ext cx="11430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694488" y="3657600"/>
            <a:ext cx="11430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4332288" y="4114800"/>
            <a:ext cx="762000" cy="457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813425" y="4038600"/>
            <a:ext cx="0" cy="838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5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337"/>
          </a:xfrm>
        </p:spPr>
        <p:txBody>
          <a:bodyPr/>
          <a:lstStyle/>
          <a:p>
            <a:pPr defTabSz="909244">
              <a:defRPr/>
            </a:pPr>
            <a:r>
              <a:rPr lang="ru-RU" sz="2400" b="1" kern="0" dirty="0">
                <a:solidFill>
                  <a:srgbClr val="2A3D7A">
                    <a:lumMod val="60000"/>
                    <a:lumOff val="40000"/>
                  </a:srgbClr>
                </a:solidFill>
                <a:latin typeface="Times New Roman"/>
              </a:rPr>
              <a:t>Этапы лечебно-диагностической помощи детям с онкологическими  заболеваниями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790473"/>
              </p:ext>
            </p:extLst>
          </p:nvPr>
        </p:nvGraphicFramePr>
        <p:xfrm>
          <a:off x="457200" y="1268760"/>
          <a:ext cx="90833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6875463" y="2133600"/>
            <a:ext cx="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 rot="20520362">
            <a:off x="7011728" y="1636694"/>
            <a:ext cx="320262" cy="226657"/>
          </a:xfrm>
          <a:prstGeom prst="rightArrow">
            <a:avLst/>
          </a:prstGeom>
          <a:solidFill>
            <a:srgbClr val="0070C0">
              <a:alpha val="50000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316460" y="764705"/>
            <a:ext cx="2008089" cy="2016224"/>
          </a:xfrm>
          <a:prstGeom prst="flowChartProcess">
            <a:avLst/>
          </a:prstGeom>
          <a:solidFill>
            <a:srgbClr val="0070C0">
              <a:alpha val="49804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marL="285131" indent="-285131" defTabSz="912411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7"/>
              </a:buBlip>
              <a:defRPr/>
            </a:pPr>
            <a:endParaRPr kumimoji="1" lang="ru-RU" b="1" dirty="0">
              <a:solidFill>
                <a:prstClr val="white"/>
              </a:solidFill>
              <a:latin typeface="Times New Roman" charset="0"/>
              <a:cs typeface="Arial" pitchFamily="34" charset="0"/>
            </a:endParaRPr>
          </a:p>
          <a:p>
            <a:pPr defTabSz="91241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00" dirty="0">
                <a:solidFill>
                  <a:prstClr val="white"/>
                </a:solidFill>
                <a:latin typeface="Times New Roman" charset="0"/>
                <a:cs typeface="Arial" pitchFamily="34" charset="0"/>
              </a:rPr>
              <a:t>КГБУЗ КККЦОМД</a:t>
            </a:r>
          </a:p>
          <a:p>
            <a:pPr defTabSz="91241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00" dirty="0">
                <a:solidFill>
                  <a:prstClr val="white"/>
                </a:solidFill>
                <a:latin typeface="Times New Roman" charset="0"/>
                <a:cs typeface="Arial" pitchFamily="34" charset="0"/>
              </a:rPr>
              <a:t>КМДКБ №5</a:t>
            </a:r>
          </a:p>
          <a:p>
            <a:pPr defTabSz="91241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00" dirty="0">
                <a:solidFill>
                  <a:prstClr val="white"/>
                </a:solidFill>
                <a:latin typeface="Times New Roman" charset="0"/>
                <a:cs typeface="Arial" pitchFamily="34" charset="0"/>
              </a:rPr>
              <a:t>КГБУЗ КМДБ №4</a:t>
            </a:r>
          </a:p>
          <a:p>
            <a:pPr defTabSz="91241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00" dirty="0">
                <a:solidFill>
                  <a:prstClr val="white"/>
                </a:solidFill>
                <a:latin typeface="Times New Roman" charset="0"/>
                <a:cs typeface="Arial" pitchFamily="34" charset="0"/>
              </a:rPr>
              <a:t>КГБУЗ ККОДБ</a:t>
            </a:r>
          </a:p>
          <a:p>
            <a:pPr defTabSz="91241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1600" dirty="0">
                <a:solidFill>
                  <a:prstClr val="white"/>
                </a:solidFill>
                <a:latin typeface="Times New Roman" charset="0"/>
                <a:cs typeface="Arial" pitchFamily="34" charset="0"/>
              </a:rPr>
              <a:t>КМКБ № 20 им. </a:t>
            </a:r>
            <a:r>
              <a:rPr kumimoji="1" lang="ru-RU" sz="1600" dirty="0" err="1">
                <a:solidFill>
                  <a:prstClr val="white"/>
                </a:solidFill>
                <a:latin typeface="Times New Roman" charset="0"/>
                <a:cs typeface="Arial" pitchFamily="34" charset="0"/>
              </a:rPr>
              <a:t>И.С.Берзона</a:t>
            </a:r>
            <a:endParaRPr kumimoji="1" lang="ru-RU" sz="1600" dirty="0">
              <a:solidFill>
                <a:prstClr val="white"/>
              </a:solidFill>
              <a:latin typeface="Times New Roman" charset="0"/>
              <a:cs typeface="Arial" pitchFamily="34" charset="0"/>
            </a:endParaRPr>
          </a:p>
          <a:p>
            <a:pPr marL="285131" indent="-285131" defTabSz="912411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7"/>
              </a:buBlip>
              <a:defRPr/>
            </a:pPr>
            <a:endParaRPr kumimoji="1" lang="ru-RU" sz="1400" b="1" dirty="0">
              <a:solidFill>
                <a:srgbClr val="5B5249"/>
              </a:solidFill>
              <a:latin typeface="Times New Roman" charset="0"/>
              <a:cs typeface="Arial" pitchFamily="34" charset="0"/>
            </a:endParaRPr>
          </a:p>
          <a:p>
            <a:pPr marL="285131" indent="-285131" defTabSz="912411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7"/>
              </a:buBlip>
              <a:defRPr/>
            </a:pPr>
            <a:endParaRPr kumimoji="1" lang="ru-RU" sz="1400" b="1" dirty="0">
              <a:solidFill>
                <a:srgbClr val="5B5249"/>
              </a:solidFill>
              <a:latin typeface="Times New Roman" charset="0"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0984655" flipH="1">
            <a:off x="7023402" y="4085680"/>
            <a:ext cx="328320" cy="286074"/>
          </a:xfrm>
          <a:prstGeom prst="rightArrow">
            <a:avLst>
              <a:gd name="adj1" fmla="val 50000"/>
              <a:gd name="adj2" fmla="val 49382"/>
            </a:avLst>
          </a:prstGeom>
          <a:solidFill>
            <a:srgbClr val="0070C0">
              <a:alpha val="50000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323325" y="4228717"/>
            <a:ext cx="1713175" cy="1159842"/>
          </a:xfrm>
          <a:prstGeom prst="flowChartProcess">
            <a:avLst/>
          </a:prstGeom>
          <a:solidFill>
            <a:srgbClr val="0070C0">
              <a:alpha val="50000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ФЦ-ТГСК, </a:t>
            </a:r>
            <a:r>
              <a:rPr lang="ru-RU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эндопротезирование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БФ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3" y="1556795"/>
            <a:ext cx="1800200" cy="914400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Лучевая терапия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411413" y="20145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411413" y="2014538"/>
            <a:ext cx="452437" cy="33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низ 24"/>
          <p:cNvSpPr/>
          <p:nvPr/>
        </p:nvSpPr>
        <p:spPr>
          <a:xfrm>
            <a:off x="1511660" y="4077071"/>
            <a:ext cx="252028" cy="390727"/>
          </a:xfrm>
          <a:prstGeom prst="downArrow">
            <a:avLst/>
          </a:prstGeom>
          <a:solidFill>
            <a:srgbClr val="0070C0">
              <a:alpha val="50000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23528" y="4467804"/>
            <a:ext cx="2540042" cy="1841521"/>
          </a:xfrm>
          <a:prstGeom prst="flowChartProcess">
            <a:avLst/>
          </a:prstGeom>
          <a:solidFill>
            <a:srgbClr val="0070C0">
              <a:alpha val="50000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91232" tIns="45619" rIns="91232" bIns="45619" anchor="ctr"/>
          <a:lstStyle/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Лабораторная</a:t>
            </a:r>
          </a:p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изображения</a:t>
            </a:r>
          </a:p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Гистология+ИГХ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Онкогенетика+МГ</a:t>
            </a: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082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ПЭТ КТ</a:t>
            </a:r>
          </a:p>
          <a:p>
            <a:pPr marL="285131" indent="-285131" algn="ctr" defTabSz="910828" fontAlgn="base">
              <a:spcBef>
                <a:spcPct val="0"/>
              </a:spcBef>
              <a:spcAft>
                <a:spcPct val="0"/>
              </a:spcAft>
              <a:buFontTx/>
              <a:buBlip>
                <a:blip r:embed="rId7"/>
              </a:buBlip>
              <a:defRPr/>
            </a:pP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Показания для направления в центр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Гемобластозы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МДС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Гистиоцитозы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болезни накопления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Солидные опухоли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Депрессии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гемопоэза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Геморрагические диатезы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Гемолитические,  др. анемии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н\у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с плохим ответом на терапию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Нейтропении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цитопении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лимфоаденопатии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н\у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Иммунодефицитные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состояния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1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/>
          <a:lightRig rig="chilly" dir="t"/>
        </a:scene3d>
        <a:sp3d prstMaterial="translucentPowder">
          <a:bevelT w="127000" h="25400" prst="softRound"/>
        </a:sp3d>
      </a:spPr>
      <a:bodyPr/>
      <a:lstStyle/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2">
            <a:alpha val="50000"/>
            <a:hueOff val="0"/>
            <a:satOff val="0"/>
            <a:lumOff val="0"/>
            <a:alphaOff val="0"/>
          </a:schemeClr>
        </a:fillRef>
        <a:effectRef idx="0">
          <a:schemeClr val="accent2">
            <a:alpha val="50000"/>
            <a:hueOff val="0"/>
            <a:satOff val="0"/>
            <a:lumOff val="0"/>
            <a:alphaOff val="0"/>
          </a:schemeClr>
        </a:effectRef>
        <a:fontRef idx="minor">
          <a:schemeClr val="tx1"/>
        </a:fontRef>
      </a:style>
    </a:spDef>
  </a:objectDefaults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1407</Words>
  <Application>Microsoft Office PowerPoint</Application>
  <PresentationFormat>Экран (4:3)</PresentationFormat>
  <Paragraphs>168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Тема Office</vt:lpstr>
      <vt:lpstr>4_Тема Office</vt:lpstr>
      <vt:lpstr>Природа</vt:lpstr>
      <vt:lpstr>5_Тема Office</vt:lpstr>
      <vt:lpstr>1_Тема Office</vt:lpstr>
      <vt:lpstr>6_Тема Office</vt:lpstr>
      <vt:lpstr>2_Тема Office</vt:lpstr>
      <vt:lpstr>7_Тема Office</vt:lpstr>
      <vt:lpstr>Диаграмма</vt:lpstr>
      <vt:lpstr>Презентация PowerPoint</vt:lpstr>
      <vt:lpstr>Эпидемиология детских онкологических заболеваний </vt:lpstr>
      <vt:lpstr>Красноярский край  Площадь края составляет 2339,7 тыс.кв.км.  (13,7% территории и 2 место в России)</vt:lpstr>
      <vt:lpstr>Сравнительные показатели первичной заболеваемости острыми лейкозами у детей Красноярского края (на 100 тыс. детского населения)</vt:lpstr>
      <vt:lpstr>Первичная заболеваемость лейкозами  по центральной группе районов края  (на 100 тыс. детского населения).</vt:lpstr>
      <vt:lpstr>Первичная заболеваемость лейкозами у детей, проживающих в различных административных районах г.Красноярска за период 1996-2004 гг.  (на 100 тыс. детского населения).</vt:lpstr>
      <vt:lpstr>Алгоритм действий при выявлении больного ребёнка с подозрением на злокачественное заболевание</vt:lpstr>
      <vt:lpstr>Этапы лечебно-диагностической помощи детям с онкологическими  заболеваниями</vt:lpstr>
      <vt:lpstr>Показания для направления в центр</vt:lpstr>
      <vt:lpstr>Достигнутые результаты </vt:lpstr>
      <vt:lpstr>ОДНАКО</vt:lpstr>
      <vt:lpstr>Меры улучшения организации специализированной амбулаторной помощи детям с злокачественными заболеваниями</vt:lpstr>
      <vt:lpstr>Презентация PowerPoint</vt:lpstr>
      <vt:lpstr>Меры улучшения организации специализированной амбулаторной помощи детям с злокачественными заболеваниями</vt:lpstr>
      <vt:lpstr>Презентация PowerPoint</vt:lpstr>
      <vt:lpstr>Меры улучшения организации специализированной амбулаторной помощи детям с злокачественными заболеваниями</vt:lpstr>
      <vt:lpstr>Правила направления на консультацию в КГБУЗ КККЦОМД</vt:lpstr>
      <vt:lpstr>Основные регламентирующие документы</vt:lpstr>
      <vt:lpstr>инвалидность</vt:lpstr>
      <vt:lpstr>Реабилитация</vt:lpstr>
      <vt:lpstr>Принципы проведения профилактических прививок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</dc:creator>
  <cp:lastModifiedBy>Zav</cp:lastModifiedBy>
  <cp:revision>24</cp:revision>
  <dcterms:created xsi:type="dcterms:W3CDTF">2019-02-26T03:27:39Z</dcterms:created>
  <dcterms:modified xsi:type="dcterms:W3CDTF">2019-03-12T04:36:23Z</dcterms:modified>
</cp:coreProperties>
</file>