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66" r:id="rId3"/>
    <p:sldId id="267" r:id="rId4"/>
    <p:sldId id="268" r:id="rId5"/>
    <p:sldId id="269" r:id="rId6"/>
    <p:sldId id="270" r:id="rId7"/>
    <p:sldId id="272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1E294-5219-4F6E-BEED-2A2493EC4D70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C03EC-0F13-4E84-9E24-2CF10B71B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50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8290C-F474-4D0A-BCD8-A68C204FDF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4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C03EC-0F13-4E84-9E24-2CF10B71B5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8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A3F2D-86F4-2FB4-DA3A-3956B6CA3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066B74-A536-C6A4-3964-801943844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993E6-04D7-5884-A1A1-DF2A3E67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73FC5E-AC2F-6A30-BC56-A428835A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3189BE-D3F8-2DCE-AD5D-1DECA429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9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00C89-CA39-FAB2-E2A8-B11A8275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C17BA4-B311-20FC-D40E-44CBA8588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39877E-FE7A-3D15-809F-EBC44556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163B4-835C-357A-C9BC-34B3A2AD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4BB61C-EEDD-728D-FAC6-BBD644AE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71E603-2E28-B5E3-2929-2E38AE15F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F2BF51-605D-EA79-AB5B-CF874593C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D262B-5620-328D-D717-D20BF9A8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C891D-CBBD-311D-D2C7-B8F896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3C8CE-B034-3DE7-02BB-F5F16D81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04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7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36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52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313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64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62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4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ABF9B-5C48-BE91-C9FE-806ACCD3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BACBB9-FEC0-8243-E3B9-42633F9E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A6DF99-629A-2142-3608-A2A9E5AF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26C19-5FB8-3E36-9AE8-C0B1B279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73C0A-A14E-C888-128A-73513894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61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0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3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3A66F-528A-5ECF-D0F1-B697D3FC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6E1E6-98DA-C78B-A1E5-180692731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CDCCF4-99CC-75FB-493B-AC0691D6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C4C49-1F05-53D2-5F8C-9236BAA6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04BE62-62E5-99BD-148C-AE4E2C17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8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3C7FF-6409-C460-7881-649FFDDD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3C54C7-442A-2BF6-5011-DFA3B79F7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E7BAB2-1FB9-B1C3-7E53-E0BA777D2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783B52-E2FA-7EA8-72AB-FDE819ED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D5A717-AFC3-27C6-1EBB-A3AA4A43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FE75-787A-7746-3984-D467E4AA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4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A7266-01CE-EFBB-1B07-16F47C4F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EDC316-185F-B42F-C5E8-C432C6232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6152B-AB84-9513-9D1A-D6C117FE7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695111-6DBA-D166-E693-FC5D6231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77A0FB-81D4-70B7-E65D-5EED44C38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83C01E-46A7-CE41-B119-30364374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525E17-C527-C3D2-8194-966C6C36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059B59-7D0C-0EF0-D89A-EAE6B2CB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4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F571C-1453-18A2-570A-A22FC42E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2D883D-A219-F56E-1AB0-17A5B009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DB621B-25C6-4EC9-78C1-4BE2F397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415C6F-E325-EE11-3B8E-2933662D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0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7A1373-EABC-1810-5B9E-7D5001E8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8155FF-F5C9-9A4E-C4AB-D17F3AE0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D0A11E-B4DB-5318-EF67-E440372E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0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7DFA-0EE6-76AB-ADB4-C8A012D6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5BDC49-2234-92FE-1199-611593F8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E8BB45-7B90-6618-0B6B-EA6EAD5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9B42C1-1BBE-67DA-5ADF-8FF733E7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974437-37A2-8F45-E813-61F4910E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376683-DD58-D103-A97E-D60B6D3E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1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BDC03-A39A-1280-52F8-F504F4AE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FAAC23-956B-1892-D58E-0B80E94F6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DD5D39-DAA0-7CF9-2C6B-3299405AB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73A116-41E7-B771-67D3-281381EA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836B7C-7C86-F8E1-3BA5-CEF8BE41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225426-9996-4707-3CE8-3FB1F459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2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BA1B0-94C6-2209-6694-AC22F96A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DC3B83-28CF-A53D-5DEC-C6F57E8C1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938A4-3830-EB82-55EA-AB3189582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66AB5-E79D-483E-84B8-A1E88D6645EE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B1F0E-1D54-1C70-BB08-7E6C02AE6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2AC78A-B7E4-DA84-9E40-A60F7FB06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C8CD4-019C-4AA6-8AEE-695FDBB2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5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4A34-845C-4B98-9F45-755AC922F029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6FE5-1C5F-446C-9F50-28B80798D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4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72" y="95794"/>
            <a:ext cx="11756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Войно-Ясенецкого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4459" y="2842287"/>
            <a:ext cx="10344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Тема:</a:t>
            </a:r>
            <a:r>
              <a:rPr lang="ru-RU" sz="3600" b="1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</a:t>
            </a:r>
            <a:endParaRPr lang="ru-RU" sz="36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330" y="4160185"/>
            <a:ext cx="626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специальности: 33.02.01 Фармация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700" y="4942449"/>
            <a:ext cx="504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Выполнила: Андросенко А.Е.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700" y="5404114"/>
            <a:ext cx="670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Методический руководитель: Тельных М.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701" y="2380622"/>
            <a:ext cx="6648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невник производственной практики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53AE7-50F4-FE41-9B9C-2A0431D8442D}"/>
              </a:ext>
            </a:extLst>
          </p:cNvPr>
          <p:cNvSpPr txBox="1"/>
          <p:nvPr/>
        </p:nvSpPr>
        <p:spPr>
          <a:xfrm>
            <a:off x="504700" y="5865779"/>
            <a:ext cx="670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руководитель: Кретова Т.Н.</a:t>
            </a:r>
          </a:p>
        </p:txBody>
      </p:sp>
    </p:spTree>
    <p:extLst>
      <p:ext uri="{BB962C8B-B14F-4D97-AF65-F5344CB8AC3E}">
        <p14:creationId xmlns:p14="http://schemas.microsoft.com/office/powerpoint/2010/main" val="33605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97BA0E-47AE-C765-789B-A9323615A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156" y="577048"/>
            <a:ext cx="4012708" cy="53636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43F11-5CE1-DC00-853A-FEFD546D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" t="9166" r="2738" b="11457"/>
          <a:stretch/>
        </p:blipFill>
        <p:spPr>
          <a:xfrm>
            <a:off x="810827" y="577048"/>
            <a:ext cx="6063448" cy="3844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0CE33-AF80-1D88-30A9-4EF3FE76DD2F}"/>
              </a:ext>
            </a:extLst>
          </p:cNvPr>
          <p:cNvSpPr txBox="1"/>
          <p:nvPr/>
        </p:nvSpPr>
        <p:spPr>
          <a:xfrm>
            <a:off x="810828" y="4598633"/>
            <a:ext cx="606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23,24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Карантинные зоны хранения лекарственных препаратов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1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B89792-D6F8-CFE5-234B-76B16344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3" y="284032"/>
            <a:ext cx="3764132" cy="51489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3A950C-DD7D-A545-5855-7C490AB7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22" y="304572"/>
            <a:ext cx="3863355" cy="516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DB6A2-691D-5F80-C47A-C65310C9AB75}"/>
              </a:ext>
            </a:extLst>
          </p:cNvPr>
          <p:cNvSpPr txBox="1"/>
          <p:nvPr/>
        </p:nvSpPr>
        <p:spPr>
          <a:xfrm>
            <a:off x="1836254" y="5690586"/>
            <a:ext cx="388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25,26 Холодильники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08F1F-C1EC-848F-10C8-34D6A94B2629}"/>
              </a:ext>
            </a:extLst>
          </p:cNvPr>
          <p:cNvSpPr txBox="1"/>
          <p:nvPr/>
        </p:nvSpPr>
        <p:spPr>
          <a:xfrm>
            <a:off x="7952196" y="5668340"/>
            <a:ext cx="3801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27 Шкаф предназначенный для хранения лекарственного растительного сырья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293C44-6D30-05AC-BD86-B0CBE431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11" y="304572"/>
            <a:ext cx="3863355" cy="51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0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3E7FEB-ADE7-ADB7-B588-450CDB26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824" y="523782"/>
            <a:ext cx="3608724" cy="48236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83083-6E37-7D0E-D476-5255230A6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419" y="523781"/>
            <a:ext cx="3608724" cy="48236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6D2310-7A0F-650D-0AF0-1D5693E4B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08" y="523781"/>
            <a:ext cx="3608723" cy="4823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0BCCD-6820-4031-8A87-89CEB1C36DDA}"/>
              </a:ext>
            </a:extLst>
          </p:cNvPr>
          <p:cNvSpPr txBox="1"/>
          <p:nvPr/>
        </p:nvSpPr>
        <p:spPr>
          <a:xfrm>
            <a:off x="310718" y="5619565"/>
            <a:ext cx="353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28 Шкаф для хранения внутренних лекарственных препаратов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68C15-3856-1D69-375C-386E94C9ED8B}"/>
              </a:ext>
            </a:extLst>
          </p:cNvPr>
          <p:cNvSpPr txBox="1"/>
          <p:nvPr/>
        </p:nvSpPr>
        <p:spPr>
          <a:xfrm>
            <a:off x="4112419" y="5619565"/>
            <a:ext cx="353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29 Шкаф для хранения наружных лекарственных препаратов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BC074-9DF8-A8F9-EFC7-959120426521}"/>
              </a:ext>
            </a:extLst>
          </p:cNvPr>
          <p:cNvSpPr txBox="1"/>
          <p:nvPr/>
        </p:nvSpPr>
        <p:spPr>
          <a:xfrm>
            <a:off x="8086824" y="5619565"/>
            <a:ext cx="353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30 Шкаф для хранения инъекционных лекарственных препаратов </a:t>
            </a:r>
          </a:p>
        </p:txBody>
      </p:sp>
    </p:spTree>
    <p:extLst>
      <p:ext uri="{BB962C8B-B14F-4D97-AF65-F5344CB8AC3E}">
        <p14:creationId xmlns:p14="http://schemas.microsoft.com/office/powerpoint/2010/main" val="105905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E8CFE7-86CF-EF12-77E5-5793B13FA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2" r="29351" b="56505"/>
          <a:stretch/>
        </p:blipFill>
        <p:spPr>
          <a:xfrm>
            <a:off x="825622" y="372863"/>
            <a:ext cx="3879542" cy="50918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006CA-380C-7B60-72EE-F78A1E50A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44" t="66089" r="37671" b="22955"/>
          <a:stretch/>
        </p:blipFill>
        <p:spPr>
          <a:xfrm>
            <a:off x="4869401" y="363115"/>
            <a:ext cx="2645545" cy="4128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2CCF61-9511-9980-8B48-387CA11D531F}"/>
              </a:ext>
            </a:extLst>
          </p:cNvPr>
          <p:cNvSpPr txBox="1"/>
          <p:nvPr/>
        </p:nvSpPr>
        <p:spPr>
          <a:xfrm>
            <a:off x="825622" y="5699464"/>
            <a:ext cx="387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31 шкафы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1921-E271-2834-12DA-84BB1F2678C5}"/>
              </a:ext>
            </a:extLst>
          </p:cNvPr>
          <p:cNvSpPr txBox="1"/>
          <p:nvPr/>
        </p:nvSpPr>
        <p:spPr>
          <a:xfrm>
            <a:off x="4869401" y="4651899"/>
            <a:ext cx="264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32 тара для сбора медицинских отходов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E8280F-AD02-E25C-04E2-8CEE4C422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83" y="372863"/>
            <a:ext cx="3896197" cy="2925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FA0E09-2408-0EFD-7C89-F52E6E4B9AE1}"/>
              </a:ext>
            </a:extLst>
          </p:cNvPr>
          <p:cNvSpPr txBox="1"/>
          <p:nvPr/>
        </p:nvSpPr>
        <p:spPr>
          <a:xfrm>
            <a:off x="7679183" y="3559945"/>
            <a:ext cx="370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33 Шкаф для хранения огнеопасных веществ (сейф)</a:t>
            </a:r>
          </a:p>
        </p:txBody>
      </p:sp>
    </p:spTree>
    <p:extLst>
      <p:ext uri="{BB962C8B-B14F-4D97-AF65-F5344CB8AC3E}">
        <p14:creationId xmlns:p14="http://schemas.microsoft.com/office/powerpoint/2010/main" val="389999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FD41-4B34-5E60-E47A-0616D9FF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4441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0327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2F56B-E8ED-5FF6-A18C-287274B1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1. Знакомство со структурой аптечной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B24B4C-86F1-4531-B814-83013C9EE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" t="19634" b="-1"/>
          <a:stretch/>
        </p:blipFill>
        <p:spPr>
          <a:xfrm>
            <a:off x="751061" y="1766656"/>
            <a:ext cx="3381007" cy="3714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DA8C12-8701-872F-B95F-B0B53E5B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77" y="1766656"/>
            <a:ext cx="2872495" cy="3839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7D9A7B-6779-A5BE-0D57-8139DFF020EC}"/>
              </a:ext>
            </a:extLst>
          </p:cNvPr>
          <p:cNvSpPr txBox="1"/>
          <p:nvPr/>
        </p:nvSpPr>
        <p:spPr>
          <a:xfrm>
            <a:off x="985421" y="5717219"/>
            <a:ext cx="314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Рис.1. Вывеска аптеки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17C5D-1549-B31C-23F1-4F74B92AA4BB}"/>
              </a:ext>
            </a:extLst>
          </p:cNvPr>
          <p:cNvSpPr txBox="1"/>
          <p:nvPr/>
        </p:nvSpPr>
        <p:spPr>
          <a:xfrm>
            <a:off x="4317677" y="5763385"/>
            <a:ext cx="287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Рис.2 Рабочее место фармацевта.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129566-5A31-74EB-2C6D-85B314FC85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23" b="11695"/>
          <a:stretch/>
        </p:blipFill>
        <p:spPr>
          <a:xfrm>
            <a:off x="7638776" y="1766656"/>
            <a:ext cx="3652880" cy="372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011EC-8A8D-F205-FE7A-21A6AD82B9A6}"/>
              </a:ext>
            </a:extLst>
          </p:cNvPr>
          <p:cNvSpPr txBox="1"/>
          <p:nvPr/>
        </p:nvSpPr>
        <p:spPr>
          <a:xfrm>
            <a:off x="7700920" y="5761620"/>
            <a:ext cx="36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 Информационный стенд для посетителей</a:t>
            </a:r>
          </a:p>
        </p:txBody>
      </p:sp>
    </p:spTree>
    <p:extLst>
      <p:ext uri="{BB962C8B-B14F-4D97-AF65-F5344CB8AC3E}">
        <p14:creationId xmlns:p14="http://schemas.microsoft.com/office/powerpoint/2010/main" val="47550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8AFC7B-EEA8-2E48-1B9D-931AB549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49" y="673895"/>
            <a:ext cx="6186032" cy="46279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17F25-1EDD-7A18-00F2-E1D6006A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222" y="673895"/>
            <a:ext cx="4067228" cy="5436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E45BD-C03F-6DA2-D7CA-5ED47DCF0EF5}"/>
              </a:ext>
            </a:extLst>
          </p:cNvPr>
          <p:cNvSpPr txBox="1"/>
          <p:nvPr/>
        </p:nvSpPr>
        <p:spPr>
          <a:xfrm>
            <a:off x="898349" y="5513983"/>
            <a:ext cx="551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4,5 Торговый зал</a:t>
            </a:r>
          </a:p>
        </p:txBody>
      </p:sp>
    </p:spTree>
    <p:extLst>
      <p:ext uri="{BB962C8B-B14F-4D97-AF65-F5344CB8AC3E}">
        <p14:creationId xmlns:p14="http://schemas.microsoft.com/office/powerpoint/2010/main" val="413264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C29162-750C-AC1E-A316-B234B4FF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87" y="595541"/>
            <a:ext cx="3614778" cy="4831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7D28D-643A-E3FE-3F02-25E60B69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59" y="595541"/>
            <a:ext cx="3614778" cy="48317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890C71-B8E4-1181-2BAC-A1C128FB3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61" y="595541"/>
            <a:ext cx="3614778" cy="4831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5409FE-05B3-0AE0-E7C1-3D0BD64A887E}"/>
              </a:ext>
            </a:extLst>
          </p:cNvPr>
          <p:cNvSpPr txBox="1"/>
          <p:nvPr/>
        </p:nvSpPr>
        <p:spPr>
          <a:xfrm>
            <a:off x="506027" y="5663953"/>
            <a:ext cx="348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 Кабинет заведующей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B0A43-D3DE-759B-45A0-626DFBAE6286}"/>
              </a:ext>
            </a:extLst>
          </p:cNvPr>
          <p:cNvSpPr txBox="1"/>
          <p:nvPr/>
        </p:nvSpPr>
        <p:spPr>
          <a:xfrm>
            <a:off x="4392159" y="5663953"/>
            <a:ext cx="361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 Комната отдыха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2A6BE-3059-ABC5-20C7-D8FEB9D57763}"/>
              </a:ext>
            </a:extLst>
          </p:cNvPr>
          <p:cNvSpPr txBox="1"/>
          <p:nvPr/>
        </p:nvSpPr>
        <p:spPr>
          <a:xfrm>
            <a:off x="8279761" y="5663953"/>
            <a:ext cx="361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8 Гардероб</a:t>
            </a:r>
          </a:p>
        </p:txBody>
      </p:sp>
    </p:spTree>
    <p:extLst>
      <p:ext uri="{BB962C8B-B14F-4D97-AF65-F5344CB8AC3E}">
        <p14:creationId xmlns:p14="http://schemas.microsoft.com/office/powerpoint/2010/main" val="326791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D3E7F-FCCB-9B17-6B8B-7BAE5321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14" y="742341"/>
            <a:ext cx="4679946" cy="3501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B897BA-B0F7-A1E2-CC77-1EABEF57F5F8}"/>
              </a:ext>
            </a:extLst>
          </p:cNvPr>
          <p:cNvSpPr txBox="1"/>
          <p:nvPr/>
        </p:nvSpPr>
        <p:spPr>
          <a:xfrm>
            <a:off x="766817" y="5060272"/>
            <a:ext cx="562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9 Комната приема товара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A8C5E-75A6-D967-6A01-5C5778D1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85" y="742340"/>
            <a:ext cx="3104627" cy="414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815EC-078E-582B-76CE-12BC59431FBB}"/>
              </a:ext>
            </a:extLst>
          </p:cNvPr>
          <p:cNvSpPr txBox="1"/>
          <p:nvPr/>
        </p:nvSpPr>
        <p:spPr>
          <a:xfrm>
            <a:off x="5188156" y="5060272"/>
            <a:ext cx="359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 Материальная комната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06CA44-45D2-3A8A-CA9F-D16FC5632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25"/>
          <a:stretch/>
        </p:blipFill>
        <p:spPr>
          <a:xfrm>
            <a:off x="8518037" y="742340"/>
            <a:ext cx="3485417" cy="4149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A6FDD-0FAF-E2CB-3499-F1297B2863D2}"/>
              </a:ext>
            </a:extLst>
          </p:cNvPr>
          <p:cNvSpPr txBox="1"/>
          <p:nvPr/>
        </p:nvSpPr>
        <p:spPr>
          <a:xfrm>
            <a:off x="8518037" y="5060272"/>
            <a:ext cx="310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11 Санузел </a:t>
            </a:r>
          </a:p>
        </p:txBody>
      </p:sp>
    </p:spTree>
    <p:extLst>
      <p:ext uri="{BB962C8B-B14F-4D97-AF65-F5344CB8AC3E}">
        <p14:creationId xmlns:p14="http://schemas.microsoft.com/office/powerpoint/2010/main" val="273283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4785E-CE94-41FA-DA01-758160DD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2. Санитарный режим в аптечной организации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A2A25-FE1A-93C9-D79E-8AFA46A0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7" b="10571"/>
          <a:stretch/>
        </p:blipFill>
        <p:spPr>
          <a:xfrm>
            <a:off x="4597470" y="1820670"/>
            <a:ext cx="2365206" cy="18032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F65170-643C-B05F-2AEF-8600E457F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t="3920" b="1708"/>
          <a:stretch/>
        </p:blipFill>
        <p:spPr>
          <a:xfrm>
            <a:off x="4607224" y="3753915"/>
            <a:ext cx="2318506" cy="2023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F4CB9-3AFF-19FA-2137-E60FD1BD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01" y="1877625"/>
            <a:ext cx="2885243" cy="3856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BCA5F-CAEB-DD44-340A-35FB971C2C1B}"/>
              </a:ext>
            </a:extLst>
          </p:cNvPr>
          <p:cNvSpPr txBox="1"/>
          <p:nvPr/>
        </p:nvSpPr>
        <p:spPr>
          <a:xfrm>
            <a:off x="1370500" y="5734257"/>
            <a:ext cx="288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12 Шкаф для хранения уборочного инвентаря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AAB2D-518A-89EB-45B8-FCE36BD960E5}"/>
              </a:ext>
            </a:extLst>
          </p:cNvPr>
          <p:cNvSpPr txBox="1"/>
          <p:nvPr/>
        </p:nvSpPr>
        <p:spPr>
          <a:xfrm>
            <a:off x="4348897" y="5943788"/>
            <a:ext cx="325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13,14 промаркированный уборочный инвентарь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5A0B3-7667-7C01-F693-231B740F6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64" r="1" b="10888"/>
          <a:stretch/>
        </p:blipFill>
        <p:spPr>
          <a:xfrm>
            <a:off x="7514099" y="1820669"/>
            <a:ext cx="3307401" cy="3913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9CD60-D53F-FABE-73F6-C059EEB53516}"/>
              </a:ext>
            </a:extLst>
          </p:cNvPr>
          <p:cNvSpPr txBox="1"/>
          <p:nvPr/>
        </p:nvSpPr>
        <p:spPr>
          <a:xfrm>
            <a:off x="7608165" y="5943788"/>
            <a:ext cx="321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15 Санузел</a:t>
            </a:r>
          </a:p>
        </p:txBody>
      </p:sp>
    </p:spTree>
    <p:extLst>
      <p:ext uri="{BB962C8B-B14F-4D97-AF65-F5344CB8AC3E}">
        <p14:creationId xmlns:p14="http://schemas.microsoft.com/office/powerpoint/2010/main" val="322331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D9E01E-2815-CBF5-81B1-7837B209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32" y="528722"/>
            <a:ext cx="3424711" cy="45606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4FF7F-BFB2-4163-570A-58632F61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76" y="528722"/>
            <a:ext cx="3424711" cy="4558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45324-6986-FA3F-CCA0-6B5CD51AD98E}"/>
              </a:ext>
            </a:extLst>
          </p:cNvPr>
          <p:cNvSpPr txBox="1"/>
          <p:nvPr/>
        </p:nvSpPr>
        <p:spPr>
          <a:xfrm>
            <a:off x="2141588" y="5335480"/>
            <a:ext cx="638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16,17 Фармацевт в санитарной одежде</a:t>
            </a:r>
          </a:p>
        </p:txBody>
      </p:sp>
    </p:spTree>
    <p:extLst>
      <p:ext uri="{BB962C8B-B14F-4D97-AF65-F5344CB8AC3E}">
        <p14:creationId xmlns:p14="http://schemas.microsoft.com/office/powerpoint/2010/main" val="129638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D9787F-4E0B-A2AE-0412-4D62274DD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82" y="497149"/>
            <a:ext cx="3769830" cy="50390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8D71D-C963-36A7-6ADD-8170C73E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00" y="497148"/>
            <a:ext cx="3769830" cy="5039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474482-ED5C-F997-1B60-A377F867A3A5}"/>
              </a:ext>
            </a:extLst>
          </p:cNvPr>
          <p:cNvSpPr txBox="1"/>
          <p:nvPr/>
        </p:nvSpPr>
        <p:spPr>
          <a:xfrm>
            <a:off x="1772900" y="5624004"/>
            <a:ext cx="366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Рис.18 Административно бытовая зона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7FF04-3E5C-785B-01E1-B3C39F7ECDF9}"/>
              </a:ext>
            </a:extLst>
          </p:cNvPr>
          <p:cNvSpPr txBox="1"/>
          <p:nvPr/>
        </p:nvSpPr>
        <p:spPr>
          <a:xfrm>
            <a:off x="6315204" y="5624004"/>
            <a:ext cx="376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19 Зона хранения верхней и санитарной одежды</a:t>
            </a:r>
          </a:p>
        </p:txBody>
      </p:sp>
    </p:spTree>
    <p:extLst>
      <p:ext uri="{BB962C8B-B14F-4D97-AF65-F5344CB8AC3E}">
        <p14:creationId xmlns:p14="http://schemas.microsoft.com/office/powerpoint/2010/main" val="4239631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78CB4-2CD5-CD24-52C5-E1B199C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4. Организация хранения товаров аптечного ассортимента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003DF9-DE44-4D3C-894D-2E75417C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103133" cy="4151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7BC1A-09AE-D20E-4DCA-852275FD98E3}"/>
              </a:ext>
            </a:extLst>
          </p:cNvPr>
          <p:cNvSpPr txBox="1"/>
          <p:nvPr/>
        </p:nvSpPr>
        <p:spPr>
          <a:xfrm>
            <a:off x="838199" y="5948038"/>
            <a:ext cx="310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20 Материальная комната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6DA106-8AC6-07BF-3813-C996DA79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79" y="1686833"/>
            <a:ext cx="3103134" cy="4147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68B667-C1F4-1968-C966-F37B26C8A539}"/>
              </a:ext>
            </a:extLst>
          </p:cNvPr>
          <p:cNvSpPr txBox="1"/>
          <p:nvPr/>
        </p:nvSpPr>
        <p:spPr>
          <a:xfrm>
            <a:off x="4207079" y="5948037"/>
            <a:ext cx="310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21 Шкаф для хранения перевязочного материала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C4AE04-BC04-6D4E-E939-626F5D33D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440" y="1686832"/>
            <a:ext cx="3108902" cy="4155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CD01D1-8BC5-313A-026E-B67805FE2B09}"/>
              </a:ext>
            </a:extLst>
          </p:cNvPr>
          <p:cNvSpPr txBox="1"/>
          <p:nvPr/>
        </p:nvSpPr>
        <p:spPr>
          <a:xfrm>
            <a:off x="7780440" y="5948037"/>
            <a:ext cx="291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22 Шкаф для хранения резиновых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1300446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306</Words>
  <Application>Microsoft Office PowerPoint</Application>
  <PresentationFormat>Широкоэкранный</PresentationFormat>
  <Paragraphs>43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1_Тема Office</vt:lpstr>
      <vt:lpstr>Презентация PowerPoint</vt:lpstr>
      <vt:lpstr>Тема 1. Знакомство со структурой аптечной организации</vt:lpstr>
      <vt:lpstr>Презентация PowerPoint</vt:lpstr>
      <vt:lpstr>Презентация PowerPoint</vt:lpstr>
      <vt:lpstr>Презентация PowerPoint</vt:lpstr>
      <vt:lpstr>Тема 2. Санитарный режим в аптечной организации </vt:lpstr>
      <vt:lpstr>Презентация PowerPoint</vt:lpstr>
      <vt:lpstr>Презентация PowerPoint</vt:lpstr>
      <vt:lpstr>Тема 4. Организация хранения товаров аптечного ассортимента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Данил</dc:creator>
  <cp:lastModifiedBy>Иванов Данил</cp:lastModifiedBy>
  <cp:revision>13</cp:revision>
  <dcterms:created xsi:type="dcterms:W3CDTF">2022-12-25T04:23:06Z</dcterms:created>
  <dcterms:modified xsi:type="dcterms:W3CDTF">2022-12-25T05:56:07Z</dcterms:modified>
</cp:coreProperties>
</file>