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6" r:id="rId5"/>
    <p:sldId id="276" r:id="rId6"/>
    <p:sldId id="278" r:id="rId7"/>
    <p:sldId id="277" r:id="rId8"/>
    <p:sldId id="281" r:id="rId9"/>
    <p:sldId id="282" r:id="rId10"/>
    <p:sldId id="279" r:id="rId11"/>
    <p:sldId id="283" r:id="rId12"/>
    <p:sldId id="284" r:id="rId13"/>
    <p:sldId id="280" r:id="rId14"/>
    <p:sldId id="285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Нейропсихологические синдромы при поражении лобных отделов мозга. Значение в клинике. Методы диагностики.</a:t>
            </a:r>
            <a:br>
              <a:rPr lang="ru-RU" sz="2000" b="1" dirty="0"/>
            </a:br>
            <a:r>
              <a:rPr lang="ru-RU" sz="2000" b="1" dirty="0"/>
              <a:t>Синдром поражения гипоталамо-диэнцефальной области мозга</a:t>
            </a:r>
            <a:r>
              <a:rPr lang="ru-RU" sz="2000" b="1" dirty="0" smtClean="0"/>
              <a:t>.»</a:t>
            </a:r>
            <a:r>
              <a:rPr lang="ru-RU" sz="2000" b="1" i="1"/>
              <a:t/>
            </a:r>
            <a:br>
              <a:rPr lang="ru-RU" sz="2000" b="1" i="1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 smtClean="0"/>
              <a:t>3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/>
              <a:t>030401.65 – Клиническая психология (очно-заочная 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Нарушение произвольных движений. Проблема апраксии при поражении лобных отделов.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Апраксии</a:t>
            </a:r>
            <a:r>
              <a:rPr lang="ru-RU" dirty="0"/>
              <a:t> – это нарушение произвольных движений и действий при поражении коры головного мозга, не сопровождающееся четкими элементарными двигательными расстройствами (парезы, параличи, нарушение тонуса и т.д.).</a:t>
            </a:r>
          </a:p>
          <a:p>
            <a:pPr lvl="0"/>
            <a:r>
              <a:rPr lang="ru-RU" b="1" dirty="0"/>
              <a:t>Кинетическая апраксия.</a:t>
            </a:r>
            <a:r>
              <a:rPr lang="ru-RU" dirty="0"/>
              <a:t> </a:t>
            </a:r>
            <a:endParaRPr lang="ru-RU" dirty="0" smtClean="0"/>
          </a:p>
          <a:p>
            <a:pPr lvl="0"/>
            <a:r>
              <a:rPr lang="ru-RU" b="1" dirty="0" smtClean="0"/>
              <a:t>Регуляторная </a:t>
            </a:r>
            <a:r>
              <a:rPr lang="ru-RU" b="1" dirty="0"/>
              <a:t>апраксия.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067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Кинетическая апраксия.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 Нижние отделы </a:t>
            </a:r>
            <a:r>
              <a:rPr lang="ru-RU" dirty="0" err="1"/>
              <a:t>премоторной</a:t>
            </a:r>
            <a:r>
              <a:rPr lang="ru-RU" dirty="0"/>
              <a:t> области (нижний лоб). Нарушено плавное переключение с одной операции на другую. Элементарные персеверации – начав движение, Больной застревает (повтор операции). Нарушение письма. Осознают свою несостоятельность. Проба: кулак – ладонь – ребро; заборчики.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71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Регуляторная апраксия.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 Префронтальные отделы мозга. Нарушение речевой регуляции. Страдает контроль за протеканием движений и действий. Больной не может справиться с двигательными заданиями. Возникают системные персеверации (повторение всего действия). Сложность усвоения программы. Теряются навыки. Есть шаблоны и стереотипы, которые остаются. Результат с замыслом не сличаются.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65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Интеллектуальная деятельность в стадиях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Стадия </a:t>
            </a:r>
            <a:r>
              <a:rPr lang="ru-RU" dirty="0"/>
              <a:t>предварительной ориентировки в условиях задачи</a:t>
            </a:r>
          </a:p>
          <a:p>
            <a:pPr lvl="0"/>
            <a:r>
              <a:rPr lang="ru-RU" dirty="0"/>
              <a:t>Формирование программы алгоритма</a:t>
            </a:r>
          </a:p>
          <a:p>
            <a:pPr lvl="0"/>
            <a:r>
              <a:rPr lang="ru-RU" dirty="0"/>
              <a:t>Непосредственное осуществление различных операций</a:t>
            </a:r>
          </a:p>
          <a:p>
            <a:pPr lvl="0"/>
            <a:r>
              <a:rPr lang="ru-RU" dirty="0"/>
              <a:t>Контроль за промежуточным и конечным результатом</a:t>
            </a:r>
          </a:p>
          <a:p>
            <a:pPr lvl="0"/>
            <a:r>
              <a:rPr lang="ru-RU" dirty="0"/>
              <a:t>Сличение полученного результата с условием задачи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543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Нарушение мышления при поражениях лобных отделов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Динамические нарушения интеллектуальной деятельности</a:t>
            </a:r>
            <a:r>
              <a:rPr lang="ru-RU" dirty="0"/>
              <a:t>: регуляторные и временные (если какая-нибудь стадия растягивается). Если какая-нибудь стадия выпадает - выпадает операция - </a:t>
            </a:r>
            <a:r>
              <a:rPr lang="ru-RU" dirty="0" err="1"/>
              <a:t>операциональное</a:t>
            </a:r>
            <a:r>
              <a:rPr lang="ru-RU" dirty="0"/>
              <a:t> нарушение интеллектуальной деятельности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dirty="0" smtClean="0"/>
              <a:t>Поражение </a:t>
            </a:r>
            <a:r>
              <a:rPr lang="ru-RU" b="1" dirty="0" err="1"/>
              <a:t>премоторных</a:t>
            </a:r>
            <a:r>
              <a:rPr lang="ru-RU" b="1" dirty="0"/>
              <a:t> отделов.</a:t>
            </a:r>
            <a:r>
              <a:rPr lang="ru-RU" dirty="0"/>
              <a:t> Поражается вербальное и наглядно-образное мышление. На первом месте динамические нарушения интеллектуальной деятельности. Ошибка - стереотипные ответы. Трудности переключения. Сложности ориентировки задания. Инертность интеллектуальной деятельности.</a:t>
            </a:r>
          </a:p>
          <a:p>
            <a:r>
              <a:rPr lang="ru-RU" b="1" dirty="0"/>
              <a:t>Поражение префронтальных отделов</a:t>
            </a:r>
            <a:r>
              <a:rPr lang="ru-RU" dirty="0"/>
              <a:t>. Возникают наиболее грубые изменения интеллектуальной деятельности. Структурного и динамического характера. Нарушается произвольность. Первая стадия - ориентировки отсутствует вообще. Либо сильно сокращается. Это касается наглядно-образного и наглядно-действенного мышления. Больной может не до конца рассмотреть картинку и начать делать. Читает </a:t>
            </a:r>
            <a:r>
              <a:rPr lang="ru-RU" dirty="0" err="1"/>
              <a:t>разссказ</a:t>
            </a:r>
            <a:r>
              <a:rPr lang="ru-RU" dirty="0"/>
              <a:t>, при пересказе понимает упрощенно. При </a:t>
            </a:r>
            <a:r>
              <a:rPr lang="ru-RU" dirty="0" err="1"/>
              <a:t>контоминации</a:t>
            </a:r>
            <a:r>
              <a:rPr lang="ru-RU" dirty="0"/>
              <a:t> - может смешать его с другим рассказом. Нарушение </a:t>
            </a:r>
            <a:r>
              <a:rPr lang="ru-RU" dirty="0" err="1"/>
              <a:t>саой</a:t>
            </a:r>
            <a:r>
              <a:rPr lang="ru-RU" dirty="0"/>
              <a:t> структуры логических связей. При арифметических задачах - упрощение программы. Например из 100 вычесть17. Больной отвечает: 83-73-63... Полевое поведение, что вижу, то вплетаю в свою деятельность. Инертность. Общая интеллектуальная </a:t>
            </a:r>
            <a:r>
              <a:rPr lang="ru-RU" dirty="0" err="1"/>
              <a:t>инактивность</a:t>
            </a:r>
            <a:r>
              <a:rPr lang="ru-RU" dirty="0"/>
              <a:t>. Привлечь к интеллектуальной деятельности невозможно.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6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Нейропсихологические синдромы при поражении лобных отделов мозга. </a:t>
            </a:r>
            <a:endParaRPr lang="ru-RU" dirty="0" smtClean="0"/>
          </a:p>
          <a:p>
            <a:pPr hangingPunct="0"/>
            <a:r>
              <a:rPr lang="ru-RU" dirty="0" smtClean="0"/>
              <a:t>Значение </a:t>
            </a:r>
            <a:r>
              <a:rPr lang="ru-RU" dirty="0"/>
              <a:t>в клинике.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диагностики.</a:t>
            </a:r>
            <a:endParaRPr lang="ru-RU" b="1" dirty="0"/>
          </a:p>
          <a:p>
            <a:pPr hangingPunct="0"/>
            <a:r>
              <a:rPr lang="ru-RU" dirty="0"/>
              <a:t>Синдром поражения гипоталамо-диэнцефальной области мозга.</a:t>
            </a:r>
            <a:endParaRPr lang="ru-RU" b="1" i="1" dirty="0"/>
          </a:p>
          <a:p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Большой мозг, </a:t>
            </a:r>
            <a:r>
              <a:rPr lang="en-US" b="1" i="1" dirty="0"/>
              <a:t>cerebrum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356"/>
            <a:ext cx="4351188" cy="649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Базальные ганглии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34" y="1484784"/>
            <a:ext cx="43434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21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Префронтальные </a:t>
            </a:r>
            <a:r>
              <a:rPr lang="ru-RU" b="1" dirty="0" smtClean="0"/>
              <a:t>отделы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Страдает </a:t>
            </a:r>
            <a:r>
              <a:rPr lang="ru-RU" dirty="0"/>
              <a:t>программирование и контроль. Нарушение общего поведения. Нарушен внутренний план деятельности. Нарушены мотивация и план действий. Нарушена произвольная регуляция поведения. Нарушение эмоциональной сферы (эйфория, благодушие; левостороннее – тревога, депрессия).</a:t>
            </a:r>
          </a:p>
          <a:p>
            <a:r>
              <a:rPr lang="ru-RU" dirty="0"/>
              <a:t>Наступает адинамия познавательной деятельности – динамическая сторона. Это ригидность, трудность переключения с одной работы интеллектуальной деятельности на другую, потеря цели. </a:t>
            </a:r>
            <a:r>
              <a:rPr lang="ru-RU" dirty="0" err="1"/>
              <a:t>Псевдоамнезии</a:t>
            </a:r>
            <a:r>
              <a:rPr lang="ru-RU" dirty="0"/>
              <a:t>. Регуляторная апраксия. Динамическая афазия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53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Премоторные</a:t>
            </a:r>
            <a:r>
              <a:rPr lang="ru-RU" b="1" dirty="0"/>
              <a:t> </a:t>
            </a:r>
            <a:r>
              <a:rPr lang="ru-RU" b="1" dirty="0" smtClean="0"/>
              <a:t>отделы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синдрома:</a:t>
            </a:r>
          </a:p>
          <a:p>
            <a:pPr lvl="0"/>
            <a:r>
              <a:rPr lang="ru-RU" dirty="0"/>
              <a:t>Синдром поражения верхних отделов. Поражается модально-специфический фактор, обеспечивающий корковую организацию движений. Верхний </a:t>
            </a:r>
            <a:r>
              <a:rPr lang="ru-RU" dirty="0" err="1"/>
              <a:t>премоторный</a:t>
            </a:r>
            <a:r>
              <a:rPr lang="ru-RU" dirty="0"/>
              <a:t> синдром. Кинетическая апраксия. Двигательное невнимание (с одной стороны тела – левой). Инертность двигательных процессов.</a:t>
            </a:r>
          </a:p>
          <a:p>
            <a:pPr lvl="0"/>
            <a:r>
              <a:rPr lang="ru-RU" dirty="0"/>
              <a:t>Синдром поражения нижних </a:t>
            </a:r>
            <a:r>
              <a:rPr lang="ru-RU" dirty="0" err="1"/>
              <a:t>премоторных</a:t>
            </a:r>
            <a:r>
              <a:rPr lang="ru-RU" dirty="0"/>
              <a:t> отделов. Кинетическая апраксия. Инертность. Нарушение речи (эфферентная моторная афазия, динамическая афазия).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7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Синдромы </a:t>
            </a:r>
            <a:r>
              <a:rPr lang="ru-RU" b="1" dirty="0" smtClean="0"/>
              <a:t>афазии при поражении лобных отделов.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Афазия</a:t>
            </a:r>
            <a:r>
              <a:rPr lang="ru-RU" dirty="0"/>
              <a:t> - нарушение речи, возникающее при поражении левого полушария (у правшей) и представляющее собой системное расстройство различных форм речевой деятельности.</a:t>
            </a:r>
          </a:p>
          <a:p>
            <a:r>
              <a:rPr lang="ru-RU" b="1" dirty="0"/>
              <a:t>Эфферентная моторная афазия</a:t>
            </a:r>
            <a:r>
              <a:rPr lang="ru-RU" dirty="0"/>
              <a:t> (афазия </a:t>
            </a:r>
            <a:r>
              <a:rPr lang="ru-RU" dirty="0" err="1"/>
              <a:t>Брока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b="1" dirty="0" smtClean="0"/>
              <a:t>Динамическая </a:t>
            </a:r>
            <a:r>
              <a:rPr lang="ru-RU" b="1" dirty="0"/>
              <a:t>афазия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53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Эфферентная моторная 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(афазия </a:t>
            </a:r>
            <a:r>
              <a:rPr lang="ru-RU" dirty="0" err="1"/>
              <a:t>Брока</a:t>
            </a:r>
            <a:r>
              <a:rPr lang="ru-RU" dirty="0"/>
              <a:t>). Поражение 44 поля – нижние отделы </a:t>
            </a:r>
            <a:r>
              <a:rPr lang="ru-RU" dirty="0" err="1"/>
              <a:t>премоторных</a:t>
            </a:r>
            <a:r>
              <a:rPr lang="ru-RU" dirty="0"/>
              <a:t> областей лобной доли. Нарушение кинетической стороны речи. Грубые случаи: нечленораздельные звуки, в речи остается </a:t>
            </a:r>
            <a:r>
              <a:rPr lang="ru-RU" dirty="0" err="1"/>
              <a:t>эмбол</a:t>
            </a:r>
            <a:r>
              <a:rPr lang="ru-RU" dirty="0"/>
              <a:t> (речевой стереотип), который остается и произносится постоянно (</a:t>
            </a:r>
            <a:r>
              <a:rPr lang="ru-RU" dirty="0" err="1"/>
              <a:t>м.б</a:t>
            </a:r>
            <a:r>
              <a:rPr lang="ru-RU" dirty="0"/>
              <a:t>. ругательное слово). Больной слышит, что говорит что-то не то. Пытается </a:t>
            </a:r>
            <a:r>
              <a:rPr lang="ru-RU" dirty="0" err="1"/>
              <a:t>эмболом</a:t>
            </a:r>
            <a:r>
              <a:rPr lang="ru-RU" dirty="0"/>
              <a:t> выразить все. Легкие случаи: могут произносить слоги, но не могут выражаться. Персеверации – постоянный повтор. Фразы в речи – вещь недоступная. Основное нарушение: кинетический фактор (плавное переключение). </a:t>
            </a:r>
            <a:r>
              <a:rPr lang="ru-RU" dirty="0" err="1"/>
              <a:t>Оттормаживание</a:t>
            </a:r>
            <a:r>
              <a:rPr lang="ru-RU" dirty="0"/>
              <a:t> и актуализация последующего. Для плавной речи. Правильная временная последовательность движений. Возникают нарушения в автоматизации речи. </a:t>
            </a:r>
            <a:r>
              <a:rPr lang="ru-RU" dirty="0" err="1"/>
              <a:t>Аграмматизм</a:t>
            </a:r>
            <a:r>
              <a:rPr lang="ru-RU" dirty="0"/>
              <a:t>, выпадение глаголов (телеграфный стиль). Человеком это осознается. Лечение: фаза растормаживания – первая. Вторичные нарушения касаются письма, чтения и даже понимания речи. В норме идет артикуляция при письме и чтении. В грубых случаях: понимание речи нарушено из-за нарушения плавного проговаривания.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19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Динамическая афазия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Поражение </a:t>
            </a:r>
            <a:r>
              <a:rPr lang="ru-RU" dirty="0" err="1"/>
              <a:t>премоторной</a:t>
            </a:r>
            <a:r>
              <a:rPr lang="ru-RU" dirty="0"/>
              <a:t> зоны (9, 10, 46 поля). Нарушение активной продуктивной речи. Больной может повторить фразу, но самостоятельно выстроить высказывание не может. Пассивная речь – односложные ответы на вопросы, часто </a:t>
            </a:r>
            <a:r>
              <a:rPr lang="ru-RU" dirty="0" err="1"/>
              <a:t>эхолалии</a:t>
            </a:r>
            <a:r>
              <a:rPr lang="ru-RU" dirty="0"/>
              <a:t> (повторение последнего слова экспериментатора). Метод написания сочинений. Метод заданных ассоциаций. «Назовите несколько острых предметов». Составление рассказа по картинке. Теряются в основном глаголы. Нарушается предикативность внутренней речи. Штампы речевые (устойчивые выражения) сохраняются.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270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656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   Тема: «Нейропсихологические синдромы при поражении лобных отделов мозга. Значение в клинике. Методы диагностики. Синдром поражения гипоталамо-диэнцефальной области мозга.»     лекция № 4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vt:lpstr>
      <vt:lpstr>План лекции</vt:lpstr>
      <vt:lpstr>Большой мозг, cerebrum </vt:lpstr>
      <vt:lpstr>Базальные ганглии </vt:lpstr>
      <vt:lpstr>Префронтальные отделы</vt:lpstr>
      <vt:lpstr>Премоторные отделы</vt:lpstr>
      <vt:lpstr>Синдромы афазии при поражении лобных отделов. </vt:lpstr>
      <vt:lpstr>Эфферентная моторная афазия</vt:lpstr>
      <vt:lpstr>Динамическая афазия.</vt:lpstr>
      <vt:lpstr>Нарушение произвольных движений. Проблема апраксии при поражении лобных отделов. </vt:lpstr>
      <vt:lpstr>Кинетическая апраксия.</vt:lpstr>
      <vt:lpstr>Регуляторная апраксия.</vt:lpstr>
      <vt:lpstr>Интеллектуальная деятельность в стадиях:</vt:lpstr>
      <vt:lpstr>Нарушение мышления при поражениях лобных отделов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8</cp:revision>
  <dcterms:created xsi:type="dcterms:W3CDTF">2014-01-12T11:31:58Z</dcterms:created>
  <dcterms:modified xsi:type="dcterms:W3CDTF">2014-01-12T12:30:25Z</dcterms:modified>
</cp:coreProperties>
</file>