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4624"/>
            <a:ext cx="6408712" cy="119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23780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«Обслуживание покупателя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аптечной организации в реальном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03.01 Организация деятельности аптеки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ее структурных подразделений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03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структурных подразделений аптеки и руководство аптечной организацией при отсутствии специалиста с высшим образованием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Гасанова Э.Х.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Е.Н.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0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032" y="29829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3240360"/>
          </a:xfrm>
        </p:spPr>
        <p:txBody>
          <a:bodyPr>
            <a:normAutofit/>
          </a:bodyPr>
          <a:lstStyle/>
          <a:p>
            <a:pPr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армацевт встречает покупателя стоя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улыбаясь,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первым приветствует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фразы: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день/утро/­вечер!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­интересует?</a:t>
            </a:r>
          </a:p>
          <a:p>
            <a:endParaRPr lang="ru-RU" dirty="0"/>
          </a:p>
        </p:txBody>
      </p:sp>
      <p:pic>
        <p:nvPicPr>
          <p:cNvPr id="2050" name="Picture 2" descr="G:\фотки\jNLjdJJO-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3275856" cy="460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2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4800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выслушивает клиента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G:\фотки\DaI03cQ-Q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424847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4800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консультирует покупателя и отвечает на вопросы.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098" name="Picture 2" descr="G:\фотки\8MiVo97oc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65" y="1412776"/>
            <a:ext cx="429088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48006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 принял решение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приобретении товара,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пробивает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фотки\K6XZuUhryO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417646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денежных средств «сдача»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8172400" cy="48006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печатает чек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выдает сдачу, отдает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:\фотки\-bhnTPoN8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340768"/>
            <a:ext cx="410445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9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работы с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клиентом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8100392" cy="4800600"/>
          </a:xfrm>
        </p:spPr>
        <p:txBody>
          <a:bodyPr>
            <a:normAutofit/>
          </a:bodyPr>
          <a:lstStyle/>
          <a:p>
            <a:pPr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фразы:</a:t>
            </a: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болейте!</a:t>
            </a:r>
          </a:p>
          <a:p>
            <a:pPr marL="596646" indent="4500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Выздоравливайте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7171" name="Picture 3" descr="G:\фотки\TZR3sQCPVB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3924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104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Приветствие</vt:lpstr>
      <vt:lpstr>Обслуживание</vt:lpstr>
      <vt:lpstr>Консультация</vt:lpstr>
      <vt:lpstr>Приобретение товара </vt:lpstr>
      <vt:lpstr>Выдача денежных средств «сдача»</vt:lpstr>
      <vt:lpstr>Завершение работы с клиентом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Сахрат</dc:creator>
  <cp:lastModifiedBy>Эдик</cp:lastModifiedBy>
  <cp:revision>6</cp:revision>
  <dcterms:created xsi:type="dcterms:W3CDTF">2019-04-07T07:05:09Z</dcterms:created>
  <dcterms:modified xsi:type="dcterms:W3CDTF">2019-04-10T11:27:39Z</dcterms:modified>
</cp:coreProperties>
</file>