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по производственной практике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Якунова Кристина Александровна</a:t>
            </a:r>
          </a:p>
          <a:p>
            <a:r>
              <a:rPr lang="ru-RU" dirty="0" smtClean="0"/>
              <a:t>Фармация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-rtBCWbD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NowJi8aH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05800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5OveQoVb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1822"/>
            <a:ext cx="7772400" cy="6417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_bX2TEjf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52400"/>
            <a:ext cx="75565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5KChF9lA2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-JUflOWF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153400" cy="6324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по производственной практике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производственной практике </dc:title>
  <dc:creator>DELL</dc:creator>
  <cp:lastModifiedBy>DELL</cp:lastModifiedBy>
  <cp:revision>1</cp:revision>
  <dcterms:created xsi:type="dcterms:W3CDTF">2020-12-10T16:12:51Z</dcterms:created>
  <dcterms:modified xsi:type="dcterms:W3CDTF">2020-12-10T16:17:35Z</dcterms:modified>
</cp:coreProperties>
</file>