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зависимостей в подростковом возрасте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4290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DejaVu Sans"/>
                <a:cs typeface="Times New Roman" pitchFamily="18" charset="0"/>
              </a:rPr>
              <a:t>Дисциплина: «Здоровый человек и его окружение»</a:t>
            </a:r>
          </a:p>
        </p:txBody>
      </p:sp>
      <p:sp>
        <p:nvSpPr>
          <p:cNvPr id="5" name="TextShape 1"/>
          <p:cNvSpPr txBox="1"/>
          <p:nvPr/>
        </p:nvSpPr>
        <p:spPr>
          <a:xfrm>
            <a:off x="-285784" y="0"/>
            <a:ext cx="9715568" cy="2209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</a:t>
            </a: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endParaRPr lang="en-US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endParaRPr lang="ru-RU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</a:t>
            </a:r>
            <a:endParaRPr lang="ru-RU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В.Ф. </a:t>
            </a:r>
            <a:r>
              <a:rPr lang="ru-RU" sz="21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en-US" sz="21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4869160"/>
            <a:ext cx="6372200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Студентка 208-1 подгруппы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Матвеева Кристина</a:t>
            </a:r>
          </a:p>
          <a:p>
            <a:pPr algn="r"/>
            <a:r>
              <a:rPr lang="ru-RU" dirty="0" smtClean="0">
                <a:latin typeface="Times New Roman" pitchFamily="18" charset="0"/>
                <a:ea typeface="DejaVu Sans"/>
                <a:cs typeface="Times New Roman" pitchFamily="18" charset="0"/>
              </a:rPr>
              <a:t>Отделение: Сестринское дело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ts val="475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Преподаватель: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Черемисина Алена Александровна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ts val="475"/>
              </a:spcBef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75856" y="6488113"/>
            <a:ext cx="2471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DejaVu Sans"/>
                <a:cs typeface="Times New Roman" pitchFamily="18" charset="0"/>
              </a:rPr>
              <a:t>Красноярск</a:t>
            </a:r>
            <a:r>
              <a:rPr lang="en-US" dirty="0"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ea typeface="DejaVu Sans"/>
                <a:cs typeface="Times New Roman" pitchFamily="18" charset="0"/>
              </a:rPr>
              <a:t>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Зависимость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dirty="0" smtClean="0"/>
              <a:t>это несамостоятельность, привязанность к чему-то, которая дает человеку возможность чувствовать себя удовлетворенным, не прилагая к этому усилий. Виды зависимости бывают: химическая (алкоголь, табак, наркотики и др.), игровая, пищевая, информационная, эмоциональная, </a:t>
            </a:r>
            <a:r>
              <a:rPr lang="ru-RU" dirty="0" err="1" smtClean="0"/>
              <a:t>трудоголизм</a:t>
            </a:r>
            <a:r>
              <a:rPr lang="ru-RU" dirty="0" smtClean="0"/>
              <a:t> и др.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Елена\Desktop\3610a21bdbc0d2bc_1200x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821169" cy="2544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зависимости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химическая </a:t>
            </a:r>
            <a:r>
              <a:rPr lang="ru-RU" dirty="0" smtClean="0"/>
              <a:t>(алкоголь, табак, наркотики и др.), </a:t>
            </a:r>
            <a:endParaRPr lang="ru-RU" dirty="0" smtClean="0"/>
          </a:p>
          <a:p>
            <a:r>
              <a:rPr lang="ru-RU" dirty="0" smtClean="0"/>
              <a:t>игровая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пищевая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информационная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эмоциональная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трудоголизм</a:t>
            </a:r>
            <a:r>
              <a:rPr lang="ru-RU" dirty="0" smtClean="0"/>
              <a:t> </a:t>
            </a:r>
            <a:r>
              <a:rPr lang="ru-RU" dirty="0" smtClean="0"/>
              <a:t>и др.</a:t>
            </a:r>
          </a:p>
          <a:p>
            <a:endParaRPr lang="ru-RU" dirty="0"/>
          </a:p>
        </p:txBody>
      </p:sp>
      <p:pic>
        <p:nvPicPr>
          <p:cNvPr id="7171" name="Picture 3" descr="C:\Users\Елена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4286256"/>
            <a:ext cx="3643307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Зависимость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еде.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Нехимическая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7" name="Picture 3" descr="C:\Users\Елена\Desktop\addiction-and-mental-health-conditions-does-it-matter-which-came-fir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51423"/>
            <a:ext cx="4357686" cy="290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зависимостей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Благополучие в семье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Любящая и понимающая семья играет ОЧЕНЬ важную, ключевую роль. Спокойная, позитивная обстановка предотвращает надобность «ЗАКРЫТИЯ ОТ МИРА».</a:t>
            </a:r>
            <a:endParaRPr lang="ru-RU" dirty="0"/>
          </a:p>
        </p:txBody>
      </p:sp>
      <p:pic>
        <p:nvPicPr>
          <p:cNvPr id="5122" name="Picture 2" descr="https://vsedavlenie.ru/wp-content/uploads/2018/04/horoshie-vzaimootnosheniya-s-roditel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0653" y="3978315"/>
            <a:ext cx="4323347" cy="2879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зависимостей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бесед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Семейное понимание и живое общение решают проблемы. Также укрепляются межличностные взаимоотношения. Приведите собственные примеры.</a:t>
            </a:r>
            <a:endParaRPr lang="ru-RU" sz="2800" dirty="0"/>
          </a:p>
        </p:txBody>
      </p:sp>
      <p:pic>
        <p:nvPicPr>
          <p:cNvPr id="4099" name="Picture 3" descr="C:\Users\Елена\Desktop\Изображение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877"/>
            <a:ext cx="564357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зависимостей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Пропаганда ЗОЖ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Показать преимущества двигательной  активности, она к тому же снимает стресс! Всей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семьей-ЕЩЕ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ЛУЧШЕ! Показывайте собственный пример!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5" name="Picture 1" descr="C:\Users\Елена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10000"/>
            <a:ext cx="5500694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зависимостей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Нужно больше давать проводить время с реальными друзьями.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ходите всей семьей на пикники, прогулки.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развлекаться в реальной жизни: спорт, настольные игры, общение.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должен найти себе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хобби.</a:t>
            </a:r>
            <a:endParaRPr lang="ru-RU" sz="2800" dirty="0"/>
          </a:p>
        </p:txBody>
      </p:sp>
      <p:pic>
        <p:nvPicPr>
          <p:cNvPr id="3073" name="Picture 1" descr="C:\Users\Елена\Desktop\60446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5342"/>
            <a:ext cx="2928926" cy="1982658"/>
          </a:xfrm>
          <a:prstGeom prst="rect">
            <a:avLst/>
          </a:prstGeom>
          <a:noFill/>
        </p:spPr>
      </p:pic>
      <p:pic>
        <p:nvPicPr>
          <p:cNvPr id="3074" name="Picture 2" descr="C:\Users\Елена\Desktop\5ab8063573b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587277"/>
            <a:ext cx="3396567" cy="2270723"/>
          </a:xfrm>
          <a:prstGeom prst="rect">
            <a:avLst/>
          </a:prstGeom>
          <a:noFill/>
        </p:spPr>
      </p:pic>
      <p:pic>
        <p:nvPicPr>
          <p:cNvPr id="3075" name="Picture 3" descr="C:\Users\Елена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00571"/>
            <a:ext cx="3071802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49" name="Picture 1" descr="C:\Users\Елена\Desktop\Изображение-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264</Words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Профилактика зависимостей в подростковом возрасте</vt:lpstr>
      <vt:lpstr>Зависимость</vt:lpstr>
      <vt:lpstr>Виды зависимости</vt:lpstr>
      <vt:lpstr>Зависимость</vt:lpstr>
      <vt:lpstr>Профилактика зависимостей</vt:lpstr>
      <vt:lpstr>Профилактика зависимостей</vt:lpstr>
      <vt:lpstr>Профилактика зависимостей</vt:lpstr>
      <vt:lpstr>Профилактика зависимостей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зависимостей в подростковом возрасте</dc:title>
  <dc:creator>Елена</dc:creator>
  <cp:lastModifiedBy>Пользователь Windows</cp:lastModifiedBy>
  <cp:revision>3</cp:revision>
  <dcterms:created xsi:type="dcterms:W3CDTF">2020-06-23T18:23:41Z</dcterms:created>
  <dcterms:modified xsi:type="dcterms:W3CDTF">2020-06-23T18:51:04Z</dcterms:modified>
</cp:coreProperties>
</file>