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0" r:id="rId5"/>
    <p:sldId id="261" r:id="rId6"/>
    <p:sldId id="277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9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E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90;&#1072;&#1090;&#1080;&#1089;&#1090;&#1080;&#1095;&#1077;&#1089;&#1082;&#1072;&#1103;%20&#1086;&#1073;&#1088;&#1072;&#1073;&#1086;&#1090;&#1082;&#1072;%20&#1076;&#1072;&#1085;&#1085;&#1099;&#1093;%20&#1044;&#1088;&#1077;&#1089;&#1074;&#1103;&#1085;&#1085;&#1080;&#1082;&#1086;&#107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Пол!$C$19:$C$20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Пол!$D$19:$D$20</c:f>
              <c:numCache>
                <c:formatCode>General</c:formatCode>
                <c:ptCount val="2"/>
                <c:pt idx="0">
                  <c:v>8</c:v>
                </c:pt>
                <c:pt idx="1">
                  <c:v>11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'Вопрос 11'!$C$19:$C$20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'Вопрос 11'!$D$19:$D$20</c:f>
              <c:numCache>
                <c:formatCode>General</c:formatCode>
                <c:ptCount val="2"/>
                <c:pt idx="0">
                  <c:v>11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'вопрос 12'!$C$19:$C$20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'вопрос 12'!$D$19:$D$20</c:f>
              <c:numCache>
                <c:formatCode>General</c:formatCode>
                <c:ptCount val="2"/>
                <c:pt idx="0">
                  <c:v>4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'вопрос 13'!$C$18:$C$19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'вопрос 13'!$D$18:$D$19</c:f>
              <c:numCache>
                <c:formatCode>General</c:formatCode>
                <c:ptCount val="2"/>
                <c:pt idx="0">
                  <c:v>7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'вопрос 14'!$C$18:$C$19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'вопрос 14'!$D$18:$D$19</c:f>
              <c:numCache>
                <c:formatCode>General</c:formatCode>
                <c:ptCount val="2"/>
                <c:pt idx="0">
                  <c:v>9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'вопрос 15'!$C$19:$C$20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'вопрос 15'!$D$19:$D$20</c:f>
              <c:numCache>
                <c:formatCode>General</c:formatCode>
                <c:ptCount val="2"/>
                <c:pt idx="0">
                  <c:v>12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Pt>
            <c:idx val="0"/>
            <c:bubble3D val="0"/>
            <c:spPr>
              <a:solidFill>
                <a:srgbClr val="37E937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'Вопрос 3 '!$C$19:$C$20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'Вопрос 3 '!$D$19:$D$20</c:f>
              <c:numCache>
                <c:formatCode>General</c:formatCode>
                <c:ptCount val="2"/>
                <c:pt idx="0">
                  <c:v>11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Вопрос4!$C$18:$C$19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Вопрос4!$D$18:$D$19</c:f>
              <c:numCache>
                <c:formatCode>General</c:formatCode>
                <c:ptCount val="2"/>
                <c:pt idx="0">
                  <c:v>8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'Вопрос 5'!$C$19:$C$20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'Вопрос 5'!$D$19:$D$20</c:f>
              <c:numCache>
                <c:formatCode>General</c:formatCode>
                <c:ptCount val="2"/>
                <c:pt idx="0">
                  <c:v>9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'Вопрос 6'!$C$19:$C$20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'Вопрос 6'!$D$19:$D$20</c:f>
              <c:numCache>
                <c:formatCode>General</c:formatCode>
                <c:ptCount val="2"/>
                <c:pt idx="0">
                  <c:v>9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'Вопрос 7'!$C$18:$C$19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'Вопрос 7'!$D$18:$D$19</c:f>
              <c:numCache>
                <c:formatCode>General</c:formatCode>
                <c:ptCount val="2"/>
                <c:pt idx="0">
                  <c:v>11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'Вопрос 8'!$C$18:$C$19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'Вопрос 8'!$D$18:$D$19</c:f>
              <c:numCache>
                <c:formatCode>General</c:formatCode>
                <c:ptCount val="2"/>
                <c:pt idx="0">
                  <c:v>7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Вопрос9!$C$19:$C$20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Вопрос9!$D$19:$D$20</c:f>
              <c:numCache>
                <c:formatCode>General</c:formatCode>
                <c:ptCount val="2"/>
                <c:pt idx="0">
                  <c:v>11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'Вопрос 10'!$C$19:$C$20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'Вопрос 10'!$D$19:$D$20</c:f>
              <c:numCache>
                <c:formatCode>General</c:formatCode>
                <c:ptCount val="2"/>
                <c:pt idx="0">
                  <c:v>6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3D4E4E-07E8-468C-91E5-A0B24DD438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43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CA7BBBE-4A45-4F85-AC8D-A89087A22E5C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4976393-8B42-42AD-BDB2-A764524A89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524000"/>
            <a:ext cx="7772400" cy="1462088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Проект социологическое исследование</a:t>
            </a:r>
            <a:r>
              <a:rPr lang="ru-RU" sz="4000" dirty="0"/>
              <a:t>. </a:t>
            </a:r>
            <a:br>
              <a:rPr lang="ru-RU" sz="4000" dirty="0"/>
            </a:br>
            <a:r>
              <a:rPr lang="ru-RU" sz="4000" dirty="0"/>
              <a:t>Тема анкетирования </a:t>
            </a:r>
            <a:r>
              <a:rPr lang="ru-RU" sz="4000" dirty="0" smtClean="0"/>
              <a:t>–</a:t>
            </a:r>
            <a:r>
              <a:rPr lang="ru-RU" sz="3600" b="1" dirty="0"/>
              <a:t>Татуировки, </a:t>
            </a:r>
            <a:r>
              <a:rPr lang="ru-RU" sz="3600" b="1" dirty="0" err="1"/>
              <a:t>шрамирование</a:t>
            </a:r>
            <a:r>
              <a:rPr lang="ru-RU" sz="3600" b="1" dirty="0"/>
              <a:t> и пирсинг глазами подростков</a:t>
            </a:r>
            <a:r>
              <a:rPr lang="ru-RU" sz="4000" b="1" dirty="0" smtClean="0"/>
              <a:t>.</a:t>
            </a:r>
            <a:endParaRPr lang="ru-RU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267200"/>
            <a:ext cx="5334000" cy="1447800"/>
          </a:xfrm>
        </p:spPr>
        <p:txBody>
          <a:bodyPr>
            <a:normAutofit fontScale="85000" lnSpcReduction="20000"/>
          </a:bodyPr>
          <a:lstStyle/>
          <a:p>
            <a:pPr algn="r">
              <a:lnSpc>
                <a:spcPct val="90000"/>
              </a:lnSpc>
            </a:pPr>
            <a:r>
              <a:rPr lang="ru-RU" sz="2800" dirty="0" smtClean="0"/>
              <a:t>Выполнил: </a:t>
            </a:r>
            <a:r>
              <a:rPr lang="ru-RU" sz="2800" dirty="0" err="1" smtClean="0"/>
              <a:t>Дресвянников</a:t>
            </a:r>
            <a:r>
              <a:rPr lang="ru-RU" sz="2800" dirty="0" smtClean="0"/>
              <a:t> Яков</a:t>
            </a:r>
            <a:endParaRPr lang="ru-RU" sz="2800" dirty="0"/>
          </a:p>
          <a:p>
            <a:pPr algn="r">
              <a:lnSpc>
                <a:spcPct val="90000"/>
              </a:lnSpc>
            </a:pPr>
            <a:r>
              <a:rPr lang="ru-RU" sz="2800" dirty="0"/>
              <a:t>Факультет ФМО </a:t>
            </a:r>
          </a:p>
          <a:p>
            <a:pPr algn="r">
              <a:lnSpc>
                <a:spcPct val="90000"/>
              </a:lnSpc>
            </a:pPr>
            <a:r>
              <a:rPr lang="ru-RU" sz="2800" dirty="0" smtClean="0"/>
              <a:t>гр.134 </a:t>
            </a:r>
            <a:r>
              <a:rPr lang="ru-RU" sz="2800" dirty="0" err="1"/>
              <a:t>Леч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7710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9. </a:t>
            </a:r>
            <a:r>
              <a:rPr lang="ru-RU" sz="3200" dirty="0"/>
              <a:t>Ваше отношение к временным татуировкам хорошее?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7588147"/>
              </p:ext>
            </p:extLst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5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10. </a:t>
            </a:r>
            <a:r>
              <a:rPr lang="ru-RU" dirty="0" smtClean="0"/>
              <a:t>Сделали бы вы временную татуировку?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3895078"/>
              </p:ext>
            </p:extLst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17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11. </a:t>
            </a:r>
            <a:r>
              <a:rPr lang="ru-RU" sz="3600" dirty="0" smtClean="0"/>
              <a:t>Хорошо вы относитесь к людям с татуировками?</a:t>
            </a:r>
            <a:endParaRPr lang="ru-RU" sz="4000" dirty="0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03350065"/>
              </p:ext>
            </p:extLst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24744"/>
            <a:ext cx="7793037" cy="1462087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12. </a:t>
            </a:r>
            <a:r>
              <a:rPr lang="ru-RU" dirty="0"/>
              <a:t>Хорошо вы относитесь к людям с татуировкой на видных местах (лицо, шея, руки)?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22985996"/>
              </p:ext>
            </p:extLst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07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13. </a:t>
            </a:r>
            <a:r>
              <a:rPr lang="ru-RU" dirty="0"/>
              <a:t>Как вы считаете татуировка – это больно?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38096499"/>
              </p:ext>
            </p:extLst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14.</a:t>
            </a:r>
            <a:r>
              <a:rPr lang="ru-RU" sz="3600" dirty="0"/>
              <a:t>  </a:t>
            </a:r>
            <a:r>
              <a:rPr lang="ru-RU" sz="3200" dirty="0"/>
              <a:t>Считаете ли вы пирсинг болезненным?</a:t>
            </a:r>
            <a:endParaRPr lang="ru-RU" sz="36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51062193"/>
              </p:ext>
            </p:extLst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2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15. </a:t>
            </a:r>
            <a:r>
              <a:rPr lang="ru-RU" dirty="0"/>
              <a:t>Как вы думаете большой шанс заразиться?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26132150"/>
              </p:ext>
            </p:extLst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16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7724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ru-RU" sz="2400" dirty="0"/>
              <a:t>Таким образом исследования показали, что у большей части опрошенных </a:t>
            </a:r>
            <a:r>
              <a:rPr lang="ru-RU" sz="2400" dirty="0" smtClean="0"/>
              <a:t>имеется тату (пирсинг).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/>
              <a:t>Так же среди них не хотят иметь ни пирсинг , ни тату- </a:t>
            </a:r>
            <a:r>
              <a:rPr lang="ru-RU" sz="2400" dirty="0" smtClean="0"/>
              <a:t>58%.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/>
              <a:t>По данным нашего анкетирования большее количество людей знают о плачевных последствиях татуировок, пирсинга и </a:t>
            </a:r>
            <a:r>
              <a:rPr lang="ru-RU" sz="2400" dirty="0" err="1" smtClean="0"/>
              <a:t>шрамирования</a:t>
            </a:r>
            <a:r>
              <a:rPr lang="ru-RU" sz="2400" dirty="0" smtClean="0"/>
              <a:t> (58%) и знают о риске заражения (63%).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58% опрошенных хорошо относятся к людям с тату, но 79% против татуировок на видных местах (лице, шеи).</a:t>
            </a:r>
            <a:endParaRPr lang="ru-RU" sz="2400" dirty="0"/>
          </a:p>
          <a:p>
            <a:pPr lvl="1">
              <a:lnSpc>
                <a:spcPct val="90000"/>
              </a:lnSpc>
            </a:pPr>
            <a:endParaRPr lang="ru-RU" sz="2000" dirty="0"/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692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229600" cy="4530725"/>
          </a:xfrm>
        </p:spPr>
        <p:txBody>
          <a:bodyPr/>
          <a:lstStyle/>
          <a:p>
            <a:pPr marL="342900" indent="-342900" algn="ctr" eaLnBrk="1" hangingPunct="1">
              <a:buFont typeface="Wingdings" pitchFamily="2" charset="2"/>
              <a:buChar char="v"/>
            </a:pPr>
            <a:r>
              <a:rPr lang="ru-RU" sz="2800" b="1" dirty="0" smtClean="0"/>
              <a:t>Некоторые модные увлечения могут быть вредными и даже опасными для жизни. </a:t>
            </a:r>
          </a:p>
          <a:p>
            <a:pPr marL="342900" indent="-342900" algn="ctr" eaLnBrk="1" hangingPunct="1">
              <a:buFont typeface="Wingdings" pitchFamily="2" charset="2"/>
              <a:buChar char="v"/>
            </a:pPr>
            <a:r>
              <a:rPr lang="ru-RU" sz="2800" b="1" dirty="0" smtClean="0"/>
              <a:t>Следует подавлять проявление культуры татуировки и </a:t>
            </a:r>
            <a:r>
              <a:rPr lang="ru-RU" sz="2800" b="1" dirty="0" smtClean="0"/>
              <a:t>пирсинга.</a:t>
            </a:r>
            <a:endParaRPr lang="ru-RU" sz="2800" b="1" dirty="0" smtClean="0"/>
          </a:p>
          <a:p>
            <a:pPr marL="342900" indent="-342900" algn="ctr" eaLnBrk="1" hangingPunct="1">
              <a:buFont typeface="Wingdings" pitchFamily="2" charset="2"/>
              <a:buChar char="v"/>
            </a:pPr>
            <a:r>
              <a:rPr lang="ru-RU" sz="2800" b="1" dirty="0" smtClean="0"/>
              <a:t>Важно предлагать подросткам альтернативу – увлечение наукой, спортом или искусством. </a:t>
            </a:r>
          </a:p>
          <a:p>
            <a:pPr marL="0" indent="355600" algn="ctr" eaLnBrk="1" hangingPunct="1">
              <a:buFont typeface="Wingdings" pitchFamily="2" charset="2"/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660087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514600"/>
            <a:ext cx="7772400" cy="4114800"/>
          </a:xfrm>
        </p:spPr>
        <p:txBody>
          <a:bodyPr/>
          <a:lstStyle/>
          <a:p>
            <a:pPr algn="ctr"/>
            <a:r>
              <a:rPr lang="ru-RU" sz="440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6785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81000"/>
            <a:ext cx="8269288" cy="537051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ru-RU" sz="2400" b="1" dirty="0"/>
              <a:t>Актуальность темы проекта и анкетирования </a:t>
            </a:r>
            <a:r>
              <a:rPr lang="ru-RU" sz="2400" dirty="0"/>
              <a:t> состоит в том, что одним из модных течений, получивших широкое распространение в обществе,  является украшение тела разными стилями и направлениями, такие как татуировки, шрамы и  украшение пирсингом</a:t>
            </a:r>
            <a:r>
              <a:rPr lang="ru-RU" sz="2400" dirty="0" smtClean="0"/>
              <a:t>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ru-RU" sz="2400" b="1" dirty="0"/>
          </a:p>
          <a:p>
            <a:r>
              <a:rPr lang="ru-RU" sz="2400" b="1" dirty="0"/>
              <a:t>Цель</a:t>
            </a:r>
            <a:r>
              <a:rPr lang="ru-RU" sz="2400" dirty="0"/>
              <a:t> анкетирования заключается в  </a:t>
            </a:r>
            <a:r>
              <a:rPr lang="ru-RU" dirty="0"/>
              <a:t>в</a:t>
            </a:r>
            <a:r>
              <a:rPr lang="ru-RU" dirty="0" smtClean="0"/>
              <a:t>ыявление </a:t>
            </a:r>
            <a:r>
              <a:rPr lang="ru-RU" dirty="0"/>
              <a:t>уровня информированности учащихся о возможных последствиях,  связанных с увлечением  подростков пирсингом и татуировками. </a:t>
            </a:r>
            <a:endParaRPr lang="ru-RU" sz="2800" dirty="0"/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99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793037" cy="1462087"/>
          </a:xfrm>
        </p:spPr>
        <p:txBody>
          <a:bodyPr>
            <a:normAutofit fontScale="90000"/>
          </a:bodyPr>
          <a:lstStyle/>
          <a:p>
            <a:r>
              <a:rPr lang="ru-RU" dirty="0"/>
              <a:t>В анкетировании приняли участие </a:t>
            </a:r>
            <a:r>
              <a:rPr lang="ru-RU" dirty="0" smtClean="0"/>
              <a:t>19 </a:t>
            </a:r>
            <a:r>
              <a:rPr lang="ru-RU" dirty="0"/>
              <a:t>человек: 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77867176"/>
              </p:ext>
            </p:extLst>
          </p:nvPr>
        </p:nvGraphicFramePr>
        <p:xfrm>
          <a:off x="1331640" y="2060848"/>
          <a:ext cx="6840760" cy="375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5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93038" cy="1462088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dirty="0" smtClean="0"/>
              <a:t>3. </a:t>
            </a:r>
            <a:r>
              <a:rPr lang="ru-RU" sz="3600" dirty="0"/>
              <a:t>Есть ли у вас татуировка ( пирсинг )?</a:t>
            </a:r>
            <a:br>
              <a:rPr lang="ru-RU" sz="3600" dirty="0"/>
            </a:br>
            <a:endParaRPr lang="ru-RU" sz="40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89411628"/>
              </p:ext>
            </p:extLst>
          </p:nvPr>
        </p:nvGraphicFramePr>
        <p:xfrm>
          <a:off x="539552" y="1844824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07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4. </a:t>
            </a:r>
            <a:r>
              <a:rPr lang="ru-RU" dirty="0"/>
              <a:t>Хотели бы вы себе татуировку (пирсинг)?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99624123"/>
              </p:ext>
            </p:extLst>
          </p:nvPr>
        </p:nvGraphicFramePr>
        <p:xfrm>
          <a:off x="611560" y="1556792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4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340768"/>
            <a:ext cx="7793037" cy="1462087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5. Интересна </a:t>
            </a:r>
            <a:r>
              <a:rPr lang="ru-RU" dirty="0"/>
              <a:t>ли вам  история татуировок и пирсинга?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32284295"/>
              </p:ext>
            </p:extLst>
          </p:nvPr>
        </p:nvGraphicFramePr>
        <p:xfrm>
          <a:off x="467544" y="198884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69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14313"/>
            <a:ext cx="8260407" cy="1462087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6. </a:t>
            </a:r>
            <a:r>
              <a:rPr lang="ru-RU" dirty="0"/>
              <a:t>Имеются у ваших родных(близких, друзей) татуировка или пирсинг?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42166838"/>
              </p:ext>
            </p:extLst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6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</a:t>
            </a:r>
            <a:r>
              <a:rPr lang="ru-RU" dirty="0"/>
              <a:t>Знаете ли вы о последствиях тату(пирсинга)?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51402237"/>
              </p:ext>
            </p:extLst>
          </p:nvPr>
        </p:nvGraphicFramePr>
        <p:xfrm>
          <a:off x="539552" y="1916832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89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8. Нужна </a:t>
            </a:r>
            <a:r>
              <a:rPr lang="ru-RU" dirty="0"/>
              <a:t>человеку татуировка (пирсинг, </a:t>
            </a:r>
            <a:r>
              <a:rPr lang="ru-RU" dirty="0" err="1"/>
              <a:t>шрамирование</a:t>
            </a:r>
            <a:r>
              <a:rPr lang="ru-RU" dirty="0"/>
              <a:t>) ?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89326950"/>
              </p:ext>
            </p:extLst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69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</TotalTime>
  <Words>324</Words>
  <Application>Microsoft Office PowerPoint</Application>
  <PresentationFormat>Экран (4:3)</PresentationFormat>
  <Paragraphs>31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Главная</vt:lpstr>
      <vt:lpstr>Проект социологическое исследование.  Тема анкетирования –Татуировки, шрамирование и пирсинг глазами подростков.</vt:lpstr>
      <vt:lpstr>Презентация PowerPoint</vt:lpstr>
      <vt:lpstr>В анкетировании приняли участие 19 человек: </vt:lpstr>
      <vt:lpstr>3. Есть ли у вас татуировка ( пирсинг )? </vt:lpstr>
      <vt:lpstr>4. Хотели бы вы себе татуировку (пирсинг)?</vt:lpstr>
      <vt:lpstr>5. Интересна ли вам  история татуировок и пирсинга? </vt:lpstr>
      <vt:lpstr>6. Имеются у ваших родных(близких, друзей) татуировка или пирсинг?</vt:lpstr>
      <vt:lpstr>7. Знаете ли вы о последствиях тату(пирсинга)?</vt:lpstr>
      <vt:lpstr>8. Нужна человеку татуировка (пирсинг, шрамирование) ?</vt:lpstr>
      <vt:lpstr>9. Ваше отношение к временным татуировкам хорошее?</vt:lpstr>
      <vt:lpstr>10. Сделали бы вы временную татуировку?</vt:lpstr>
      <vt:lpstr>11. Хорошо вы относитесь к людям с татуировками?</vt:lpstr>
      <vt:lpstr>12. Хорошо вы относитесь к людям с татуировкой на видных местах (лицо, шея, руки)?</vt:lpstr>
      <vt:lpstr>13. Как вы считаете татуировка – это больно?</vt:lpstr>
      <vt:lpstr>14.  Считаете ли вы пирсинг болезненным?</vt:lpstr>
      <vt:lpstr>15. Как вы думаете большой шанс заразиться?</vt:lpstr>
      <vt:lpstr>Вывод: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социологическое исследование.  Тема анкетирования –Татуировки, шрамирование и пирсинг глазами подростков.</dc:title>
  <dc:creator>user</dc:creator>
  <cp:lastModifiedBy>user</cp:lastModifiedBy>
  <cp:revision>3</cp:revision>
  <dcterms:created xsi:type="dcterms:W3CDTF">2015-12-29T16:00:01Z</dcterms:created>
  <dcterms:modified xsi:type="dcterms:W3CDTF">2015-12-29T16:27:33Z</dcterms:modified>
</cp:coreProperties>
</file>