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1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9AD83-672E-4752-91C9-5A85F93BBB8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0D841-57B5-4D4F-991B-6A2FC9B7B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2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0">
              <a:schemeClr val="accent5">
                <a:lumMod val="40000"/>
                <a:lumOff val="60000"/>
              </a:schemeClr>
            </a:gs>
            <a:gs pos="0">
              <a:schemeClr val="accent4">
                <a:lumMod val="41000"/>
                <a:lumOff val="59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стоматологии ИПО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132856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адаптации пациентов различного возраста к зубным протезам.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4088" y="4437112"/>
            <a:ext cx="367240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ординатор 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кафедры-клиники стоматологии ИПО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«стоматология ортопедическая»</a:t>
            </a:r>
          </a:p>
          <a:p>
            <a:pPr algn="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Засимов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Богдан Вадимович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 к.м.н., доцент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Николаевич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9852" y="6225627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Фазы адаптации ( По Курляндскому)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7133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фаза - раздражения (1-ые сутки). Наблюдается в день сдачи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протеза; сюда же можно отнести время подготовки полости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рта для протезирования (препарирование зубов и т.п.). Эта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характеризуется фиксированием внимания пациента на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используемом для протеза препарированном зубе (зубах) или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протезе как инородном теле.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Раздражение выражено в виде: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повышенной саливации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измененной дикции и фонации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появление шепелявости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потери или уменьшении жевательной возможности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напряженного состояния губ и щек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появления рвотного рефлекса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501008"/>
            <a:ext cx="7560840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4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Фазы адаптации ( По Курляндскому)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413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фаза - частичного торможения (от 1-го до 5-го дня).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особенности этой фазы: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саливация приходит к норме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дикция и фонация восстанавливаются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напряженное состояние мягких тканей исчезает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рвотный рефлекс (если он был) угасает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жевательная мощность начинает восстанавливаться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8497" y="2276872"/>
            <a:ext cx="7704856" cy="3744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920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Фазы адаптации ( По Курляндскому)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фаза - полного торможения. Наступает в период от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5-го до 33-его дня после получения протеза.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особенности этого периода: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протезоноситель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ощущает протез как инородное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тело, а, наоборот, не может оставаться без него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наблюдается полное приспособление мышечного 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связочного аппарата к восстановленной окклюзии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функциональная мощность максимально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996952"/>
            <a:ext cx="8208912" cy="3096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48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5446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сроки адаптации пациента к протезам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влияют: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степень фиксации и стабилизации протеза;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наличие или отсутствие болевых ощущений;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повторном протезировании сроки адаптации</a:t>
            </a: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уменьшаются и составляют 3 – 5 дней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75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также отметить, что женщины значительно медленнее мужчин привыкают к протезам любой конструкции.</a:t>
            </a:r>
          </a:p>
        </p:txBody>
      </p:sp>
    </p:spTree>
    <p:extLst>
      <p:ext uri="{BB962C8B-B14F-4D97-AF65-F5344CB8AC3E}">
        <p14:creationId xmlns:p14="http://schemas.microsoft.com/office/powerpoint/2010/main" val="4154792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механизмах приспособления к зубным протезам задействованы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функциональные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организма. Среди них ведущая роль отводится центральной нервной системе (ЦНС),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функционирования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зависит активность нейрофизиологических и метаболических процессов, других системных и местных факторов адаптации. Важная роль в механизмах адаптации принадлежит так называемым стресс-лимитирующим системам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6064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адаптации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18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адаптации имеют место как общие, так и различные черты у разных людей, что объясняется индивидуальными особенностями организма. В развитии адаптационного процесса условно можно выделить две взаимосвязанные составляющие его части: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психологическую и функциональную.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адаптация более лабильна и во многом зависит от функциональной активности ЦНС и типа высшей нервной деятельности. Сложнее протекает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при выполнении движений, необходимых для произношения речи, пережевывания пищи, нормальной мимики. Это требует существенной перестройки привычных двигательных стереотипов с учетом новой ортопедической конструкции. Подобная психофизиологическая перестройка проходит длительно и определяется скоростью протекания нервных процессов.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332655"/>
            <a:ext cx="3876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адаптации</a:t>
            </a:r>
          </a:p>
        </p:txBody>
      </p:sp>
    </p:spTree>
    <p:extLst>
      <p:ext uri="{BB962C8B-B14F-4D97-AF65-F5344CB8AC3E}">
        <p14:creationId xmlns:p14="http://schemas.microsoft.com/office/powerpoint/2010/main" val="4043684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Учебное\Ординатура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6149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229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76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Хронофизиология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Немаловажное значение в процессе адаптации к съемным зубным протезам имеет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хронофизиологический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аспект. Если в адаптационный период учитывать особенности изменения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общих и местных физиологических параметров организма в течение дня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сокращение сроков адаптации и более быстрое достижение физического и психологического комфорта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пользования съемными зубными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протезами. Показано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наиболее благоприятным для «запуска» и дальнейшего адекватного течения адаптации оказался временной интервал, соответствующий минимальным показателям общего объема ротовой жидкости, тактильной чувствительности слизистой оболочки полости рта и систолического артериального давления с учетом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хронопрофиля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пациента. Такая тактика ведения стоматологических пациентов с полным отсутствием зубов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оптимизировать процесс адаптации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съемным пластиночным зубным протезам и способствует сокращению её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33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41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адаптации к съемным стоматологическим конструкциям определяется также возрастом пациента. В старшей возрастной группе, особенно у пациентов с признаками когнитивного снижения высших психических функций (памяти, внимания, мышления), срок адаптации может растянуться до нескольких месяцев, либо качественной адаптации не наблюдается. С возрастом происходит ослабление тормозного влияния коры головного мозга на подкорковые центры. Из этого следует, что у пожилых людей психофизиологический аспект приобретает особое значение в процессах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адаптации. 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протезировании таких пациентов важно предупреждать и устранять всевозможные стрессовые факторы, а также проводить фармакологическую коррекцию процесса адаптации к зубным протезам с помощью стресс-протекторных средств и адаптогенов.</a:t>
            </a:r>
          </a:p>
        </p:txBody>
      </p:sp>
      <p:pic>
        <p:nvPicPr>
          <p:cNvPr id="8194" name="Picture 2" descr="H:\Учебное\Ординатура\uchimsya-opredelyat-vrem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912823"/>
            <a:ext cx="3741540" cy="194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15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о периоде адаптации пациентов различного возраста к различным ортопедическим конструкциям и её особенностях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25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Фармакологическая регуляция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Для оптимизации процесса адаптации к съемным зубным протезам используются фармакологические средства. В литературе описаны исследования, посвященные местному </a:t>
            </a:r>
            <a:r>
              <a:rPr lang="ru-RU" dirty="0" smtClean="0"/>
              <a:t>и системному </a:t>
            </a:r>
            <a:r>
              <a:rPr lang="ru-RU" dirty="0"/>
              <a:t>применению лекарственных средств с этой </a:t>
            </a:r>
            <a:r>
              <a:rPr lang="ru-RU" dirty="0" smtClean="0"/>
              <a:t>целью . </a:t>
            </a:r>
            <a:r>
              <a:rPr lang="ru-RU" dirty="0"/>
              <a:t>Например, показана эффективность локальной </a:t>
            </a:r>
            <a:r>
              <a:rPr lang="ru-RU" dirty="0" err="1"/>
              <a:t>озонотерапии</a:t>
            </a:r>
            <a:r>
              <a:rPr lang="ru-RU" dirty="0"/>
              <a:t> у пожилых пациентов, пользующихся съемными пластиночными протезами. Местное применение озона способствовало улучшению ряда клинико-лабораторных показателей состояния тканей протезного ложа и полости рта, что в целом повышало эффективность ортопедического лечения пациентов съемными зубными протезами и улучшало его долгосрочный </a:t>
            </a:r>
            <a:r>
              <a:rPr lang="ru-RU" dirty="0" smtClean="0"/>
              <a:t>прогноз. </a:t>
            </a:r>
            <a:r>
              <a:rPr lang="ru-RU" dirty="0" err="1"/>
              <a:t>Местно</a:t>
            </a:r>
            <a:r>
              <a:rPr lang="ru-RU" dirty="0"/>
              <a:t> широко применяют аппликации и полоскания полости рта антисептическими жидкостями: настой цветков ромашки, отвар коры дуба, 0,06% раствор </a:t>
            </a:r>
            <a:r>
              <a:rPr lang="ru-RU" dirty="0" err="1"/>
              <a:t>хлоргексидина</a:t>
            </a:r>
            <a:r>
              <a:rPr lang="ru-RU" dirty="0"/>
              <a:t> </a:t>
            </a:r>
            <a:r>
              <a:rPr lang="ru-RU" dirty="0" err="1"/>
              <a:t>биглюконата</a:t>
            </a:r>
            <a:r>
              <a:rPr lang="ru-RU" dirty="0"/>
              <a:t>, настойка календулы. Указанные препараты оказывают антисептическое и противовоспалительное действие на слизистые оболочки ротовой полости и ткани пародонта, что создает благоприятные условия для реализации не только местных, но и системных реакций адаптации. При нарушении гигиены полости рта у больных, пользующихся съемными протезами, возникают проблемы адаптации. Современные дезинфицирующие средства для ухода за съемными протезами и рациональное их применение позволяют нормализовать и оптимизировать адаптационный процесс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06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Фармакологическая регуляция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798" y="112474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Весьма эффективным оказалось местное применение в стоматологии лекарственных веществ с выраженной антиоксидантной и антигипоксической </a:t>
            </a:r>
            <a:r>
              <a:rPr lang="ru-RU" dirty="0" smtClean="0"/>
              <a:t>активностью. Например</a:t>
            </a:r>
            <a:r>
              <a:rPr lang="ru-RU" dirty="0"/>
              <a:t>, местное применение </a:t>
            </a:r>
            <a:r>
              <a:rPr lang="ru-RU" dirty="0" err="1"/>
              <a:t>мексидола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гипоксена</a:t>
            </a:r>
            <a:r>
              <a:rPr lang="ru-RU" dirty="0" smtClean="0"/>
              <a:t> при </a:t>
            </a:r>
            <a:r>
              <a:rPr lang="ru-RU" dirty="0"/>
              <a:t>воспалении пародонта, </a:t>
            </a:r>
            <a:r>
              <a:rPr lang="ru-RU" dirty="0" err="1"/>
              <a:t>генерализованном</a:t>
            </a:r>
            <a:r>
              <a:rPr lang="ru-RU" dirty="0"/>
              <a:t> хроническом пародонтите быстро купировало воспалительный процесс и значительно ускоряло функциональную адаптацию пациентов </a:t>
            </a:r>
            <a:r>
              <a:rPr lang="ru-RU" dirty="0" smtClean="0"/>
              <a:t>.В </a:t>
            </a:r>
            <a:r>
              <a:rPr lang="ru-RU" dirty="0" err="1"/>
              <a:t>противоспалительном</a:t>
            </a:r>
            <a:r>
              <a:rPr lang="ru-RU" dirty="0"/>
              <a:t> эффекте </a:t>
            </a:r>
            <a:r>
              <a:rPr lang="ru-RU" dirty="0" err="1"/>
              <a:t>мексидола</a:t>
            </a:r>
            <a:r>
              <a:rPr lang="ru-RU" dirty="0"/>
              <a:t> и </a:t>
            </a:r>
            <a:r>
              <a:rPr lang="ru-RU" dirty="0" err="1"/>
              <a:t>гипоксена</a:t>
            </a:r>
            <a:r>
              <a:rPr lang="ru-RU" dirty="0"/>
              <a:t>, вероятно, основную роль играет их антиоксидантная активность 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моделях экспериментального воспаления нами установлено, что </a:t>
            </a:r>
            <a:r>
              <a:rPr lang="ru-RU" dirty="0" err="1"/>
              <a:t>гипоксен</a:t>
            </a:r>
            <a:r>
              <a:rPr lang="ru-RU" dirty="0"/>
              <a:t> потенцирует противовоспалительный эффект нестероидных противовоспалительных средств и сам проявляет умеренное противовоспалительное </a:t>
            </a:r>
            <a:r>
              <a:rPr lang="ru-RU" dirty="0" smtClean="0"/>
              <a:t>действие.</a:t>
            </a:r>
            <a:endParaRPr lang="ru-RU" dirty="0"/>
          </a:p>
        </p:txBody>
      </p:sp>
      <p:pic>
        <p:nvPicPr>
          <p:cNvPr id="7170" name="Picture 2" descr="H:\Учебное\Ординатура\eceab3fad467f6f9725899508cfed18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11961"/>
            <a:ext cx="3015556" cy="205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1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Фармакологическая регуляция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Рассматривается возможность персонифицированной фармакологической коррекции адаптации пациентов к создаваемым в полости рта протезным конструкциям. Среди средств лекарственной терапии исследовано применение веществ с иммуномодулирующей активностью, способных нормализовать измененные параметры местного и общего иммунитета и повышать качество адаптационных реакций, происходящих в процессе «привыкания» к установленным протезам. С этой целью в стоматологической практике используются отечественные иммуномодулирующие средства природного происхождения, к числу которых относится «</a:t>
            </a:r>
            <a:r>
              <a:rPr lang="ru-RU" sz="1600" dirty="0" err="1"/>
              <a:t>Деринат</a:t>
            </a:r>
            <a:r>
              <a:rPr lang="ru-RU" sz="1600" dirty="0"/>
              <a:t>». Так, к примеру, изучено местное воздействие «</a:t>
            </a:r>
            <a:r>
              <a:rPr lang="ru-RU" sz="1600" dirty="0" err="1"/>
              <a:t>Дерината</a:t>
            </a:r>
            <a:r>
              <a:rPr lang="ru-RU" sz="1600" dirty="0"/>
              <a:t>» на </a:t>
            </a:r>
            <a:r>
              <a:rPr lang="ru-RU" sz="1600" dirty="0" err="1"/>
              <a:t>микроциркуляционные</a:t>
            </a:r>
            <a:r>
              <a:rPr lang="ru-RU" sz="1600" dirty="0"/>
              <a:t> процессы в слизистой оболочке полости рта пациентов после наложения на нее частичных съемных пластинчатых протезов. Пациентам после наложения протезов применялись традиционные методы коррекции (аппликации и полоскания полости рта антисептическими жидкостями) и местное назначение «</a:t>
            </a:r>
            <a:r>
              <a:rPr lang="ru-RU" sz="1600" dirty="0" err="1"/>
              <a:t>Дерината</a:t>
            </a:r>
            <a:r>
              <a:rPr lang="ru-RU" sz="1600" dirty="0"/>
              <a:t>» 3 раза в день путем нанесения 0,5 мл 0,25% раствора препарата на слизистую оболочку, находящуюся под протезом и на внутреннюю поверхность базиса протеза. Препарат начинали применять с первого дня после наложения частичного съемного протеза. Применение «</a:t>
            </a:r>
            <a:r>
              <a:rPr lang="ru-RU" sz="1600" dirty="0" err="1"/>
              <a:t>Дерината</a:t>
            </a:r>
            <a:r>
              <a:rPr lang="ru-RU" sz="1600" dirty="0"/>
              <a:t>» характеризовалось положительными сдвигами капиллярного кровотока слизистой оболочки, находящейся под протезом. «</a:t>
            </a:r>
            <a:r>
              <a:rPr lang="ru-RU" sz="1600" dirty="0" err="1"/>
              <a:t>Деринат</a:t>
            </a:r>
            <a:r>
              <a:rPr lang="ru-RU" sz="1600" dirty="0"/>
              <a:t>» положительно влиял на процессы микроциркуляции в слизистой оболочке полости рта после наложения на нее частичных съемных пластиночных протезов и улучшал адаптацию пациентов к протезным конструкциям</a:t>
            </a:r>
          </a:p>
        </p:txBody>
      </p:sp>
    </p:spTree>
    <p:extLst>
      <p:ext uri="{BB962C8B-B14F-4D97-AF65-F5344CB8AC3E}">
        <p14:creationId xmlns:p14="http://schemas.microsoft.com/office/powerpoint/2010/main" val="1685287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409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Фармакологическая регуляция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Из препаратов системного действия для улучшения процесса адаптации к ортопедическим конструкциям часто применяют лекарственные средства, способные повлиять на уровень тревожности пациента и обладающие стресс-протекторным действием </a:t>
            </a:r>
            <a:r>
              <a:rPr lang="ru-RU" dirty="0" smtClean="0"/>
              <a:t>. </a:t>
            </a:r>
            <a:r>
              <a:rPr lang="ru-RU" dirty="0"/>
              <a:t>По данным клинических исследований, значительная часть взрослого населения испытывает страх перед стоматологическим вмешательством. Обеспечение психологического комфорта пациента является важной составляющей безопасности стоматологического лечения и формирования реакций адаптации к зубным протезам</a:t>
            </a:r>
          </a:p>
        </p:txBody>
      </p:sp>
    </p:spTree>
    <p:extLst>
      <p:ext uri="{BB962C8B-B14F-4D97-AF65-F5344CB8AC3E}">
        <p14:creationId xmlns:p14="http://schemas.microsoft.com/office/powerpoint/2010/main" val="865497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Учебное\Ординатура\afobazol-foto-upakovki-i-tablet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4996615" cy="643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46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 к съемным стоматологическим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конструкциям является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важных в ортопедической стоматологии, так как во многом определяет успех стоматологического протезирования. Адаптация к съемным протезам - это сложный и зачастую длительный процесс, зависящий от многих местных и системных факторов. Однако ведущая роль в процессах адаптации принадлежит нейрофизиологическим механизмам, обеспечивающим развитие адаптивной реакции центральной и периферической (вегетативной и соматической) нервной системы на качественно иные сенсорные стимулы, исходящие из ротовой полости. Адаптация к зубным протезам, конечно, зависит от морфофункциональных особенностей зубочелюстной системы протезируемого пациента, но в большей степени - от особенностей функционирования его центральной нервной системы и типа высшей нервной деятельности. Для оптимизации процесса адаптации пациентов к съемным стоматологическим конструкциям возможно местное и системное применение различных фармакологических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480065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основных использованных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стоматология: Руководство для врачей, студ. вузов и мед. училищ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Н.Г.Аболмасов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Н.Н.Аболмасов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В.А.Бычков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А.Аль-Хаким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МЕДпресс-информ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2002.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502–505.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 Учебник Под редакцией Э.С.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Каливраджияна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И.Ю. Лебеденко, Е.А. Брагина, И.П. Рыжовой 2-е издание, переработанное и дополненное, 2018.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112-114.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 (факультетский курс) : учебник / В. Н. Трезубов, А. С. Щербаков, Л.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Мишнев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В. Н. Трезубов. - 9-е изд.,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Москва : ГЭОТАР-Медиа, 2019.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508-509.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740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основных использованных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4)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Иорданишвили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А.К.,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Веретенко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Е.А., Солдатова Л.Н. и др. Влияние метода фиксации полных съемных протезов на эффективность пользования и психофизиологический статус людей пожилого и старческого возраста // Институт Стоматологии. - 2014. - №65. -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28-34.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/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Бурлай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Д.С. Влияние ортопедического лечения полости рта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-адаптационные возможности и психоэмоциональное состояние человека // Кубанский научный медицинский вестник. - 2006. -№9(90). - С. 89-91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Анисимова Е.Н., Молчанов А.С., Гасанова З.М. и др. Фармакологические методы коррекции стресса на стоматологическом приеме //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Эндодонтия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- 2012. - №2. - С. 19-22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Е.В., Анисимова Е.Н., Гуревич К.Т. Использование гомеопатических препаратов для медикаментозной подготовки в амбулаторной стоматологической практике // Стоматология для всех. -2002. - №3. - С. 52-55.</a:t>
            </a:r>
          </a:p>
        </p:txBody>
      </p:sp>
    </p:spTree>
    <p:extLst>
      <p:ext uri="{BB962C8B-B14F-4D97-AF65-F5344CB8AC3E}">
        <p14:creationId xmlns:p14="http://schemas.microsoft.com/office/powerpoint/2010/main" val="2986518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17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периоды адаптации пациентов.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 особенности адаптации пациентов к различным видам ортопедических конструкций.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:\Учебное\Ординатура\swg1uektufatrxy66g3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65" y="3740468"/>
            <a:ext cx="4373463" cy="29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1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64896" cy="9589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«адаптация» (от лат.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adaptatio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—прилаживание,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приспособление) в ортопедической стоматологии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применен в двух случаях: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 понятии привыкания пациента к протезу;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 понятии приспособления, прилаживания протеза к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тканям протезного ложа как в покое, так и к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жевательному движению, возникающему при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разжевывании пищи.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фактором, определяющим успех освоения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протеза, привыкания к нему, является биологический.</a:t>
            </a:r>
          </a:p>
        </p:txBody>
      </p:sp>
    </p:spTree>
    <p:extLst>
      <p:ext uri="{BB962C8B-B14F-4D97-AF65-F5344CB8AC3E}">
        <p14:creationId xmlns:p14="http://schemas.microsoft.com/office/powerpoint/2010/main" val="296841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Биологический фактор адаптации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5"/>
            <a:ext cx="7920880" cy="28083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биологическим фактором понимают сумму всех реакций организма на присутствие протеза. В свою очередь реактивность организма, органов и тканей полости рта, слизистой оболочки, костной ткани, мышц и суставов зависит от состояния здоровья человека, его возраста, а также типа внешней нервной деятельности и психологического статуса.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8"/>
            <a:ext cx="8064896" cy="3456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3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Биологический фактор адаптации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Зубной протез воспринимается тканями полости рта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как инородное тело и является сильным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раздражителем для нервных окончаний слизистой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оболочки полости рта.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Раздражение чувствительных рецепторов полости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рта передается по рефлекторной дуге к центрам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слюноотделения, речи и т.д., в результате чего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усиленная саливация и позывы на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рвоту, нарушаются функции речи, жевания 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глотания.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8136904" cy="4824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8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(По В.Ю. Курляндскому)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к протезам согласно данным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В.Ю.Курляндского можно рассматривать как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коркового торможения, наступающего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—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10 до 33 дней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зависит она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многих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факторов, главным из которых является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высшей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46796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Учебное\Ординатура\619481ce962b2ee6b5612f9a3e8a2a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6078"/>
            <a:ext cx="7011178" cy="525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27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литературы, наибольшие трудности в адаптации к полным съемным протезам испытывают меланхолики, что объясняется особенностями свойств нервной системы этого типа темперамента, а именно преобладанием тормозных процессов над процессами возбуждения, плохой их подвижностью. Процесс адаптации у меланхоликов может осложниться без убедительных на то причин </a:t>
            </a:r>
          </a:p>
        </p:txBody>
      </p:sp>
      <p:pic>
        <p:nvPicPr>
          <p:cNvPr id="2050" name="Picture 2" descr="H:\Учебное\Ординатура\8fe8dd1f35ecc68dbe5de9e03cc7db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89040"/>
            <a:ext cx="6031890" cy="30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49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1874</Words>
  <Application>Microsoft Office PowerPoint</Application>
  <PresentationFormat>Экран (4:3)</PresentationFormat>
  <Paragraphs>113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 стоматологии ИПО </vt:lpstr>
      <vt:lpstr>Цель работы:</vt:lpstr>
      <vt:lpstr>Задачи работы:</vt:lpstr>
      <vt:lpstr>Адаптация</vt:lpstr>
      <vt:lpstr>Биологический фактор адаптации</vt:lpstr>
      <vt:lpstr>Биологический фактор адаптации</vt:lpstr>
      <vt:lpstr>Адаптация (По В.Ю. Курляндскому)</vt:lpstr>
      <vt:lpstr>Презентация PowerPoint</vt:lpstr>
      <vt:lpstr>Презентация PowerPoint</vt:lpstr>
      <vt:lpstr>Фазы адаптации ( По Курляндскому)</vt:lpstr>
      <vt:lpstr>Фазы адаптации ( По Курляндскому)</vt:lpstr>
      <vt:lpstr>Фазы адаптации ( По Курляндскому)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Хронофизиология</vt:lpstr>
      <vt:lpstr>Возраст</vt:lpstr>
      <vt:lpstr>Фармакологическая регуляция </vt:lpstr>
      <vt:lpstr>Фармакологическая регуляция </vt:lpstr>
      <vt:lpstr>Фармакологическая регуляция </vt:lpstr>
      <vt:lpstr>Фармакологическая регуляция </vt:lpstr>
      <vt:lpstr>Презентация PowerPoint</vt:lpstr>
      <vt:lpstr>Выводы:</vt:lpstr>
      <vt:lpstr>Список основных использованных источников</vt:lpstr>
      <vt:lpstr>Список основных использованных источников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 стоматологии ИПО</dc:title>
  <dc:creator>Богдан</dc:creator>
  <cp:lastModifiedBy>Пользователь Windows</cp:lastModifiedBy>
  <cp:revision>31</cp:revision>
  <dcterms:created xsi:type="dcterms:W3CDTF">2022-10-11T01:46:40Z</dcterms:created>
  <dcterms:modified xsi:type="dcterms:W3CDTF">2022-10-25T03:11:27Z</dcterms:modified>
</cp:coreProperties>
</file>