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2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6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99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93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67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40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1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67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9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13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4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0C73-04CE-405D-AA58-6277663A6DFB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8C5FC-4129-4061-A442-F64B5CD37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3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rasgmu.ru/sys/files/colibris/12220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284103"/>
            <a:ext cx="9144000" cy="743835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Романова Наталья Юрьевна, к. ф.-м. н.,</a:t>
            </a:r>
          </a:p>
          <a:p>
            <a:r>
              <a:rPr lang="ru-RU" sz="2800" dirty="0" smtClean="0"/>
              <a:t>председатель методической комиссии по специальности 30.05.02 Медицинская биофизика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64" y="0"/>
            <a:ext cx="1185862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3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938" y="62144"/>
            <a:ext cx="10515600" cy="723022"/>
          </a:xfrm>
        </p:spPr>
        <p:txBody>
          <a:bodyPr/>
          <a:lstStyle/>
          <a:p>
            <a:pPr algn="ctr"/>
            <a:r>
              <a:rPr lang="ru-RU" dirty="0" smtClean="0"/>
              <a:t>Все практики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810502"/>
              </p:ext>
            </p:extLst>
          </p:nvPr>
        </p:nvGraphicFramePr>
        <p:xfrm>
          <a:off x="134644" y="897948"/>
          <a:ext cx="11823576" cy="5319972"/>
        </p:xfrm>
        <a:graphic>
          <a:graphicData uri="http://schemas.openxmlformats.org/drawingml/2006/table">
            <a:tbl>
              <a:tblPr/>
              <a:tblGrid>
                <a:gridCol w="2319752"/>
                <a:gridCol w="2049672"/>
                <a:gridCol w="3959198"/>
                <a:gridCol w="972281"/>
                <a:gridCol w="586871"/>
                <a:gridCol w="1935802"/>
              </a:tblGrid>
              <a:tr h="568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Кафедра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Ответственный за УМКД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Дисциплина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D2">
                        <a:alpha val="2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Семестр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Форма</a:t>
                      </a:r>
                    </a:p>
                    <a:p>
                      <a:pPr algn="ctr" rtl="0" fontAlgn="ctr"/>
                      <a:r>
                        <a:rPr lang="ru-RU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отчетности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9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Биологии и экологии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Виноградов Владислав Владиславович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Учебная практика - ознакомительная практика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D2">
                        <a:alpha val="2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 семестр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Дневник (утвержден, выставлен*),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08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Медицинской кибернеткии и информатики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Шадрин Константин Викторович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Учебная практика - научно-исследовательская работа (получение первичных навыков научно-исследовательской работы)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D2">
                        <a:alpha val="2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 семестр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Дневник,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50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Педагогики и психологии с курсом ПО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Кучер Ольга Николаевна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Учебная практика - педагогическая практика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D2">
                        <a:alpha val="2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семестр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Дневник,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6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Медицинской и биологической физики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Погорельцев Евгений Ильич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Производственная практика (научно-исследовательская работа)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D2">
                        <a:alpha val="2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 семестр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Дневник,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122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Кардиологии, функциональной и клинико-лабораторной диагностики ИПО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Еремина Оксана Васильевна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Клиническая практика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D2">
                        <a:alpha val="2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10,11 семестры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Дневник, 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Отчет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9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Медицинской и биологической физики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Погорельцев Евгений Ильич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Производственная практика (преддипломная практика)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D2">
                        <a:alpha val="2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семестр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134644" y="6330702"/>
            <a:ext cx="10515600" cy="544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 smtClean="0">
                <a:hlinkClick r:id="rId2"/>
              </a:rPr>
              <a:t>*</a:t>
            </a:r>
            <a:r>
              <a:rPr lang="en-US" sz="1800" dirty="0" smtClean="0">
                <a:hlinkClick r:id="rId2"/>
              </a:rPr>
              <a:t>https://krasgmu.ru/sys/files/colibris/122203.pdf</a:t>
            </a:r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4990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1703" y="2460255"/>
            <a:ext cx="5624744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91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158</Words>
  <Application>Microsoft Office PowerPoint</Application>
  <PresentationFormat>Произвольный</PresentationFormat>
  <Paragraphs>52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Все практики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 А. Бабушкина</cp:lastModifiedBy>
  <cp:revision>6</cp:revision>
  <dcterms:created xsi:type="dcterms:W3CDTF">2024-03-11T14:29:35Z</dcterms:created>
  <dcterms:modified xsi:type="dcterms:W3CDTF">2024-03-12T05:48:39Z</dcterms:modified>
</cp:coreProperties>
</file>