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3" r:id="rId6"/>
    <p:sldId id="264" r:id="rId7"/>
    <p:sldId id="262" r:id="rId8"/>
    <p:sldId id="267" r:id="rId9"/>
    <p:sldId id="259" r:id="rId10"/>
    <p:sldId id="268" r:id="rId11"/>
    <p:sldId id="269" r:id="rId12"/>
    <p:sldId id="270" r:id="rId13"/>
    <p:sldId id="273" r:id="rId14"/>
    <p:sldId id="274" r:id="rId15"/>
    <p:sldId id="272" r:id="rId16"/>
    <p:sldId id="271" r:id="rId17"/>
    <p:sldId id="276" r:id="rId18"/>
    <p:sldId id="275" r:id="rId19"/>
    <p:sldId id="277" r:id="rId20"/>
    <p:sldId id="280" r:id="rId21"/>
    <p:sldId id="278" r:id="rId22"/>
    <p:sldId id="279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2E8F-8AAE-48F3-B062-682B2F367B70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25C3-9BC2-498D-B187-188AC3BEAC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039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2E8F-8AAE-48F3-B062-682B2F367B70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25C3-9BC2-498D-B187-188AC3BEAC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248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2E8F-8AAE-48F3-B062-682B2F367B70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25C3-9BC2-498D-B187-188AC3BEAC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163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2E8F-8AAE-48F3-B062-682B2F367B70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25C3-9BC2-498D-B187-188AC3BEAC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5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2E8F-8AAE-48F3-B062-682B2F367B70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25C3-9BC2-498D-B187-188AC3BEAC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431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2E8F-8AAE-48F3-B062-682B2F367B70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25C3-9BC2-498D-B187-188AC3BEAC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625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2E8F-8AAE-48F3-B062-682B2F367B70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25C3-9BC2-498D-B187-188AC3BEAC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897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2E8F-8AAE-48F3-B062-682B2F367B70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25C3-9BC2-498D-B187-188AC3BEAC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263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2E8F-8AAE-48F3-B062-682B2F367B70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25C3-9BC2-498D-B187-188AC3BEAC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212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2E8F-8AAE-48F3-B062-682B2F367B70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25C3-9BC2-498D-B187-188AC3BEAC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718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2E8F-8AAE-48F3-B062-682B2F367B70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25C3-9BC2-498D-B187-188AC3BEAC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006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A2E8F-8AAE-48F3-B062-682B2F367B70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625C3-9BC2-498D-B187-188AC3BEAC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059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96172" y="3081789"/>
            <a:ext cx="4631458" cy="23637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/>
              <a:t>История освоения Космоса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5532" y="5718363"/>
            <a:ext cx="3394364" cy="969818"/>
          </a:xfrm>
        </p:spPr>
        <p:txBody>
          <a:bodyPr>
            <a:normAutofit/>
          </a:bodyPr>
          <a:lstStyle/>
          <a:p>
            <a:pPr>
              <a:defRPr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Бельтюкова Е.Е.</a:t>
            </a:r>
          </a:p>
          <a:p>
            <a:pPr>
              <a:defRPr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666844" y="2000240"/>
            <a:ext cx="91440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197" name="TextBox 7"/>
          <p:cNvSpPr txBox="1">
            <a:spLocks noChangeArrowheads="1"/>
          </p:cNvSpPr>
          <p:nvPr/>
        </p:nvSpPr>
        <p:spPr bwMode="auto">
          <a:xfrm>
            <a:off x="3881406" y="2408953"/>
            <a:ext cx="4714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№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2351089" y="79375"/>
            <a:ext cx="79216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 ФЕДЕРАЛЬНОЕ ГОСУДАРСТВЕННОЕ БЮДЖЕТНОЕ  ОБРАЗОВАТЕЛЬНОЕ УЧРЕЖДЕНИЕ</a:t>
            </a: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 ВЫСШЕГО ОБРАЗОВАНИЯ</a:t>
            </a: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«КРАСНОЯРСКИЙ ГОСУДАРСТВЕННЫЙ МЕДИЦИНСКИЙ УНИВЕРСИТЕТ </a:t>
            </a:r>
            <a:b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ИМЕНИ ПРОФЕССОРА В.Ф. ВОЙНО-ЯСЕНЕЦКОГО» </a:t>
            </a: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 ЗДРАВООХРАНЕНИЯ РОССИЙСКОЙ ФЕДЕРАЦИИ</a:t>
            </a: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</a:t>
            </a: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02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спутник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340716"/>
            <a:ext cx="10965874" cy="21229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«Спу́тник-1»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первый искусственный спутник Земли, советский космический аппарат, запущенный на орбиту 4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 1957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года. Кодовое обозначение спутника —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«ПС-1»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(«Простейший Спутник-1»). </a:t>
            </a:r>
            <a:endParaRPr lang="ru-RU" dirty="0"/>
          </a:p>
          <a:p>
            <a:endParaRPr lang="ru-RU" dirty="0"/>
          </a:p>
        </p:txBody>
      </p:sp>
      <p:pic>
        <p:nvPicPr>
          <p:cNvPr id="8194" name="Picture 2" descr="Картинки по запросу первый спут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099521"/>
            <a:ext cx="6096000" cy="345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88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91489" y="418238"/>
            <a:ext cx="102800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Над созданием искусственного спутника Земли, во главе с основоположником практической космонавтики С. П. Королёвым, работали учёные М. В. Келдыш, М. К. Тихонравов, Н. С. 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Лидоренко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 Г. Ю. Максимов, В. И. Лаппо, К. И.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Грингауз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Б. С. 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Чекунов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А. В. 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Бухтияров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многие другие.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Картинки по запрос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86" y="2074029"/>
            <a:ext cx="2019205" cy="266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Картинки по запрос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780" y="2612175"/>
            <a:ext cx="1451552" cy="249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Картинки по запрос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762" y="3237487"/>
            <a:ext cx="1562232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Картинки по запросу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647" y="2664440"/>
            <a:ext cx="1711084" cy="244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Картинки по запросу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792" y="2134005"/>
            <a:ext cx="1659371" cy="220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13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8252" y="1257589"/>
            <a:ext cx="11076709" cy="1333211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запуска «Спутника-1» является началом космической эры человечества, а в России ежегодно отмечается как памятный день Космических войск.</a:t>
            </a:r>
          </a:p>
          <a:p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087578" y="3626716"/>
            <a:ext cx="10758055" cy="1845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честь первого искусственного спутника Земли названа равнина на поверхности Плутона (название официально утверждено Международным астрономическим союзом 8 августа 2017 года)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0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87888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 в космосе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92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33364" cy="2253384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попыткой запуска животных в космос стал полет на ракете V2 обезьяны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кличке Альберт-2. К сожалению парашют капсулы Альберта-2 не раскрылся, и первое животное в космосе погибло при ударе о земную поверхность. Стоит добавить, что первым животным в космосе могла стать обезьяна Альберт (1), однако его ракета не долетела до условной границы космоса на высоте в 100 км.</a:t>
            </a:r>
          </a:p>
        </p:txBody>
      </p:sp>
      <p:pic>
        <p:nvPicPr>
          <p:cNvPr id="10242" name="Picture 2" descr="http://universeru.com/wp-content/uploads/2013/02/albert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142" y="2156763"/>
            <a:ext cx="5649480" cy="423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27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9" name="Picture 11" descr="sobaka_37_kosmonav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051610"/>
            <a:ext cx="2743200" cy="1739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524000" y="1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400" b="1" dirty="0">
              <a:latin typeface="Times New Roman" panose="02020603050405020304" pitchFamily="18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4191001" y="3182939"/>
            <a:ext cx="32242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>
                <a:solidFill>
                  <a:srgbClr val="FF0000"/>
                </a:solidFill>
                <a:latin typeface="Times New Roman" panose="02020603050405020304" pitchFamily="18" charset="0"/>
              </a:rPr>
              <a:t>Лайка — первый космонавт</a:t>
            </a:r>
          </a:p>
        </p:txBody>
      </p:sp>
      <p:pic>
        <p:nvPicPr>
          <p:cNvPr id="22534" name="Picture 6" descr="sobaka_30_lay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642938"/>
            <a:ext cx="2667000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1524000" y="5715000"/>
            <a:ext cx="37861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FF0000"/>
                </a:solidFill>
              </a:rPr>
              <a:t>       </a:t>
            </a:r>
            <a:r>
              <a:rPr lang="ru-RU" altLang="ru-RU" sz="2000" b="1">
                <a:solidFill>
                  <a:srgbClr val="FF0000"/>
                </a:solidFill>
                <a:latin typeface="Times New Roman" panose="02020603050405020304" pitchFamily="18" charset="0"/>
              </a:rPr>
              <a:t>Белка и Стрелка — </a:t>
            </a:r>
          </a:p>
          <a:p>
            <a:pPr algn="ctr" eaLnBrk="1" hangingPunct="1"/>
            <a:r>
              <a:rPr lang="ru-RU" altLang="ru-RU" sz="2000" b="1">
                <a:solidFill>
                  <a:srgbClr val="FF0000"/>
                </a:solidFill>
                <a:latin typeface="Times New Roman" panose="02020603050405020304" pitchFamily="18" charset="0"/>
              </a:rPr>
              <a:t>первый космический экипаж</a:t>
            </a:r>
          </a:p>
        </p:txBody>
      </p:sp>
      <p:pic>
        <p:nvPicPr>
          <p:cNvPr id="22536" name="Picture 8" descr="sobaka_31_lay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33400"/>
            <a:ext cx="131445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9" descr="sobaka_33_belka_strelk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86201"/>
            <a:ext cx="297180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6024563" y="5572126"/>
            <a:ext cx="446246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FF0000"/>
                </a:solidFill>
              </a:rPr>
              <a:t>          </a:t>
            </a:r>
            <a:r>
              <a:rPr lang="ru-RU" altLang="ru-RU" sz="2400" b="1">
                <a:solidFill>
                  <a:srgbClr val="FF0000"/>
                </a:solidFill>
                <a:latin typeface="Times New Roman" panose="02020603050405020304" pitchFamily="18" charset="0"/>
              </a:rPr>
              <a:t>Собаки-космонавты:</a:t>
            </a:r>
          </a:p>
          <a:p>
            <a:pPr algn="ctr" eaLnBrk="1" hangingPunct="1"/>
            <a:r>
              <a:rPr lang="ru-RU" altLang="ru-RU" sz="2400" b="1">
                <a:solidFill>
                  <a:srgbClr val="FF0000"/>
                </a:solidFill>
                <a:latin typeface="Times New Roman" panose="02020603050405020304" pitchFamily="18" charset="0"/>
              </a:rPr>
              <a:t>Звездочка, Чернушка, Стрелка и Белка (фото 1961 г.)</a:t>
            </a:r>
          </a:p>
        </p:txBody>
      </p:sp>
      <p:pic>
        <p:nvPicPr>
          <p:cNvPr id="22540" name="Picture 12" descr="sobaka_36_belka_strelk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57601"/>
            <a:ext cx="1576388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13" descr="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33400"/>
            <a:ext cx="3657600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365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1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1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3" grpId="0"/>
      <p:bldP spid="22535" grpId="0"/>
      <p:bldP spid="225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человек в космосе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7364" y="1437698"/>
            <a:ext cx="10993582" cy="363306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апреля 1961 г. в 9 ч 07 мин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московскому времени в нескольких десятках километров севернее поселка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Тюратам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Казахстане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советском космодроме Байконур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состоялся запуск межконтинентальной баллистической ракеты Р-7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носовом отсеке которой размещался пилотируемый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космический корабль «Восток» с майором ВВС Юрием Алексеевичем Гагариным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борту.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Запуск прошел успешно.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совершил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виток вокруг Земли за 89 мин. На 108-ой мин после запуска он вернулся на Землю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приземлившись в районе деревни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Смеловка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Саратовской области.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спустя 4 года после выведения первого искусственного спутника Земли Советский Союз впервые в мире осуществил полет человека в космическое пространство.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82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10" descr="http://pics.livejournal.com/samakarov/pic/000018rs/s320x2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26" y="527051"/>
            <a:ext cx="39370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1" descr="D:\ВЕРА\Космос\картинки о косм\gagarin_big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4373">
            <a:off x="8038286" y="893191"/>
            <a:ext cx="3667125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2" descr="http://img.beta.rian.ru/images/10225/97/1022597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6606">
            <a:off x="6639784" y="3732337"/>
            <a:ext cx="2296980" cy="2802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Прямоугольник 5"/>
          <p:cNvSpPr>
            <a:spLocks noChangeArrowheads="1"/>
          </p:cNvSpPr>
          <p:nvPr/>
        </p:nvSpPr>
        <p:spPr bwMode="auto">
          <a:xfrm>
            <a:off x="3216275" y="4365625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</a:rPr>
              <a:t>1-й человек  в  космосе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</a:rPr>
              <a:t>Родился  9 марта 1934г.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</a:rPr>
              <a:t>В  д.  Клушино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</a:rPr>
              <a:t>Гжатского  р-на.</a:t>
            </a:r>
          </a:p>
        </p:txBody>
      </p:sp>
      <p:pic>
        <p:nvPicPr>
          <p:cNvPr id="1024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1" y="404814"/>
            <a:ext cx="2208213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5"/>
          <p:cNvSpPr>
            <a:spLocks noChangeArrowheads="1"/>
          </p:cNvSpPr>
          <p:nvPr/>
        </p:nvSpPr>
        <p:spPr bwMode="auto">
          <a:xfrm>
            <a:off x="1619060" y="4354189"/>
            <a:ext cx="268268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1-й человек  в  космосе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 9 марта 1934г.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д.  </a:t>
            </a:r>
            <a:r>
              <a:rPr lang="ru-RU" alt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Клушино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Гжатского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р-на.</a:t>
            </a:r>
          </a:p>
        </p:txBody>
      </p:sp>
    </p:spTree>
    <p:extLst>
      <p:ext uri="{BB962C8B-B14F-4D97-AF65-F5344CB8AC3E}">
        <p14:creationId xmlns:p14="http://schemas.microsoft.com/office/powerpoint/2010/main" val="372262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290945"/>
            <a:ext cx="10896600" cy="3508375"/>
          </a:xfrm>
        </p:spPr>
        <p:txBody>
          <a:bodyPr>
            <a:normAutofit lnSpcReduction="10000"/>
          </a:bodyPr>
          <a:lstStyle/>
          <a:p>
            <a:pPr algn="just">
              <a:spcBef>
                <a:spcPct val="0"/>
              </a:spcBef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Через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четыре недели после полета Гагарина 5 мая 1961 г. капитан 3-го ранга Алан Шепард стал первым американским астронавтом.</a:t>
            </a:r>
          </a:p>
          <a:p>
            <a:pPr algn="just">
              <a:spcBef>
                <a:spcPct val="0"/>
              </a:spcBef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Хотя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и не достиг околоземной орбиты, он поднялся над Землей на высоту около 186 км. Шепард запущенный с мыса Канаверал в  КК «Меркурий-3» с помощью модифицированной баллистической ракеты «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Редстоун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провел в полете 15 мин 22 с до посадки в Атлантическом океане. Он доказал, что человек в условиях невесомости может осуществлять ручное управление космическим кораблем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Shepa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5322">
            <a:off x="8491608" y="3651391"/>
            <a:ext cx="2245285" cy="3053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alan-shepar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4985">
            <a:off x="2020166" y="3937689"/>
            <a:ext cx="3235325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868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7254" y="1326861"/>
            <a:ext cx="11035145" cy="2857211"/>
          </a:xfrm>
        </p:spPr>
        <p:txBody>
          <a:bodyPr/>
          <a:lstStyle/>
          <a:p>
            <a:pPr marL="0" indent="0" algn="just"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20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февраля 1962 г. США достигли околоземной орбиты. С мыса Канаверал был запущен корабль «Меркурий-6», пилотируемый подполковником ВМФ Джоном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Гленном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Гленн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пробыл на орбите только 4 ч 55 мин, совершив 3 витка до успешной посадки. Целью полета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Гленна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было определение возможности работы человека в КК «Меркурий». Последний раз «Меркурий» был выведен в космос 15 мая 1963 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317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451552"/>
            <a:ext cx="11076709" cy="4173393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Космоса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Космическая гонка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спутник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 в космосе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человек в космосе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человек на луне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Орбитальные станции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Катастрофы в Космосе</a:t>
            </a:r>
          </a:p>
        </p:txBody>
      </p:sp>
    </p:spTree>
    <p:extLst>
      <p:ext uri="{BB962C8B-B14F-4D97-AF65-F5344CB8AC3E}">
        <p14:creationId xmlns:p14="http://schemas.microsoft.com/office/powerpoint/2010/main" val="3460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1545" y="1756352"/>
            <a:ext cx="3761509" cy="2538557"/>
          </a:xfrm>
        </p:spPr>
        <p:txBody>
          <a:bodyPr/>
          <a:lstStyle/>
          <a:p>
            <a:pPr algn="just">
              <a:spcBef>
                <a:spcPct val="0"/>
              </a:spcBef>
              <a:buNone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Июнь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1963 г. – Валентина Терешкова – первая женщина космонавт</a:t>
            </a:r>
          </a:p>
          <a:p>
            <a:pPr algn="just">
              <a:spcBef>
                <a:spcPct val="0"/>
              </a:spcBef>
              <a:buNone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(70 часов в космосе)</a:t>
            </a:r>
          </a:p>
          <a:p>
            <a:endParaRPr lang="ru-RU" dirty="0"/>
          </a:p>
        </p:txBody>
      </p:sp>
      <p:pic>
        <p:nvPicPr>
          <p:cNvPr id="4" name="Picture 4" descr="tereshkova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336" y="771395"/>
            <a:ext cx="3261446" cy="4508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166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03273" y="623452"/>
            <a:ext cx="6012872" cy="6026729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марта 1965 г. был выведен на орбиту КК «Восход» с двумя космонавтами на борту - командиром корабля полковником Павлом  </a:t>
            </a:r>
            <a:r>
              <a:rPr lang="ru-RU" alt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Иваровичем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Беляевым и вторым пилотом подполковником Алексеем Архиповичем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Леоновым</a:t>
            </a:r>
          </a:p>
          <a:p>
            <a:pPr algn="just"/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Леонов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вошел в шлюзовой отсек, закрыл крышку люка КК и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в мире совершил выход в космическое пространство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Космонавт с автономной системой жизнеобеспечения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находился вне кабины КК в течении 20 мин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временами отдаляясь от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корабля на расстояние до 5 м. </a:t>
            </a:r>
            <a:endParaRPr lang="ru-RU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выхода он был соединен с КК только телефонным и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телемеметрическим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кабелями. Таким образом, была практически подтверждена возможность пребывания и работы космонавта вне КК.</a:t>
            </a:r>
          </a:p>
          <a:p>
            <a:endParaRPr lang="ru-RU" dirty="0"/>
          </a:p>
        </p:txBody>
      </p:sp>
      <p:pic>
        <p:nvPicPr>
          <p:cNvPr id="1026" name="Picture 2" descr="Картинки по запрос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5" y="332509"/>
            <a:ext cx="4731207" cy="590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45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человек на луне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354570"/>
            <a:ext cx="4038600" cy="52124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altLang="ru-RU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Нил </a:t>
            </a:r>
            <a:r>
              <a:rPr lang="ru-RU" alt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Олден</a:t>
            </a:r>
            <a:r>
              <a:rPr lang="ru-RU" alt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Армстронг</a:t>
            </a:r>
            <a:r>
              <a:rPr lang="ru-RU" altLang="ru-RU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alt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американский астронавт НАСА, лётчик-испытатель, космический инженер, профессор университета, военно-морской лётчик США, </a:t>
            </a:r>
            <a:r>
              <a:rPr lang="ru-RU" altLang="ru-RU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человек</a:t>
            </a:r>
            <a:r>
              <a:rPr lang="ru-RU" alt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ступивший на </a:t>
            </a:r>
            <a:r>
              <a:rPr lang="ru-RU" altLang="ru-RU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Луну</a:t>
            </a:r>
            <a:r>
              <a:rPr lang="ru-RU" alt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(20 июля 1969 года) в ходе лунной экспедиции корабля «Аполлон-11»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Картинки по запрос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338" y="1690688"/>
            <a:ext cx="3529735" cy="449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28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Орбитальные станции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09989"/>
            <a:ext cx="10952018" cy="35360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Орбитальная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(ОС) — космический аппарат, предназначенный для долговременного пребывания людей на околопланетной орбите с целью проведения научных исследований в условиях космического пространства, разведки, наблюдений за поверхностью и атмосферой планеты, астрономических наблюдений и т. п.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искусственного спутника космическая станция отличается наличием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экипажа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1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Катастрофы в космосе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2164" y="2365952"/>
            <a:ext cx="10515600" cy="191510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История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покорения космоса имеет и трагическую сторону. В ходе космических полетов, подготовки к ним или при неудачных ракетных запусках погибло, по меньшей мере, около 330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человек. Рассмотрим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крупнейших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50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3618" y="45363"/>
            <a:ext cx="10314709" cy="1021437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Шаттл Челленджер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16982" y="1370926"/>
            <a:ext cx="3491345" cy="4710547"/>
          </a:xfrm>
        </p:spPr>
        <p:txBody>
          <a:bodyPr>
            <a:normAutofit fontScale="85000" lnSpcReduction="20000"/>
          </a:bodyPr>
          <a:lstStyle/>
          <a:p>
            <a:pPr marL="0" indent="0" fontAlgn="base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погибших: 7 человек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Год: 1986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Страна: США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Суть: космический корабль с полным экипажем на борту взорвался в воздухе после старта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Официальная причина: разгерметизация элементов твердотопливного ускорителя/низкокачественная технология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170" name="Picture 2" descr="Картинки по запрос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03" y="1370926"/>
            <a:ext cx="3640570" cy="221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Картинки по запросу шаттл челлендже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610" y="3726199"/>
            <a:ext cx="3557443" cy="266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64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599" cy="770948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Шаттл Колумбия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71854" y="1260763"/>
            <a:ext cx="4481945" cy="4973781"/>
          </a:xfrm>
        </p:spPr>
        <p:txBody>
          <a:bodyPr>
            <a:normAutofit fontScale="92500" lnSpcReduction="20000"/>
          </a:bodyPr>
          <a:lstStyle/>
          <a:p>
            <a:pPr marL="0" indent="0" algn="just" fontAlgn="base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погибших: 7 человек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Год: 2003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Страна: США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Суть: космический корабль сгорел при входе в атмосферу с полным экипажем на борту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Официальная причина: повреждение теплоизоляционного слоя на крыле аппарата/игнорирование техническим персоналом легких неполадок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8194" name="Picture 2" descr="Картинки по запросу шаттл колумб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339" y="1911929"/>
            <a:ext cx="3543589" cy="293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00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Аполлон-1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11770"/>
            <a:ext cx="10079182" cy="3134303"/>
          </a:xfrm>
        </p:spPr>
        <p:txBody>
          <a:bodyPr>
            <a:normAutofit lnSpcReduction="10000"/>
          </a:bodyPr>
          <a:lstStyle/>
          <a:p>
            <a:pPr marL="0" indent="0" algn="just" fontAlgn="base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погибших: 3 человека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Год: 1967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Страна: США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Суть: экипаж сгорел заживо во время имитационной тренировки в командном модуле корабля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Официальная причина: искра, ток короткого замыкания/вероятно, плохо изолированная проводка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6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Союз-1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ru-RU" i="1" dirty="0"/>
              <a:t>Количество погибших: 1 человек</a:t>
            </a:r>
            <a:endParaRPr lang="ru-RU" dirty="0"/>
          </a:p>
          <a:p>
            <a:pPr fontAlgn="base"/>
            <a:r>
              <a:rPr lang="ru-RU" i="1" dirty="0"/>
              <a:t>Год: 1967</a:t>
            </a:r>
            <a:endParaRPr lang="ru-RU" dirty="0"/>
          </a:p>
          <a:p>
            <a:pPr fontAlgn="base"/>
            <a:r>
              <a:rPr lang="ru-RU" i="1" dirty="0"/>
              <a:t>Страна: СССР</a:t>
            </a:r>
            <a:endParaRPr lang="ru-RU" dirty="0"/>
          </a:p>
          <a:p>
            <a:pPr fontAlgn="base"/>
            <a:r>
              <a:rPr lang="ru-RU" i="1" dirty="0"/>
              <a:t>Суть: космический корабль не смог затормозить падение после входа в атмосферу и разбился от удара об землю</a:t>
            </a:r>
            <a:endParaRPr lang="ru-RU" dirty="0"/>
          </a:p>
          <a:p>
            <a:pPr fontAlgn="base"/>
            <a:r>
              <a:rPr lang="ru-RU" i="1" dirty="0"/>
              <a:t>Официальная причина: не раскрылся основной тормозной парашют/недоработка технологии или ошибка на производстве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169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Союз-11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ru-RU" i="1" dirty="0"/>
              <a:t>Количество погибших: 3 человека</a:t>
            </a:r>
            <a:endParaRPr lang="ru-RU" dirty="0"/>
          </a:p>
          <a:p>
            <a:pPr fontAlgn="base"/>
            <a:r>
              <a:rPr lang="ru-RU" i="1" dirty="0"/>
              <a:t>Год: 1971</a:t>
            </a:r>
            <a:endParaRPr lang="ru-RU" dirty="0"/>
          </a:p>
          <a:p>
            <a:pPr fontAlgn="base"/>
            <a:r>
              <a:rPr lang="ru-RU" i="1" dirty="0"/>
              <a:t>Страна: СССР</a:t>
            </a:r>
            <a:endParaRPr lang="ru-RU" dirty="0"/>
          </a:p>
          <a:p>
            <a:pPr fontAlgn="base"/>
            <a:r>
              <a:rPr lang="ru-RU" i="1" dirty="0"/>
              <a:t>Суть: экипаж корабля погиб при входе в атмосферу из-за декомпрессии</a:t>
            </a:r>
            <a:endParaRPr lang="ru-RU" dirty="0"/>
          </a:p>
          <a:p>
            <a:pPr fontAlgn="base"/>
            <a:r>
              <a:rPr lang="ru-RU" i="1" dirty="0"/>
              <a:t>Официальная причина: преждевременное открытие вентиляционного клапана, разгерметизация кабины аппарата/вероятно, недоработка технологии клапанов</a:t>
            </a:r>
            <a:endParaRPr lang="ru-RU" dirty="0"/>
          </a:p>
          <a:p>
            <a:pPr fontAlgn="base"/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721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345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Космоса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69016"/>
            <a:ext cx="10515600" cy="159644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 древнейших времен люди стремились узнать то, что лежит за пределами нашей планеты. Открывались новые планеты, звезды и другие тайны космоса. С развитием техники стали возможны запуски спутников и полеты людей в космос.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79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50236" cy="881784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Катастрофа на Байконуре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39346" y="1382279"/>
            <a:ext cx="5368636" cy="4076411"/>
          </a:xfrm>
        </p:spPr>
        <p:txBody>
          <a:bodyPr>
            <a:normAutofit fontScale="92500" lnSpcReduction="10000"/>
          </a:bodyPr>
          <a:lstStyle/>
          <a:p>
            <a:pPr marL="0" indent="0" algn="just" fontAlgn="base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погибших: 78-126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Год: 1960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Страна: СССР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Суть: возгорание топливных баков ракеты перед запуском, сильнейший пожар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Официальная причина: преждевременное включение одного из двигателей ракеты/нарушение мер безопасности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9218" name="Picture 2" descr="http://naked-science.ru/sites/default/files/images/Sleva_-_vzryv_R-16_sprava_-_ruiny_startovoy_p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11" y="1910747"/>
            <a:ext cx="5829589" cy="226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48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Катастрофа на космодроме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Сичан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Китай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5"/>
            <a:ext cx="10771909" cy="3023466"/>
          </a:xfrm>
        </p:spPr>
        <p:txBody>
          <a:bodyPr/>
          <a:lstStyle/>
          <a:p>
            <a:pPr marL="0" indent="0" algn="just" fontAlgn="base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погибших: 6-100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Год: 1996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Страна: Китай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Суть: падение ракеты после запуска на населенную деревню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Официальная причина: повреждение золото-алюминиевой проводки в одном из двигателей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769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8766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освоения космоса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загрязнение отдельных участков почвы, поверхностных и грунтовых вод компонентами ракетных топлив; 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ru-RU" alt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засорение 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территорий районов падения элементами отделяющихся конструкций ракет-носителей; 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ru-RU" alt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взрывов и возникновения локальных очагов пожаров при падении ступеней средств выведения; 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ru-RU" alt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механические 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повреждения почвы и растительности, в том числе при последующей эвакуации отделяющихся частей ракет-носителей.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Энергетическая 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216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1"/>
          <p:cNvSpPr>
            <a:spLocks noChangeArrowheads="1"/>
          </p:cNvSpPr>
          <p:nvPr/>
        </p:nvSpPr>
        <p:spPr bwMode="auto">
          <a:xfrm>
            <a:off x="2083522" y="523127"/>
            <a:ext cx="76327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Космонавтика нужна науке -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она </a:t>
            </a: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грандиозный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могучий инструмент изучения Вселенной, Земли, самого человека. С каждым днем все более расширяется сфера прикладного использования космонавтики. </a:t>
            </a:r>
          </a:p>
        </p:txBody>
      </p:sp>
      <p:pic>
        <p:nvPicPr>
          <p:cNvPr id="21508" name="Picture 2" descr="Salyu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447" y="2838740"/>
            <a:ext cx="451485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798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Прямоугольник 4"/>
          <p:cNvSpPr>
            <a:spLocks noChangeArrowheads="1"/>
          </p:cNvSpPr>
          <p:nvPr/>
        </p:nvSpPr>
        <p:spPr bwMode="auto">
          <a:xfrm>
            <a:off x="561544" y="333375"/>
            <a:ext cx="6864492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	Космос </a:t>
            </a:r>
            <a:r>
              <a:rPr lang="ru-RU" altLang="ru-RU" sz="28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является глобальной средой, общим достоянием человечества. Теперь, когда космические программы существенно усложнились, их выполнение требует концентрации технических, экономических, интеллектуальных усилий многих стран и народов. Поэтому освоение космоса стало одной из важнейших международных, глобальных проблем.</a:t>
            </a:r>
            <a:br>
              <a:rPr lang="ru-RU" altLang="ru-RU" sz="28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</a:br>
            <a:endParaRPr lang="ru-RU" altLang="ru-RU" sz="2800" dirty="0"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3077" name="Содержимое 5" descr="space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87699" y="858982"/>
            <a:ext cx="3963302" cy="2973821"/>
          </a:xfrm>
        </p:spPr>
      </p:pic>
      <p:pic>
        <p:nvPicPr>
          <p:cNvPr id="3078" name="Рисунок 6" descr="82a5302f0bac6f381432bb27ed2_prev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252" y="4449246"/>
            <a:ext cx="2701347" cy="1904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455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1108" y="398606"/>
            <a:ext cx="11381510" cy="2635539"/>
          </a:xfrm>
        </p:spPr>
        <p:txBody>
          <a:bodyPr>
            <a:normAutofit fontScale="92500" lnSpcReduction="10000"/>
          </a:bodyPr>
          <a:lstStyle/>
          <a:p>
            <a:pPr marL="457200" lvl="1" indent="0" algn="just">
              <a:buNone/>
            </a:pPr>
            <a:r>
              <a:rPr lang="ru-RU" altLang="ru-RU" i="1" dirty="0"/>
              <a:t>	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космонавтики и ракетной техники знает немало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имен: </a:t>
            </a:r>
          </a:p>
          <a:p>
            <a:pPr lvl="1" algn="just">
              <a:buFontTx/>
              <a:buChar char="-"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Эдуардович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Циолковский</a:t>
            </a:r>
          </a:p>
          <a:p>
            <a:pPr lvl="1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 Иванович Кибальчич</a:t>
            </a:r>
          </a:p>
          <a:p>
            <a:pPr lvl="1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Иван Всеволодович Мещерский</a:t>
            </a:r>
          </a:p>
          <a:p>
            <a:pPr lvl="1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др.</a:t>
            </a:r>
          </a:p>
          <a:p>
            <a:pPr marL="457200" lvl="1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Каждый из этих ученных внес огромнейший вклад в освоение космоса, и развитие космонавтики в целом.</a:t>
            </a:r>
          </a:p>
          <a:p>
            <a:pPr marL="457200" lvl="1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Рассмотрим более подробно.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артинки по запрос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417" y="3328121"/>
            <a:ext cx="2362200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393" y="3932959"/>
            <a:ext cx="171450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3737300"/>
            <a:ext cx="1659371" cy="228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86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 Эдуардович Циолковский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сентября 1857 г. – 19 сентября 1935 г.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62821"/>
            <a:ext cx="7432964" cy="3767569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Выдвинул первые идеи по освоению космического пространства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1903г работа " исследование мировых пространств реактивными приборами",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 обосновал возможность освоения космоса с помощью ракет: предложил и разработал конструкцию ракеты способной сообщить 1 космическую скорость летательному аппарату,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Описал многоступенчатые ракеты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 основные положения о полётах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6" descr="Картинки по запрос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487" y="2062821"/>
            <a:ext cx="2128549" cy="292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00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892407" y="2211827"/>
            <a:ext cx="735748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Изобретатель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автор первого в России проекта ракетного летательного аппарата для полёта человека</a:t>
            </a:r>
            <a:endParaRPr lang="ru-RU" alt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Картинки по запрос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03" y="2078213"/>
            <a:ext cx="2362200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76944" y="334879"/>
            <a:ext cx="63398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 Иванович Кибальчич</a:t>
            </a:r>
          </a:p>
          <a:p>
            <a:pPr lvl="1"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(1853–1881)</a:t>
            </a:r>
          </a:p>
        </p:txBody>
      </p:sp>
    </p:spTree>
    <p:extLst>
      <p:ext uri="{BB962C8B-B14F-4D97-AF65-F5344CB8AC3E}">
        <p14:creationId xmlns:p14="http://schemas.microsoft.com/office/powerpoint/2010/main" val="355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720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Иван Всеволодович Мещерский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945" y="1548535"/>
            <a:ext cx="11388437" cy="176270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Один из крупнейших русских механиков конца XIX - начала ХХ столетия, всю свою жизнь посвятил созданию основ механики тел переменной массы, которые  стали теоретической основой разработок различных проблем, главным образом, реактивной техники, небесной механики, в его работах изложены основные уравнения ракетодинамики.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Картинки по запрос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101" y="3311236"/>
            <a:ext cx="2608407" cy="317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03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Космическая гонка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5"/>
            <a:ext cx="10965874" cy="2025939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20 веке развернулась космическая гонка между США и СССР. Первыми запустить искусственный спутник Земли, а затем и человека в космос смог СССР, но следующий шаг сделали Американцы, отправив человека на Луну. Космическая гонка продолжается и до сих пор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Картинки по запросу космическая гон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965" y="3851564"/>
            <a:ext cx="3820680" cy="286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Картинки по запросу космическая гон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51564"/>
            <a:ext cx="5344775" cy="300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21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616</Words>
  <Application>Microsoft Office PowerPoint</Application>
  <PresentationFormat>Широкоэкранный</PresentationFormat>
  <Paragraphs>134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0" baseType="lpstr">
      <vt:lpstr>Arial Unicode MS</vt:lpstr>
      <vt:lpstr>Arial</vt:lpstr>
      <vt:lpstr>Calibri</vt:lpstr>
      <vt:lpstr>Calibri Light</vt:lpstr>
      <vt:lpstr>Times New Roman</vt:lpstr>
      <vt:lpstr>Wingdings</vt:lpstr>
      <vt:lpstr>Тема Office</vt:lpstr>
      <vt:lpstr>История освоения Космоса</vt:lpstr>
      <vt:lpstr>План:</vt:lpstr>
      <vt:lpstr> Освоение Космоса </vt:lpstr>
      <vt:lpstr>Презентация PowerPoint</vt:lpstr>
      <vt:lpstr>Презентация PowerPoint</vt:lpstr>
      <vt:lpstr>Константин Эдуардович Циолковский (17 сентября 1857 г. – 19 сентября 1935 г.)</vt:lpstr>
      <vt:lpstr>Презентация PowerPoint</vt:lpstr>
      <vt:lpstr> Иван Всеволодович Мещерский </vt:lpstr>
      <vt:lpstr>Космическая гонка</vt:lpstr>
      <vt:lpstr>Первый спутник</vt:lpstr>
      <vt:lpstr>Презентация PowerPoint</vt:lpstr>
      <vt:lpstr>Презентация PowerPoint</vt:lpstr>
      <vt:lpstr>Животные в космосе</vt:lpstr>
      <vt:lpstr>Первой попыткой запуска животных в космос стал полет на ракете V2 обезьяны по кличке Альберт-2. К сожалению парашют капсулы Альберта-2 не раскрылся, и первое животное в космосе погибло при ударе о земную поверхность. Стоит добавить, что первым животным в космосе могла стать обезьяна Альберт (1), однако его ракета не долетела до условной границы космоса на высоте в 100 км.</vt:lpstr>
      <vt:lpstr>Презентация PowerPoint</vt:lpstr>
      <vt:lpstr> Первый человек в космосе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Первый человек на луне</vt:lpstr>
      <vt:lpstr>Орбитальные станции</vt:lpstr>
      <vt:lpstr>Катастрофы в космосе</vt:lpstr>
      <vt:lpstr>Шаттл Челленджер</vt:lpstr>
      <vt:lpstr>Шаттл Колумбия</vt:lpstr>
      <vt:lpstr>Аполлон-1</vt:lpstr>
      <vt:lpstr>Союз-1</vt:lpstr>
      <vt:lpstr>Союз-11</vt:lpstr>
      <vt:lpstr>Катастрофа на Байконуре</vt:lpstr>
      <vt:lpstr>Катастрофа на космодроме Сичан, Китай</vt:lpstr>
      <vt:lpstr> Проблемы освоения космоса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освоения Космоса</dc:title>
  <dc:creator>Бельтюкова Екатрина Евгеньевна</dc:creator>
  <cp:lastModifiedBy>Бельтюкова Екатрина Евгеньевна</cp:lastModifiedBy>
  <cp:revision>22</cp:revision>
  <dcterms:created xsi:type="dcterms:W3CDTF">2018-02-21T05:42:37Z</dcterms:created>
  <dcterms:modified xsi:type="dcterms:W3CDTF">2018-03-12T02:37:36Z</dcterms:modified>
</cp:coreProperties>
</file>