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F7DA9D-CBFA-4BE3-AC11-8FB6CD7E7C3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B50CAD-A1BD-4BD3-818B-B810FE620BC5}">
      <dgm:prSet phldrT="[Текст]" custT="1"/>
      <dgm:spPr/>
      <dgm:t>
        <a:bodyPr/>
        <a:lstStyle/>
        <a:p>
          <a:r>
            <a:rPr lang="ru-RU" sz="2000" dirty="0" smtClean="0"/>
            <a:t>Теоретические основы социального менеджмента </a:t>
          </a:r>
          <a:endParaRPr lang="ru-RU" sz="2000" dirty="0"/>
        </a:p>
      </dgm:t>
    </dgm:pt>
    <dgm:pt modelId="{FDE8E16C-FD3B-4168-9977-2425BB2F8530}" type="parTrans" cxnId="{FEF38215-585E-4FA9-9019-2FC03F57C891}">
      <dgm:prSet/>
      <dgm:spPr/>
      <dgm:t>
        <a:bodyPr/>
        <a:lstStyle/>
        <a:p>
          <a:endParaRPr lang="ru-RU"/>
        </a:p>
      </dgm:t>
    </dgm:pt>
    <dgm:pt modelId="{B9E285FC-DF4E-4527-959B-7BC6708DAFBE}" type="sibTrans" cxnId="{FEF38215-585E-4FA9-9019-2FC03F57C891}">
      <dgm:prSet/>
      <dgm:spPr/>
      <dgm:t>
        <a:bodyPr/>
        <a:lstStyle/>
        <a:p>
          <a:endParaRPr lang="ru-RU"/>
        </a:p>
      </dgm:t>
    </dgm:pt>
    <dgm:pt modelId="{80701D37-4735-4DD2-BF78-005F9D4EC374}">
      <dgm:prSet phldrT="[Текст]" custT="1"/>
      <dgm:spPr/>
      <dgm:t>
        <a:bodyPr/>
        <a:lstStyle/>
        <a:p>
          <a:r>
            <a:rPr lang="ru-RU" sz="1600" dirty="0" smtClean="0"/>
            <a:t>социология</a:t>
          </a:r>
          <a:endParaRPr lang="ru-RU" sz="1600" dirty="0"/>
        </a:p>
      </dgm:t>
    </dgm:pt>
    <dgm:pt modelId="{F5A2C283-19C9-460D-8680-7A81EEBA93DD}" type="parTrans" cxnId="{DDEB964B-FFDD-44BE-995F-13B949837DCA}">
      <dgm:prSet/>
      <dgm:spPr/>
      <dgm:t>
        <a:bodyPr/>
        <a:lstStyle/>
        <a:p>
          <a:endParaRPr lang="ru-RU"/>
        </a:p>
      </dgm:t>
    </dgm:pt>
    <dgm:pt modelId="{664D0418-CA05-4EDA-B508-C89E0837326B}" type="sibTrans" cxnId="{DDEB964B-FFDD-44BE-995F-13B949837DCA}">
      <dgm:prSet/>
      <dgm:spPr/>
      <dgm:t>
        <a:bodyPr/>
        <a:lstStyle/>
        <a:p>
          <a:endParaRPr lang="ru-RU"/>
        </a:p>
      </dgm:t>
    </dgm:pt>
    <dgm:pt modelId="{9C69113A-9192-4269-918D-8278475B1794}">
      <dgm:prSet phldrT="[Текст]" custT="1"/>
      <dgm:spPr/>
      <dgm:t>
        <a:bodyPr/>
        <a:lstStyle/>
        <a:p>
          <a:r>
            <a:rPr lang="ru-RU" sz="1600" dirty="0" smtClean="0"/>
            <a:t>психология</a:t>
          </a:r>
          <a:endParaRPr lang="ru-RU" sz="1600" dirty="0"/>
        </a:p>
      </dgm:t>
    </dgm:pt>
    <dgm:pt modelId="{3E514DBF-8E35-4BD1-B3C2-1B0CBE322AF9}" type="parTrans" cxnId="{1542C265-DEEB-4E5A-AB4A-20ED1F848EBC}">
      <dgm:prSet/>
      <dgm:spPr/>
      <dgm:t>
        <a:bodyPr/>
        <a:lstStyle/>
        <a:p>
          <a:endParaRPr lang="ru-RU"/>
        </a:p>
      </dgm:t>
    </dgm:pt>
    <dgm:pt modelId="{25CC1A4B-E86A-42FE-B02B-1E8065E5910B}" type="sibTrans" cxnId="{1542C265-DEEB-4E5A-AB4A-20ED1F848EBC}">
      <dgm:prSet/>
      <dgm:spPr/>
      <dgm:t>
        <a:bodyPr/>
        <a:lstStyle/>
        <a:p>
          <a:endParaRPr lang="ru-RU"/>
        </a:p>
      </dgm:t>
    </dgm:pt>
    <dgm:pt modelId="{2D968752-CAFC-45AF-BA87-A6F7755A7C6A}">
      <dgm:prSet phldrT="[Текст]" custT="1"/>
      <dgm:spPr/>
      <dgm:t>
        <a:bodyPr/>
        <a:lstStyle/>
        <a:p>
          <a:r>
            <a:rPr lang="ru-RU" sz="1600" dirty="0" smtClean="0"/>
            <a:t>статистика</a:t>
          </a:r>
          <a:endParaRPr lang="ru-RU" sz="1600" dirty="0"/>
        </a:p>
      </dgm:t>
    </dgm:pt>
    <dgm:pt modelId="{AEDD903F-CD6F-48EF-A641-D963989556A5}" type="parTrans" cxnId="{1BEB53C2-11EB-4171-B2F5-BA938ED3A23E}">
      <dgm:prSet/>
      <dgm:spPr/>
      <dgm:t>
        <a:bodyPr/>
        <a:lstStyle/>
        <a:p>
          <a:endParaRPr lang="ru-RU"/>
        </a:p>
      </dgm:t>
    </dgm:pt>
    <dgm:pt modelId="{D0FFA8A4-8969-41CF-BB16-0F8987C2429E}" type="sibTrans" cxnId="{1BEB53C2-11EB-4171-B2F5-BA938ED3A23E}">
      <dgm:prSet/>
      <dgm:spPr/>
      <dgm:t>
        <a:bodyPr/>
        <a:lstStyle/>
        <a:p>
          <a:endParaRPr lang="ru-RU"/>
        </a:p>
      </dgm:t>
    </dgm:pt>
    <dgm:pt modelId="{BE3E09AF-A1A3-4133-8E3C-5B88FD193153}">
      <dgm:prSet custT="1"/>
      <dgm:spPr/>
      <dgm:t>
        <a:bodyPr/>
        <a:lstStyle/>
        <a:p>
          <a:r>
            <a:rPr lang="ru-RU" sz="1600" dirty="0" smtClean="0"/>
            <a:t>демография</a:t>
          </a:r>
          <a:endParaRPr lang="ru-RU" sz="1600" dirty="0"/>
        </a:p>
      </dgm:t>
    </dgm:pt>
    <dgm:pt modelId="{DE7D77AA-23C1-46B0-A9C5-56D2DD45FEA4}" type="parTrans" cxnId="{F7B81489-61BB-4EA6-A46E-8504418F18FD}">
      <dgm:prSet/>
      <dgm:spPr/>
      <dgm:t>
        <a:bodyPr/>
        <a:lstStyle/>
        <a:p>
          <a:endParaRPr lang="ru-RU"/>
        </a:p>
      </dgm:t>
    </dgm:pt>
    <dgm:pt modelId="{FF4EEC26-1934-4DF4-837A-52CE54BC5A62}" type="sibTrans" cxnId="{F7B81489-61BB-4EA6-A46E-8504418F18FD}">
      <dgm:prSet/>
      <dgm:spPr/>
      <dgm:t>
        <a:bodyPr/>
        <a:lstStyle/>
        <a:p>
          <a:endParaRPr lang="ru-RU"/>
        </a:p>
      </dgm:t>
    </dgm:pt>
    <dgm:pt modelId="{A3D7AB65-1B17-44EA-8EC3-473F6EB7ED29}">
      <dgm:prSet custT="1"/>
      <dgm:spPr/>
      <dgm:t>
        <a:bodyPr/>
        <a:lstStyle/>
        <a:p>
          <a:r>
            <a:rPr lang="ru-RU" sz="1600" dirty="0" smtClean="0"/>
            <a:t>философия</a:t>
          </a:r>
          <a:endParaRPr lang="ru-RU" sz="1600" dirty="0"/>
        </a:p>
      </dgm:t>
    </dgm:pt>
    <dgm:pt modelId="{8392DE3A-95DC-4D13-98C3-9CDDC2C5D4F1}" type="parTrans" cxnId="{D5A8573E-FD80-44FD-B80D-F909ABDA49E3}">
      <dgm:prSet/>
      <dgm:spPr/>
      <dgm:t>
        <a:bodyPr/>
        <a:lstStyle/>
        <a:p>
          <a:endParaRPr lang="ru-RU"/>
        </a:p>
      </dgm:t>
    </dgm:pt>
    <dgm:pt modelId="{58CD21C2-0728-4868-83FF-1EFAB4639141}" type="sibTrans" cxnId="{D5A8573E-FD80-44FD-B80D-F909ABDA49E3}">
      <dgm:prSet/>
      <dgm:spPr/>
      <dgm:t>
        <a:bodyPr/>
        <a:lstStyle/>
        <a:p>
          <a:endParaRPr lang="ru-RU"/>
        </a:p>
      </dgm:t>
    </dgm:pt>
    <dgm:pt modelId="{A58AB35F-7761-43E7-A013-097E28A63684}">
      <dgm:prSet custT="1"/>
      <dgm:spPr/>
      <dgm:t>
        <a:bodyPr/>
        <a:lstStyle/>
        <a:p>
          <a:r>
            <a:rPr lang="ru-RU" sz="1600" dirty="0" smtClean="0"/>
            <a:t>менеджмент</a:t>
          </a:r>
          <a:endParaRPr lang="ru-RU" sz="1600" dirty="0"/>
        </a:p>
      </dgm:t>
    </dgm:pt>
    <dgm:pt modelId="{E1D21F7B-35C9-426C-B357-623A0E58F1EE}" type="parTrans" cxnId="{82B9CF3D-5D45-4900-9B0D-92042B88B823}">
      <dgm:prSet/>
      <dgm:spPr/>
      <dgm:t>
        <a:bodyPr/>
        <a:lstStyle/>
        <a:p>
          <a:endParaRPr lang="ru-RU"/>
        </a:p>
      </dgm:t>
    </dgm:pt>
    <dgm:pt modelId="{5318974D-5A9C-4995-BC43-59421E082B3E}" type="sibTrans" cxnId="{82B9CF3D-5D45-4900-9B0D-92042B88B823}">
      <dgm:prSet/>
      <dgm:spPr/>
      <dgm:t>
        <a:bodyPr/>
        <a:lstStyle/>
        <a:p>
          <a:endParaRPr lang="ru-RU"/>
        </a:p>
      </dgm:t>
    </dgm:pt>
    <dgm:pt modelId="{D062151A-99BE-410F-8F3A-69F7B996AB30}" type="pres">
      <dgm:prSet presAssocID="{B2F7DA9D-CBFA-4BE3-AC11-8FB6CD7E7C3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49978CB-8A44-404D-86C2-0B460A4F8E9B}" type="pres">
      <dgm:prSet presAssocID="{90B50CAD-A1BD-4BD3-818B-B810FE620BC5}" presName="hierRoot1" presStyleCnt="0">
        <dgm:presLayoutVars>
          <dgm:hierBranch val="init"/>
        </dgm:presLayoutVars>
      </dgm:prSet>
      <dgm:spPr/>
    </dgm:pt>
    <dgm:pt modelId="{B0E4B8D4-8ADE-4D68-BE8C-FBBF35BE111F}" type="pres">
      <dgm:prSet presAssocID="{90B50CAD-A1BD-4BD3-818B-B810FE620BC5}" presName="rootComposite1" presStyleCnt="0"/>
      <dgm:spPr/>
    </dgm:pt>
    <dgm:pt modelId="{9C7E602D-BB92-41AB-B7A5-8685968E40A2}" type="pres">
      <dgm:prSet presAssocID="{90B50CAD-A1BD-4BD3-818B-B810FE620BC5}" presName="rootText1" presStyleLbl="node0" presStyleIdx="0" presStyleCnt="1" custScaleX="405996" custScaleY="120201" custLinFactNeighborY="-303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D7AE7F-8CB3-429B-AB9F-C3F4E1260D2A}" type="pres">
      <dgm:prSet presAssocID="{90B50CAD-A1BD-4BD3-818B-B810FE620BC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E896A71-D20D-48E8-8ED2-355CD33803D8}" type="pres">
      <dgm:prSet presAssocID="{90B50CAD-A1BD-4BD3-818B-B810FE620BC5}" presName="hierChild2" presStyleCnt="0"/>
      <dgm:spPr/>
    </dgm:pt>
    <dgm:pt modelId="{E664A4C1-1567-403B-B6EF-97250A9B11C6}" type="pres">
      <dgm:prSet presAssocID="{F5A2C283-19C9-460D-8680-7A81EEBA93DD}" presName="Name37" presStyleLbl="parChTrans1D2" presStyleIdx="0" presStyleCnt="6"/>
      <dgm:spPr/>
      <dgm:t>
        <a:bodyPr/>
        <a:lstStyle/>
        <a:p>
          <a:endParaRPr lang="ru-RU"/>
        </a:p>
      </dgm:t>
    </dgm:pt>
    <dgm:pt modelId="{9D19467B-0589-433A-971C-5A971EBC3227}" type="pres">
      <dgm:prSet presAssocID="{80701D37-4735-4DD2-BF78-005F9D4EC374}" presName="hierRoot2" presStyleCnt="0">
        <dgm:presLayoutVars>
          <dgm:hierBranch val="init"/>
        </dgm:presLayoutVars>
      </dgm:prSet>
      <dgm:spPr/>
    </dgm:pt>
    <dgm:pt modelId="{C43643D9-EE01-49AA-89D6-02A90884C9FA}" type="pres">
      <dgm:prSet presAssocID="{80701D37-4735-4DD2-BF78-005F9D4EC374}" presName="rootComposite" presStyleCnt="0"/>
      <dgm:spPr/>
    </dgm:pt>
    <dgm:pt modelId="{72D4EF22-CABF-4BD6-8FB6-2B1850427A47}" type="pres">
      <dgm:prSet presAssocID="{80701D37-4735-4DD2-BF78-005F9D4EC374}" presName="rootText" presStyleLbl="node2" presStyleIdx="0" presStyleCnt="6" custScaleX="1166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35BFA4-797F-4D90-95D9-26E197646742}" type="pres">
      <dgm:prSet presAssocID="{80701D37-4735-4DD2-BF78-005F9D4EC374}" presName="rootConnector" presStyleLbl="node2" presStyleIdx="0" presStyleCnt="6"/>
      <dgm:spPr/>
      <dgm:t>
        <a:bodyPr/>
        <a:lstStyle/>
        <a:p>
          <a:endParaRPr lang="ru-RU"/>
        </a:p>
      </dgm:t>
    </dgm:pt>
    <dgm:pt modelId="{FE32EABB-9D6D-4ECD-AFB3-1A105975EC25}" type="pres">
      <dgm:prSet presAssocID="{80701D37-4735-4DD2-BF78-005F9D4EC374}" presName="hierChild4" presStyleCnt="0"/>
      <dgm:spPr/>
    </dgm:pt>
    <dgm:pt modelId="{379CE0A7-6102-444D-95B8-40DAF75D69B2}" type="pres">
      <dgm:prSet presAssocID="{80701D37-4735-4DD2-BF78-005F9D4EC374}" presName="hierChild5" presStyleCnt="0"/>
      <dgm:spPr/>
    </dgm:pt>
    <dgm:pt modelId="{98B7D558-416A-4131-BF79-CE4196C350FB}" type="pres">
      <dgm:prSet presAssocID="{3E514DBF-8E35-4BD1-B3C2-1B0CBE322AF9}" presName="Name37" presStyleLbl="parChTrans1D2" presStyleIdx="1" presStyleCnt="6"/>
      <dgm:spPr/>
      <dgm:t>
        <a:bodyPr/>
        <a:lstStyle/>
        <a:p>
          <a:endParaRPr lang="ru-RU"/>
        </a:p>
      </dgm:t>
    </dgm:pt>
    <dgm:pt modelId="{8007306D-FDB3-4F9D-9190-7EAA1CB7176E}" type="pres">
      <dgm:prSet presAssocID="{9C69113A-9192-4269-918D-8278475B1794}" presName="hierRoot2" presStyleCnt="0">
        <dgm:presLayoutVars>
          <dgm:hierBranch val="init"/>
        </dgm:presLayoutVars>
      </dgm:prSet>
      <dgm:spPr/>
    </dgm:pt>
    <dgm:pt modelId="{53725C51-9739-44AA-A501-469F3042F642}" type="pres">
      <dgm:prSet presAssocID="{9C69113A-9192-4269-918D-8278475B1794}" presName="rootComposite" presStyleCnt="0"/>
      <dgm:spPr/>
    </dgm:pt>
    <dgm:pt modelId="{3D31153A-2413-4268-B8EF-28AE73941F82}" type="pres">
      <dgm:prSet presAssocID="{9C69113A-9192-4269-918D-8278475B1794}" presName="rootText" presStyleLbl="node2" presStyleIdx="1" presStyleCnt="6" custScaleX="1166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BCE8D6-8EEF-4B60-84DB-957523623FB4}" type="pres">
      <dgm:prSet presAssocID="{9C69113A-9192-4269-918D-8278475B1794}" presName="rootConnector" presStyleLbl="node2" presStyleIdx="1" presStyleCnt="6"/>
      <dgm:spPr/>
      <dgm:t>
        <a:bodyPr/>
        <a:lstStyle/>
        <a:p>
          <a:endParaRPr lang="ru-RU"/>
        </a:p>
      </dgm:t>
    </dgm:pt>
    <dgm:pt modelId="{A0632FC6-4CEF-4C71-A73E-07320F103B6A}" type="pres">
      <dgm:prSet presAssocID="{9C69113A-9192-4269-918D-8278475B1794}" presName="hierChild4" presStyleCnt="0"/>
      <dgm:spPr/>
    </dgm:pt>
    <dgm:pt modelId="{77A5488B-E56F-4B61-9D1C-D8BE08D6B68B}" type="pres">
      <dgm:prSet presAssocID="{9C69113A-9192-4269-918D-8278475B1794}" presName="hierChild5" presStyleCnt="0"/>
      <dgm:spPr/>
    </dgm:pt>
    <dgm:pt modelId="{048A084A-D5B3-4BB5-A8B2-50B7A9006E57}" type="pres">
      <dgm:prSet presAssocID="{8392DE3A-95DC-4D13-98C3-9CDDC2C5D4F1}" presName="Name37" presStyleLbl="parChTrans1D2" presStyleIdx="2" presStyleCnt="6"/>
      <dgm:spPr/>
      <dgm:t>
        <a:bodyPr/>
        <a:lstStyle/>
        <a:p>
          <a:endParaRPr lang="ru-RU"/>
        </a:p>
      </dgm:t>
    </dgm:pt>
    <dgm:pt modelId="{4FD09399-915D-4EE5-B6DD-F9DFE02E0285}" type="pres">
      <dgm:prSet presAssocID="{A3D7AB65-1B17-44EA-8EC3-473F6EB7ED29}" presName="hierRoot2" presStyleCnt="0">
        <dgm:presLayoutVars>
          <dgm:hierBranch val="init"/>
        </dgm:presLayoutVars>
      </dgm:prSet>
      <dgm:spPr/>
    </dgm:pt>
    <dgm:pt modelId="{1E124DCF-B2BF-4F2E-81B0-ED39CB03D2E4}" type="pres">
      <dgm:prSet presAssocID="{A3D7AB65-1B17-44EA-8EC3-473F6EB7ED29}" presName="rootComposite" presStyleCnt="0"/>
      <dgm:spPr/>
    </dgm:pt>
    <dgm:pt modelId="{44CC4A80-B25D-4127-B17D-D3D59BF5F435}" type="pres">
      <dgm:prSet presAssocID="{A3D7AB65-1B17-44EA-8EC3-473F6EB7ED29}" presName="rootText" presStyleLbl="node2" presStyleIdx="2" presStyleCnt="6" custScaleX="1166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2957B6-45DC-4592-A3C7-2C9E228D0CFB}" type="pres">
      <dgm:prSet presAssocID="{A3D7AB65-1B17-44EA-8EC3-473F6EB7ED29}" presName="rootConnector" presStyleLbl="node2" presStyleIdx="2" presStyleCnt="6"/>
      <dgm:spPr/>
      <dgm:t>
        <a:bodyPr/>
        <a:lstStyle/>
        <a:p>
          <a:endParaRPr lang="ru-RU"/>
        </a:p>
      </dgm:t>
    </dgm:pt>
    <dgm:pt modelId="{B7389132-632D-4A4E-9F79-CD5557723D3D}" type="pres">
      <dgm:prSet presAssocID="{A3D7AB65-1B17-44EA-8EC3-473F6EB7ED29}" presName="hierChild4" presStyleCnt="0"/>
      <dgm:spPr/>
    </dgm:pt>
    <dgm:pt modelId="{5586CDE7-B6CC-4B50-B1A5-7BBDBCA36325}" type="pres">
      <dgm:prSet presAssocID="{A3D7AB65-1B17-44EA-8EC3-473F6EB7ED29}" presName="hierChild5" presStyleCnt="0"/>
      <dgm:spPr/>
    </dgm:pt>
    <dgm:pt modelId="{275E2B24-108B-4DA6-A694-CDBD0E82ED53}" type="pres">
      <dgm:prSet presAssocID="{AEDD903F-CD6F-48EF-A641-D963989556A5}" presName="Name37" presStyleLbl="parChTrans1D2" presStyleIdx="3" presStyleCnt="6"/>
      <dgm:spPr/>
      <dgm:t>
        <a:bodyPr/>
        <a:lstStyle/>
        <a:p>
          <a:endParaRPr lang="ru-RU"/>
        </a:p>
      </dgm:t>
    </dgm:pt>
    <dgm:pt modelId="{F383AABC-B01D-4483-8E68-BC1AC5FEE58D}" type="pres">
      <dgm:prSet presAssocID="{2D968752-CAFC-45AF-BA87-A6F7755A7C6A}" presName="hierRoot2" presStyleCnt="0">
        <dgm:presLayoutVars>
          <dgm:hierBranch val="init"/>
        </dgm:presLayoutVars>
      </dgm:prSet>
      <dgm:spPr/>
    </dgm:pt>
    <dgm:pt modelId="{505A9C39-6E37-44A3-8D80-597DDDA4FC9A}" type="pres">
      <dgm:prSet presAssocID="{2D968752-CAFC-45AF-BA87-A6F7755A7C6A}" presName="rootComposite" presStyleCnt="0"/>
      <dgm:spPr/>
    </dgm:pt>
    <dgm:pt modelId="{2061E090-B685-4C1F-8BA0-5660940E926E}" type="pres">
      <dgm:prSet presAssocID="{2D968752-CAFC-45AF-BA87-A6F7755A7C6A}" presName="rootText" presStyleLbl="node2" presStyleIdx="3" presStyleCnt="6" custScaleX="1166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29FE9A-386F-47FB-B57B-D141E266B792}" type="pres">
      <dgm:prSet presAssocID="{2D968752-CAFC-45AF-BA87-A6F7755A7C6A}" presName="rootConnector" presStyleLbl="node2" presStyleIdx="3" presStyleCnt="6"/>
      <dgm:spPr/>
      <dgm:t>
        <a:bodyPr/>
        <a:lstStyle/>
        <a:p>
          <a:endParaRPr lang="ru-RU"/>
        </a:p>
      </dgm:t>
    </dgm:pt>
    <dgm:pt modelId="{CA75DE25-AFA4-4D93-A03D-09C51048F2AF}" type="pres">
      <dgm:prSet presAssocID="{2D968752-CAFC-45AF-BA87-A6F7755A7C6A}" presName="hierChild4" presStyleCnt="0"/>
      <dgm:spPr/>
    </dgm:pt>
    <dgm:pt modelId="{D9AAF21C-B8D5-4BB2-980C-B667BDFC76A1}" type="pres">
      <dgm:prSet presAssocID="{2D968752-CAFC-45AF-BA87-A6F7755A7C6A}" presName="hierChild5" presStyleCnt="0"/>
      <dgm:spPr/>
    </dgm:pt>
    <dgm:pt modelId="{D910FFA6-9B2C-4A3F-87A6-27D0BC5BEDAA}" type="pres">
      <dgm:prSet presAssocID="{DE7D77AA-23C1-46B0-A9C5-56D2DD45FEA4}" presName="Name37" presStyleLbl="parChTrans1D2" presStyleIdx="4" presStyleCnt="6"/>
      <dgm:spPr/>
      <dgm:t>
        <a:bodyPr/>
        <a:lstStyle/>
        <a:p>
          <a:endParaRPr lang="ru-RU"/>
        </a:p>
      </dgm:t>
    </dgm:pt>
    <dgm:pt modelId="{467054AF-C155-4487-89EF-944824ECE663}" type="pres">
      <dgm:prSet presAssocID="{BE3E09AF-A1A3-4133-8E3C-5B88FD193153}" presName="hierRoot2" presStyleCnt="0">
        <dgm:presLayoutVars>
          <dgm:hierBranch val="init"/>
        </dgm:presLayoutVars>
      </dgm:prSet>
      <dgm:spPr/>
    </dgm:pt>
    <dgm:pt modelId="{A6C64150-1527-4D9C-BAF7-ECC5C9A1AF88}" type="pres">
      <dgm:prSet presAssocID="{BE3E09AF-A1A3-4133-8E3C-5B88FD193153}" presName="rootComposite" presStyleCnt="0"/>
      <dgm:spPr/>
    </dgm:pt>
    <dgm:pt modelId="{AC4A874C-E009-4556-BD70-5F1A7DF5768F}" type="pres">
      <dgm:prSet presAssocID="{BE3E09AF-A1A3-4133-8E3C-5B88FD193153}" presName="rootText" presStyleLbl="node2" presStyleIdx="4" presStyleCnt="6" custScaleX="1166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FC8B69-0266-400F-8E20-AE85252C49FA}" type="pres">
      <dgm:prSet presAssocID="{BE3E09AF-A1A3-4133-8E3C-5B88FD193153}" presName="rootConnector" presStyleLbl="node2" presStyleIdx="4" presStyleCnt="6"/>
      <dgm:spPr/>
      <dgm:t>
        <a:bodyPr/>
        <a:lstStyle/>
        <a:p>
          <a:endParaRPr lang="ru-RU"/>
        </a:p>
      </dgm:t>
    </dgm:pt>
    <dgm:pt modelId="{B042E94F-A71C-485E-99C2-13741BF76743}" type="pres">
      <dgm:prSet presAssocID="{BE3E09AF-A1A3-4133-8E3C-5B88FD193153}" presName="hierChild4" presStyleCnt="0"/>
      <dgm:spPr/>
    </dgm:pt>
    <dgm:pt modelId="{906A5944-1AFC-453D-A61B-6704F9DF0ECC}" type="pres">
      <dgm:prSet presAssocID="{BE3E09AF-A1A3-4133-8E3C-5B88FD193153}" presName="hierChild5" presStyleCnt="0"/>
      <dgm:spPr/>
    </dgm:pt>
    <dgm:pt modelId="{D5E223D4-A11D-4BA8-BB14-83ED9B1D44E5}" type="pres">
      <dgm:prSet presAssocID="{E1D21F7B-35C9-426C-B357-623A0E58F1EE}" presName="Name37" presStyleLbl="parChTrans1D2" presStyleIdx="5" presStyleCnt="6"/>
      <dgm:spPr/>
      <dgm:t>
        <a:bodyPr/>
        <a:lstStyle/>
        <a:p>
          <a:endParaRPr lang="ru-RU"/>
        </a:p>
      </dgm:t>
    </dgm:pt>
    <dgm:pt modelId="{78BF1968-BDD3-4EC4-9C47-DCEE79437E4C}" type="pres">
      <dgm:prSet presAssocID="{A58AB35F-7761-43E7-A013-097E28A63684}" presName="hierRoot2" presStyleCnt="0">
        <dgm:presLayoutVars>
          <dgm:hierBranch val="init"/>
        </dgm:presLayoutVars>
      </dgm:prSet>
      <dgm:spPr/>
    </dgm:pt>
    <dgm:pt modelId="{D079A76F-8ACB-4FF6-82BE-8C949691AB87}" type="pres">
      <dgm:prSet presAssocID="{A58AB35F-7761-43E7-A013-097E28A63684}" presName="rootComposite" presStyleCnt="0"/>
      <dgm:spPr/>
    </dgm:pt>
    <dgm:pt modelId="{25508D74-B3C5-450C-96C0-6F0C3E6388FD}" type="pres">
      <dgm:prSet presAssocID="{A58AB35F-7761-43E7-A013-097E28A63684}" presName="rootText" presStyleLbl="node2" presStyleIdx="5" presStyleCnt="6" custScaleX="1166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363780-96B6-43BF-A818-A30876FACF21}" type="pres">
      <dgm:prSet presAssocID="{A58AB35F-7761-43E7-A013-097E28A63684}" presName="rootConnector" presStyleLbl="node2" presStyleIdx="5" presStyleCnt="6"/>
      <dgm:spPr/>
      <dgm:t>
        <a:bodyPr/>
        <a:lstStyle/>
        <a:p>
          <a:endParaRPr lang="ru-RU"/>
        </a:p>
      </dgm:t>
    </dgm:pt>
    <dgm:pt modelId="{1E14CBCB-DC18-4C40-A539-222436D686DE}" type="pres">
      <dgm:prSet presAssocID="{A58AB35F-7761-43E7-A013-097E28A63684}" presName="hierChild4" presStyleCnt="0"/>
      <dgm:spPr/>
    </dgm:pt>
    <dgm:pt modelId="{33939709-5BB8-4A24-84E9-FE6572F0D7F4}" type="pres">
      <dgm:prSet presAssocID="{A58AB35F-7761-43E7-A013-097E28A63684}" presName="hierChild5" presStyleCnt="0"/>
      <dgm:spPr/>
    </dgm:pt>
    <dgm:pt modelId="{C57CE3CB-5BD4-4C7E-9DC6-CCA0C4C48FE4}" type="pres">
      <dgm:prSet presAssocID="{90B50CAD-A1BD-4BD3-818B-B810FE620BC5}" presName="hierChild3" presStyleCnt="0"/>
      <dgm:spPr/>
    </dgm:pt>
  </dgm:ptLst>
  <dgm:cxnLst>
    <dgm:cxn modelId="{2FFDF6E8-B4B3-4205-8DFD-40B764868117}" type="presOf" srcId="{80701D37-4735-4DD2-BF78-005F9D4EC374}" destId="{4235BFA4-797F-4D90-95D9-26E197646742}" srcOrd="1" destOrd="0" presId="urn:microsoft.com/office/officeart/2005/8/layout/orgChart1"/>
    <dgm:cxn modelId="{BB59DDE3-E4D6-4803-96F0-170E3A2FA8FA}" type="presOf" srcId="{BE3E09AF-A1A3-4133-8E3C-5B88FD193153}" destId="{41FC8B69-0266-400F-8E20-AE85252C49FA}" srcOrd="1" destOrd="0" presId="urn:microsoft.com/office/officeart/2005/8/layout/orgChart1"/>
    <dgm:cxn modelId="{B34FEF19-A9FC-4982-956A-BDC6E11E2F9C}" type="presOf" srcId="{2D968752-CAFC-45AF-BA87-A6F7755A7C6A}" destId="{2061E090-B685-4C1F-8BA0-5660940E926E}" srcOrd="0" destOrd="0" presId="urn:microsoft.com/office/officeart/2005/8/layout/orgChart1"/>
    <dgm:cxn modelId="{F7B81489-61BB-4EA6-A46E-8504418F18FD}" srcId="{90B50CAD-A1BD-4BD3-818B-B810FE620BC5}" destId="{BE3E09AF-A1A3-4133-8E3C-5B88FD193153}" srcOrd="4" destOrd="0" parTransId="{DE7D77AA-23C1-46B0-A9C5-56D2DD45FEA4}" sibTransId="{FF4EEC26-1934-4DF4-837A-52CE54BC5A62}"/>
    <dgm:cxn modelId="{82B9CF3D-5D45-4900-9B0D-92042B88B823}" srcId="{90B50CAD-A1BD-4BD3-818B-B810FE620BC5}" destId="{A58AB35F-7761-43E7-A013-097E28A63684}" srcOrd="5" destOrd="0" parTransId="{E1D21F7B-35C9-426C-B357-623A0E58F1EE}" sibTransId="{5318974D-5A9C-4995-BC43-59421E082B3E}"/>
    <dgm:cxn modelId="{F07942BF-3E45-4324-9622-EA8D1038412C}" type="presOf" srcId="{DE7D77AA-23C1-46B0-A9C5-56D2DD45FEA4}" destId="{D910FFA6-9B2C-4A3F-87A6-27D0BC5BEDAA}" srcOrd="0" destOrd="0" presId="urn:microsoft.com/office/officeart/2005/8/layout/orgChart1"/>
    <dgm:cxn modelId="{3D340207-58AC-4BFA-B157-62606A371CD9}" type="presOf" srcId="{BE3E09AF-A1A3-4133-8E3C-5B88FD193153}" destId="{AC4A874C-E009-4556-BD70-5F1A7DF5768F}" srcOrd="0" destOrd="0" presId="urn:microsoft.com/office/officeart/2005/8/layout/orgChart1"/>
    <dgm:cxn modelId="{45DBEF48-6501-495D-8A0C-C7314C7FC066}" type="presOf" srcId="{9C69113A-9192-4269-918D-8278475B1794}" destId="{4CBCE8D6-8EEF-4B60-84DB-957523623FB4}" srcOrd="1" destOrd="0" presId="urn:microsoft.com/office/officeart/2005/8/layout/orgChart1"/>
    <dgm:cxn modelId="{F035EDC8-8AD1-4B87-9A6A-D818B13D06F0}" type="presOf" srcId="{8392DE3A-95DC-4D13-98C3-9CDDC2C5D4F1}" destId="{048A084A-D5B3-4BB5-A8B2-50B7A9006E57}" srcOrd="0" destOrd="0" presId="urn:microsoft.com/office/officeart/2005/8/layout/orgChart1"/>
    <dgm:cxn modelId="{D1739CFA-9DC6-45A4-B13D-6E85B381D49F}" type="presOf" srcId="{A3D7AB65-1B17-44EA-8EC3-473F6EB7ED29}" destId="{44CC4A80-B25D-4127-B17D-D3D59BF5F435}" srcOrd="0" destOrd="0" presId="urn:microsoft.com/office/officeart/2005/8/layout/orgChart1"/>
    <dgm:cxn modelId="{63EBD9F9-D811-4CBB-8A88-74815B7650BF}" type="presOf" srcId="{E1D21F7B-35C9-426C-B357-623A0E58F1EE}" destId="{D5E223D4-A11D-4BA8-BB14-83ED9B1D44E5}" srcOrd="0" destOrd="0" presId="urn:microsoft.com/office/officeart/2005/8/layout/orgChart1"/>
    <dgm:cxn modelId="{60B6EBFA-4E16-4D8D-933C-324DA5877DFB}" type="presOf" srcId="{9C69113A-9192-4269-918D-8278475B1794}" destId="{3D31153A-2413-4268-B8EF-28AE73941F82}" srcOrd="0" destOrd="0" presId="urn:microsoft.com/office/officeart/2005/8/layout/orgChart1"/>
    <dgm:cxn modelId="{5F1B4DE5-8C3D-4306-8026-22EEE8B3D41E}" type="presOf" srcId="{F5A2C283-19C9-460D-8680-7A81EEBA93DD}" destId="{E664A4C1-1567-403B-B6EF-97250A9B11C6}" srcOrd="0" destOrd="0" presId="urn:microsoft.com/office/officeart/2005/8/layout/orgChart1"/>
    <dgm:cxn modelId="{DDEB964B-FFDD-44BE-995F-13B949837DCA}" srcId="{90B50CAD-A1BD-4BD3-818B-B810FE620BC5}" destId="{80701D37-4735-4DD2-BF78-005F9D4EC374}" srcOrd="0" destOrd="0" parTransId="{F5A2C283-19C9-460D-8680-7A81EEBA93DD}" sibTransId="{664D0418-CA05-4EDA-B508-C89E0837326B}"/>
    <dgm:cxn modelId="{CD5195A4-AA56-46EA-AFB5-95867E0A3E33}" type="presOf" srcId="{80701D37-4735-4DD2-BF78-005F9D4EC374}" destId="{72D4EF22-CABF-4BD6-8FB6-2B1850427A47}" srcOrd="0" destOrd="0" presId="urn:microsoft.com/office/officeart/2005/8/layout/orgChart1"/>
    <dgm:cxn modelId="{1BEB53C2-11EB-4171-B2F5-BA938ED3A23E}" srcId="{90B50CAD-A1BD-4BD3-818B-B810FE620BC5}" destId="{2D968752-CAFC-45AF-BA87-A6F7755A7C6A}" srcOrd="3" destOrd="0" parTransId="{AEDD903F-CD6F-48EF-A641-D963989556A5}" sibTransId="{D0FFA8A4-8969-41CF-BB16-0F8987C2429E}"/>
    <dgm:cxn modelId="{990FDEFD-5BE5-45A4-A355-BE69D5313776}" type="presOf" srcId="{90B50CAD-A1BD-4BD3-818B-B810FE620BC5}" destId="{6ED7AE7F-8CB3-429B-AB9F-C3F4E1260D2A}" srcOrd="1" destOrd="0" presId="urn:microsoft.com/office/officeart/2005/8/layout/orgChart1"/>
    <dgm:cxn modelId="{FEF38215-585E-4FA9-9019-2FC03F57C891}" srcId="{B2F7DA9D-CBFA-4BE3-AC11-8FB6CD7E7C3C}" destId="{90B50CAD-A1BD-4BD3-818B-B810FE620BC5}" srcOrd="0" destOrd="0" parTransId="{FDE8E16C-FD3B-4168-9977-2425BB2F8530}" sibTransId="{B9E285FC-DF4E-4527-959B-7BC6708DAFBE}"/>
    <dgm:cxn modelId="{25381F80-C903-466E-857D-F46BE19D3AE6}" type="presOf" srcId="{A58AB35F-7761-43E7-A013-097E28A63684}" destId="{5C363780-96B6-43BF-A818-A30876FACF21}" srcOrd="1" destOrd="0" presId="urn:microsoft.com/office/officeart/2005/8/layout/orgChart1"/>
    <dgm:cxn modelId="{CA9D8C9E-C6CC-4C19-8AE9-50FD08C28F69}" type="presOf" srcId="{90B50CAD-A1BD-4BD3-818B-B810FE620BC5}" destId="{9C7E602D-BB92-41AB-B7A5-8685968E40A2}" srcOrd="0" destOrd="0" presId="urn:microsoft.com/office/officeart/2005/8/layout/orgChart1"/>
    <dgm:cxn modelId="{1542C265-DEEB-4E5A-AB4A-20ED1F848EBC}" srcId="{90B50CAD-A1BD-4BD3-818B-B810FE620BC5}" destId="{9C69113A-9192-4269-918D-8278475B1794}" srcOrd="1" destOrd="0" parTransId="{3E514DBF-8E35-4BD1-B3C2-1B0CBE322AF9}" sibTransId="{25CC1A4B-E86A-42FE-B02B-1E8065E5910B}"/>
    <dgm:cxn modelId="{5052FF67-0983-455D-9088-F26E2F8F4DF9}" type="presOf" srcId="{A58AB35F-7761-43E7-A013-097E28A63684}" destId="{25508D74-B3C5-450C-96C0-6F0C3E6388FD}" srcOrd="0" destOrd="0" presId="urn:microsoft.com/office/officeart/2005/8/layout/orgChart1"/>
    <dgm:cxn modelId="{4DBC52AB-95F0-40C3-BDE4-7B19780E4610}" type="presOf" srcId="{B2F7DA9D-CBFA-4BE3-AC11-8FB6CD7E7C3C}" destId="{D062151A-99BE-410F-8F3A-69F7B996AB30}" srcOrd="0" destOrd="0" presId="urn:microsoft.com/office/officeart/2005/8/layout/orgChart1"/>
    <dgm:cxn modelId="{4D63456B-F359-4534-B97A-519BFD64BB79}" type="presOf" srcId="{A3D7AB65-1B17-44EA-8EC3-473F6EB7ED29}" destId="{162957B6-45DC-4592-A3C7-2C9E228D0CFB}" srcOrd="1" destOrd="0" presId="urn:microsoft.com/office/officeart/2005/8/layout/orgChart1"/>
    <dgm:cxn modelId="{2F846550-3EAB-4579-9737-7877C84CFE1E}" type="presOf" srcId="{AEDD903F-CD6F-48EF-A641-D963989556A5}" destId="{275E2B24-108B-4DA6-A694-CDBD0E82ED53}" srcOrd="0" destOrd="0" presId="urn:microsoft.com/office/officeart/2005/8/layout/orgChart1"/>
    <dgm:cxn modelId="{387CEE7D-6232-4BA4-AC16-6FEA3D753BDA}" type="presOf" srcId="{3E514DBF-8E35-4BD1-B3C2-1B0CBE322AF9}" destId="{98B7D558-416A-4131-BF79-CE4196C350FB}" srcOrd="0" destOrd="0" presId="urn:microsoft.com/office/officeart/2005/8/layout/orgChart1"/>
    <dgm:cxn modelId="{EA564696-64A1-4C9C-A190-030D4E2F2ADF}" type="presOf" srcId="{2D968752-CAFC-45AF-BA87-A6F7755A7C6A}" destId="{1729FE9A-386F-47FB-B57B-D141E266B792}" srcOrd="1" destOrd="0" presId="urn:microsoft.com/office/officeart/2005/8/layout/orgChart1"/>
    <dgm:cxn modelId="{D5A8573E-FD80-44FD-B80D-F909ABDA49E3}" srcId="{90B50CAD-A1BD-4BD3-818B-B810FE620BC5}" destId="{A3D7AB65-1B17-44EA-8EC3-473F6EB7ED29}" srcOrd="2" destOrd="0" parTransId="{8392DE3A-95DC-4D13-98C3-9CDDC2C5D4F1}" sibTransId="{58CD21C2-0728-4868-83FF-1EFAB4639141}"/>
    <dgm:cxn modelId="{6101B2DD-A60F-4BB0-BFF8-CB98414CE85A}" type="presParOf" srcId="{D062151A-99BE-410F-8F3A-69F7B996AB30}" destId="{349978CB-8A44-404D-86C2-0B460A4F8E9B}" srcOrd="0" destOrd="0" presId="urn:microsoft.com/office/officeart/2005/8/layout/orgChart1"/>
    <dgm:cxn modelId="{AEB1B655-FDDC-4F2B-967E-964BD6584479}" type="presParOf" srcId="{349978CB-8A44-404D-86C2-0B460A4F8E9B}" destId="{B0E4B8D4-8ADE-4D68-BE8C-FBBF35BE111F}" srcOrd="0" destOrd="0" presId="urn:microsoft.com/office/officeart/2005/8/layout/orgChart1"/>
    <dgm:cxn modelId="{E4472A99-329E-492A-B356-572128FF3B7A}" type="presParOf" srcId="{B0E4B8D4-8ADE-4D68-BE8C-FBBF35BE111F}" destId="{9C7E602D-BB92-41AB-B7A5-8685968E40A2}" srcOrd="0" destOrd="0" presId="urn:microsoft.com/office/officeart/2005/8/layout/orgChart1"/>
    <dgm:cxn modelId="{7BB0A196-E4D4-47FB-AA75-1793AE65F887}" type="presParOf" srcId="{B0E4B8D4-8ADE-4D68-BE8C-FBBF35BE111F}" destId="{6ED7AE7F-8CB3-429B-AB9F-C3F4E1260D2A}" srcOrd="1" destOrd="0" presId="urn:microsoft.com/office/officeart/2005/8/layout/orgChart1"/>
    <dgm:cxn modelId="{D0C8DB9F-B1F1-40EE-81D2-83A9768CE6A7}" type="presParOf" srcId="{349978CB-8A44-404D-86C2-0B460A4F8E9B}" destId="{8E896A71-D20D-48E8-8ED2-355CD33803D8}" srcOrd="1" destOrd="0" presId="urn:microsoft.com/office/officeart/2005/8/layout/orgChart1"/>
    <dgm:cxn modelId="{F6C1BA9E-7155-46F2-A32B-9C4163F1ED75}" type="presParOf" srcId="{8E896A71-D20D-48E8-8ED2-355CD33803D8}" destId="{E664A4C1-1567-403B-B6EF-97250A9B11C6}" srcOrd="0" destOrd="0" presId="urn:microsoft.com/office/officeart/2005/8/layout/orgChart1"/>
    <dgm:cxn modelId="{A9756DDC-1923-4330-972D-01CE28A14F68}" type="presParOf" srcId="{8E896A71-D20D-48E8-8ED2-355CD33803D8}" destId="{9D19467B-0589-433A-971C-5A971EBC3227}" srcOrd="1" destOrd="0" presId="urn:microsoft.com/office/officeart/2005/8/layout/orgChart1"/>
    <dgm:cxn modelId="{16E25F2D-8A9B-4ACE-B279-63673EE7A5E8}" type="presParOf" srcId="{9D19467B-0589-433A-971C-5A971EBC3227}" destId="{C43643D9-EE01-49AA-89D6-02A90884C9FA}" srcOrd="0" destOrd="0" presId="urn:microsoft.com/office/officeart/2005/8/layout/orgChart1"/>
    <dgm:cxn modelId="{CF4EFC1F-0E3C-431D-845D-3F23AD42BD72}" type="presParOf" srcId="{C43643D9-EE01-49AA-89D6-02A90884C9FA}" destId="{72D4EF22-CABF-4BD6-8FB6-2B1850427A47}" srcOrd="0" destOrd="0" presId="urn:microsoft.com/office/officeart/2005/8/layout/orgChart1"/>
    <dgm:cxn modelId="{7BFCCA56-0EE9-4051-A5D4-E7B806AFF8C1}" type="presParOf" srcId="{C43643D9-EE01-49AA-89D6-02A90884C9FA}" destId="{4235BFA4-797F-4D90-95D9-26E197646742}" srcOrd="1" destOrd="0" presId="urn:microsoft.com/office/officeart/2005/8/layout/orgChart1"/>
    <dgm:cxn modelId="{32F1E92B-AE93-46E7-8219-95CD0C8147B5}" type="presParOf" srcId="{9D19467B-0589-433A-971C-5A971EBC3227}" destId="{FE32EABB-9D6D-4ECD-AFB3-1A105975EC25}" srcOrd="1" destOrd="0" presId="urn:microsoft.com/office/officeart/2005/8/layout/orgChart1"/>
    <dgm:cxn modelId="{C22CC836-A99A-4D8C-BDAB-CCCF4E002519}" type="presParOf" srcId="{9D19467B-0589-433A-971C-5A971EBC3227}" destId="{379CE0A7-6102-444D-95B8-40DAF75D69B2}" srcOrd="2" destOrd="0" presId="urn:microsoft.com/office/officeart/2005/8/layout/orgChart1"/>
    <dgm:cxn modelId="{50619A6F-E60E-47A5-87A8-2155DC179875}" type="presParOf" srcId="{8E896A71-D20D-48E8-8ED2-355CD33803D8}" destId="{98B7D558-416A-4131-BF79-CE4196C350FB}" srcOrd="2" destOrd="0" presId="urn:microsoft.com/office/officeart/2005/8/layout/orgChart1"/>
    <dgm:cxn modelId="{474F8637-D9CF-4905-BA88-10070C7B22C9}" type="presParOf" srcId="{8E896A71-D20D-48E8-8ED2-355CD33803D8}" destId="{8007306D-FDB3-4F9D-9190-7EAA1CB7176E}" srcOrd="3" destOrd="0" presId="urn:microsoft.com/office/officeart/2005/8/layout/orgChart1"/>
    <dgm:cxn modelId="{D8CF3B67-C8D0-4C83-9597-01ADD1FD99CC}" type="presParOf" srcId="{8007306D-FDB3-4F9D-9190-7EAA1CB7176E}" destId="{53725C51-9739-44AA-A501-469F3042F642}" srcOrd="0" destOrd="0" presId="urn:microsoft.com/office/officeart/2005/8/layout/orgChart1"/>
    <dgm:cxn modelId="{5DB9DA58-222F-41CC-BEF7-D0B261832BCD}" type="presParOf" srcId="{53725C51-9739-44AA-A501-469F3042F642}" destId="{3D31153A-2413-4268-B8EF-28AE73941F82}" srcOrd="0" destOrd="0" presId="urn:microsoft.com/office/officeart/2005/8/layout/orgChart1"/>
    <dgm:cxn modelId="{70395A10-D639-4636-9A7D-298A2F959D44}" type="presParOf" srcId="{53725C51-9739-44AA-A501-469F3042F642}" destId="{4CBCE8D6-8EEF-4B60-84DB-957523623FB4}" srcOrd="1" destOrd="0" presId="urn:microsoft.com/office/officeart/2005/8/layout/orgChart1"/>
    <dgm:cxn modelId="{43212B7F-4FF8-47AF-B778-95365D260CA8}" type="presParOf" srcId="{8007306D-FDB3-4F9D-9190-7EAA1CB7176E}" destId="{A0632FC6-4CEF-4C71-A73E-07320F103B6A}" srcOrd="1" destOrd="0" presId="urn:microsoft.com/office/officeart/2005/8/layout/orgChart1"/>
    <dgm:cxn modelId="{0E3BCEFD-081D-46AD-8978-5C5B9E9AD588}" type="presParOf" srcId="{8007306D-FDB3-4F9D-9190-7EAA1CB7176E}" destId="{77A5488B-E56F-4B61-9D1C-D8BE08D6B68B}" srcOrd="2" destOrd="0" presId="urn:microsoft.com/office/officeart/2005/8/layout/orgChart1"/>
    <dgm:cxn modelId="{586D76A6-2B0C-4CFD-9DB1-86161CE2865E}" type="presParOf" srcId="{8E896A71-D20D-48E8-8ED2-355CD33803D8}" destId="{048A084A-D5B3-4BB5-A8B2-50B7A9006E57}" srcOrd="4" destOrd="0" presId="urn:microsoft.com/office/officeart/2005/8/layout/orgChart1"/>
    <dgm:cxn modelId="{78054922-AF85-47CD-87A5-A74B9BB8C489}" type="presParOf" srcId="{8E896A71-D20D-48E8-8ED2-355CD33803D8}" destId="{4FD09399-915D-4EE5-B6DD-F9DFE02E0285}" srcOrd="5" destOrd="0" presId="urn:microsoft.com/office/officeart/2005/8/layout/orgChart1"/>
    <dgm:cxn modelId="{709B79BB-8F53-41C9-B91F-7078BADF3B4C}" type="presParOf" srcId="{4FD09399-915D-4EE5-B6DD-F9DFE02E0285}" destId="{1E124DCF-B2BF-4F2E-81B0-ED39CB03D2E4}" srcOrd="0" destOrd="0" presId="urn:microsoft.com/office/officeart/2005/8/layout/orgChart1"/>
    <dgm:cxn modelId="{E4141F3E-9286-4380-B4AE-F06BA56DDBD7}" type="presParOf" srcId="{1E124DCF-B2BF-4F2E-81B0-ED39CB03D2E4}" destId="{44CC4A80-B25D-4127-B17D-D3D59BF5F435}" srcOrd="0" destOrd="0" presId="urn:microsoft.com/office/officeart/2005/8/layout/orgChart1"/>
    <dgm:cxn modelId="{26A71FC0-E7AB-44D3-8FBB-85FB92C9E517}" type="presParOf" srcId="{1E124DCF-B2BF-4F2E-81B0-ED39CB03D2E4}" destId="{162957B6-45DC-4592-A3C7-2C9E228D0CFB}" srcOrd="1" destOrd="0" presId="urn:microsoft.com/office/officeart/2005/8/layout/orgChart1"/>
    <dgm:cxn modelId="{55DA62C4-A224-43D1-B818-3C14FA8F9719}" type="presParOf" srcId="{4FD09399-915D-4EE5-B6DD-F9DFE02E0285}" destId="{B7389132-632D-4A4E-9F79-CD5557723D3D}" srcOrd="1" destOrd="0" presId="urn:microsoft.com/office/officeart/2005/8/layout/orgChart1"/>
    <dgm:cxn modelId="{3E019983-FA5D-487C-AF95-932CCE47E6F4}" type="presParOf" srcId="{4FD09399-915D-4EE5-B6DD-F9DFE02E0285}" destId="{5586CDE7-B6CC-4B50-B1A5-7BBDBCA36325}" srcOrd="2" destOrd="0" presId="urn:microsoft.com/office/officeart/2005/8/layout/orgChart1"/>
    <dgm:cxn modelId="{FB635A50-AAC5-42D3-B488-6B01B88B482C}" type="presParOf" srcId="{8E896A71-D20D-48E8-8ED2-355CD33803D8}" destId="{275E2B24-108B-4DA6-A694-CDBD0E82ED53}" srcOrd="6" destOrd="0" presId="urn:microsoft.com/office/officeart/2005/8/layout/orgChart1"/>
    <dgm:cxn modelId="{D25E2C1F-3A39-47DA-ABA8-C7020E10FAAA}" type="presParOf" srcId="{8E896A71-D20D-48E8-8ED2-355CD33803D8}" destId="{F383AABC-B01D-4483-8E68-BC1AC5FEE58D}" srcOrd="7" destOrd="0" presId="urn:microsoft.com/office/officeart/2005/8/layout/orgChart1"/>
    <dgm:cxn modelId="{B413B4DC-4D75-4200-8304-27176735CCC7}" type="presParOf" srcId="{F383AABC-B01D-4483-8E68-BC1AC5FEE58D}" destId="{505A9C39-6E37-44A3-8D80-597DDDA4FC9A}" srcOrd="0" destOrd="0" presId="urn:microsoft.com/office/officeart/2005/8/layout/orgChart1"/>
    <dgm:cxn modelId="{9CB7DF5B-E70C-4582-97CA-30D1EC93F8C4}" type="presParOf" srcId="{505A9C39-6E37-44A3-8D80-597DDDA4FC9A}" destId="{2061E090-B685-4C1F-8BA0-5660940E926E}" srcOrd="0" destOrd="0" presId="urn:microsoft.com/office/officeart/2005/8/layout/orgChart1"/>
    <dgm:cxn modelId="{C8EAF10D-B421-474A-9658-7CD669EF6D58}" type="presParOf" srcId="{505A9C39-6E37-44A3-8D80-597DDDA4FC9A}" destId="{1729FE9A-386F-47FB-B57B-D141E266B792}" srcOrd="1" destOrd="0" presId="urn:microsoft.com/office/officeart/2005/8/layout/orgChart1"/>
    <dgm:cxn modelId="{89435862-8DAD-4D31-99CF-78AC70871A38}" type="presParOf" srcId="{F383AABC-B01D-4483-8E68-BC1AC5FEE58D}" destId="{CA75DE25-AFA4-4D93-A03D-09C51048F2AF}" srcOrd="1" destOrd="0" presId="urn:microsoft.com/office/officeart/2005/8/layout/orgChart1"/>
    <dgm:cxn modelId="{1AA96627-38A0-4807-9028-DCD6D9CDD828}" type="presParOf" srcId="{F383AABC-B01D-4483-8E68-BC1AC5FEE58D}" destId="{D9AAF21C-B8D5-4BB2-980C-B667BDFC76A1}" srcOrd="2" destOrd="0" presId="urn:microsoft.com/office/officeart/2005/8/layout/orgChart1"/>
    <dgm:cxn modelId="{510A3FE3-E0EF-427E-8D5E-605A6B91068F}" type="presParOf" srcId="{8E896A71-D20D-48E8-8ED2-355CD33803D8}" destId="{D910FFA6-9B2C-4A3F-87A6-27D0BC5BEDAA}" srcOrd="8" destOrd="0" presId="urn:microsoft.com/office/officeart/2005/8/layout/orgChart1"/>
    <dgm:cxn modelId="{BC800FDB-9B6C-4B14-8A77-F90762C56D18}" type="presParOf" srcId="{8E896A71-D20D-48E8-8ED2-355CD33803D8}" destId="{467054AF-C155-4487-89EF-944824ECE663}" srcOrd="9" destOrd="0" presId="urn:microsoft.com/office/officeart/2005/8/layout/orgChart1"/>
    <dgm:cxn modelId="{93C3794C-6076-4B71-B1B6-ED51606F6114}" type="presParOf" srcId="{467054AF-C155-4487-89EF-944824ECE663}" destId="{A6C64150-1527-4D9C-BAF7-ECC5C9A1AF88}" srcOrd="0" destOrd="0" presId="urn:microsoft.com/office/officeart/2005/8/layout/orgChart1"/>
    <dgm:cxn modelId="{89F470E0-E57B-4A5D-971F-C84E4B015DA6}" type="presParOf" srcId="{A6C64150-1527-4D9C-BAF7-ECC5C9A1AF88}" destId="{AC4A874C-E009-4556-BD70-5F1A7DF5768F}" srcOrd="0" destOrd="0" presId="urn:microsoft.com/office/officeart/2005/8/layout/orgChart1"/>
    <dgm:cxn modelId="{D6ABB4AE-A36A-4A12-9556-3A7DC8B2CEE0}" type="presParOf" srcId="{A6C64150-1527-4D9C-BAF7-ECC5C9A1AF88}" destId="{41FC8B69-0266-400F-8E20-AE85252C49FA}" srcOrd="1" destOrd="0" presId="urn:microsoft.com/office/officeart/2005/8/layout/orgChart1"/>
    <dgm:cxn modelId="{D9F80E60-7780-4194-9C6D-ED1DEDC4A701}" type="presParOf" srcId="{467054AF-C155-4487-89EF-944824ECE663}" destId="{B042E94F-A71C-485E-99C2-13741BF76743}" srcOrd="1" destOrd="0" presId="urn:microsoft.com/office/officeart/2005/8/layout/orgChart1"/>
    <dgm:cxn modelId="{09C51B59-706B-445E-B692-B681BF372012}" type="presParOf" srcId="{467054AF-C155-4487-89EF-944824ECE663}" destId="{906A5944-1AFC-453D-A61B-6704F9DF0ECC}" srcOrd="2" destOrd="0" presId="urn:microsoft.com/office/officeart/2005/8/layout/orgChart1"/>
    <dgm:cxn modelId="{3633E001-0A0B-45C7-B454-A5130D736956}" type="presParOf" srcId="{8E896A71-D20D-48E8-8ED2-355CD33803D8}" destId="{D5E223D4-A11D-4BA8-BB14-83ED9B1D44E5}" srcOrd="10" destOrd="0" presId="urn:microsoft.com/office/officeart/2005/8/layout/orgChart1"/>
    <dgm:cxn modelId="{76342B5D-2FF5-49F4-B583-290C204935C5}" type="presParOf" srcId="{8E896A71-D20D-48E8-8ED2-355CD33803D8}" destId="{78BF1968-BDD3-4EC4-9C47-DCEE79437E4C}" srcOrd="11" destOrd="0" presId="urn:microsoft.com/office/officeart/2005/8/layout/orgChart1"/>
    <dgm:cxn modelId="{A24D273E-84C5-4088-BAC1-0396DF6FA3E1}" type="presParOf" srcId="{78BF1968-BDD3-4EC4-9C47-DCEE79437E4C}" destId="{D079A76F-8ACB-4FF6-82BE-8C949691AB87}" srcOrd="0" destOrd="0" presId="urn:microsoft.com/office/officeart/2005/8/layout/orgChart1"/>
    <dgm:cxn modelId="{7C21BC68-6037-4133-A357-3F87E1C9728A}" type="presParOf" srcId="{D079A76F-8ACB-4FF6-82BE-8C949691AB87}" destId="{25508D74-B3C5-450C-96C0-6F0C3E6388FD}" srcOrd="0" destOrd="0" presId="urn:microsoft.com/office/officeart/2005/8/layout/orgChart1"/>
    <dgm:cxn modelId="{D139AF82-2FA0-4A5D-AAE1-C8D18AA103D5}" type="presParOf" srcId="{D079A76F-8ACB-4FF6-82BE-8C949691AB87}" destId="{5C363780-96B6-43BF-A818-A30876FACF21}" srcOrd="1" destOrd="0" presId="urn:microsoft.com/office/officeart/2005/8/layout/orgChart1"/>
    <dgm:cxn modelId="{53B7F25C-3A00-43C1-AD06-38E681FD2D4B}" type="presParOf" srcId="{78BF1968-BDD3-4EC4-9C47-DCEE79437E4C}" destId="{1E14CBCB-DC18-4C40-A539-222436D686DE}" srcOrd="1" destOrd="0" presId="urn:microsoft.com/office/officeart/2005/8/layout/orgChart1"/>
    <dgm:cxn modelId="{CAA76B0C-DFBF-45CC-A669-3EE1FA70D29A}" type="presParOf" srcId="{78BF1968-BDD3-4EC4-9C47-DCEE79437E4C}" destId="{33939709-5BB8-4A24-84E9-FE6572F0D7F4}" srcOrd="2" destOrd="0" presId="urn:microsoft.com/office/officeart/2005/8/layout/orgChart1"/>
    <dgm:cxn modelId="{A924E629-14AB-46AC-BF9E-CB6CE0435B7B}" type="presParOf" srcId="{349978CB-8A44-404D-86C2-0B460A4F8E9B}" destId="{C57CE3CB-5BD4-4C7E-9DC6-CCA0C4C48FE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A249C1-191D-47C8-8C80-7D085F5C866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CC0DB0-00B0-4A30-A52D-0564E19012FC}">
      <dgm:prSet phldrT="[Текст]" custT="1"/>
      <dgm:spPr/>
      <dgm:t>
        <a:bodyPr/>
        <a:lstStyle/>
        <a:p>
          <a:r>
            <a:rPr lang="ru-RU" sz="1400" dirty="0" smtClean="0"/>
            <a:t>Социальный менеджмент</a:t>
          </a:r>
          <a:endParaRPr lang="ru-RU" sz="1400" dirty="0"/>
        </a:p>
      </dgm:t>
    </dgm:pt>
    <dgm:pt modelId="{FB522381-098D-4EBB-9D8A-83D8CE8571FE}" type="parTrans" cxnId="{8D7BD783-CB03-4060-8096-1072B994EB56}">
      <dgm:prSet/>
      <dgm:spPr/>
      <dgm:t>
        <a:bodyPr/>
        <a:lstStyle/>
        <a:p>
          <a:endParaRPr lang="ru-RU" sz="2000"/>
        </a:p>
      </dgm:t>
    </dgm:pt>
    <dgm:pt modelId="{39BD93F3-B7E9-4DEA-A12A-78E913632166}" type="sibTrans" cxnId="{8D7BD783-CB03-4060-8096-1072B994EB56}">
      <dgm:prSet/>
      <dgm:spPr/>
      <dgm:t>
        <a:bodyPr/>
        <a:lstStyle/>
        <a:p>
          <a:endParaRPr lang="ru-RU" sz="2000"/>
        </a:p>
      </dgm:t>
    </dgm:pt>
    <dgm:pt modelId="{789795EC-C284-4DE2-892F-8FEB971B5105}">
      <dgm:prSet phldrT="[Текст]" custT="1"/>
      <dgm:spPr/>
      <dgm:t>
        <a:bodyPr/>
        <a:lstStyle/>
        <a:p>
          <a:r>
            <a:rPr lang="ru-RU" sz="1400" dirty="0" smtClean="0"/>
            <a:t>Процесс управления</a:t>
          </a:r>
          <a:endParaRPr lang="ru-RU" sz="1400" dirty="0"/>
        </a:p>
      </dgm:t>
    </dgm:pt>
    <dgm:pt modelId="{B3FAE5DF-7C0D-4829-B1A7-0FB5FC755583}" type="parTrans" cxnId="{A7CE7918-D93D-4E08-B069-18DA64E8F5A3}">
      <dgm:prSet custT="1"/>
      <dgm:spPr/>
      <dgm:t>
        <a:bodyPr/>
        <a:lstStyle/>
        <a:p>
          <a:endParaRPr lang="ru-RU" sz="1800"/>
        </a:p>
      </dgm:t>
    </dgm:pt>
    <dgm:pt modelId="{032133FE-9A9F-4076-BA66-1CE2E5027A5B}" type="sibTrans" cxnId="{A7CE7918-D93D-4E08-B069-18DA64E8F5A3}">
      <dgm:prSet/>
      <dgm:spPr/>
      <dgm:t>
        <a:bodyPr/>
        <a:lstStyle/>
        <a:p>
          <a:endParaRPr lang="ru-RU" sz="2000"/>
        </a:p>
      </dgm:t>
    </dgm:pt>
    <dgm:pt modelId="{34E27A5A-BA5A-439E-B264-2D5A53F20D15}">
      <dgm:prSet phldrT="[Текст]" custT="1"/>
      <dgm:spPr/>
      <dgm:t>
        <a:bodyPr/>
        <a:lstStyle/>
        <a:p>
          <a:r>
            <a:rPr lang="ru-RU" sz="1400" dirty="0" smtClean="0"/>
            <a:t>Объекты управления</a:t>
          </a:r>
          <a:endParaRPr lang="ru-RU" sz="1400" dirty="0"/>
        </a:p>
      </dgm:t>
    </dgm:pt>
    <dgm:pt modelId="{A4A77AC0-716E-4E8F-813A-D43C14742BE7}" type="parTrans" cxnId="{3AD60C66-4E08-4A22-9723-EA0B792880D1}">
      <dgm:prSet custT="1"/>
      <dgm:spPr/>
      <dgm:t>
        <a:bodyPr/>
        <a:lstStyle/>
        <a:p>
          <a:endParaRPr lang="ru-RU" sz="1800"/>
        </a:p>
      </dgm:t>
    </dgm:pt>
    <dgm:pt modelId="{572061EA-62F3-48D1-9567-753FC804AF4B}" type="sibTrans" cxnId="{3AD60C66-4E08-4A22-9723-EA0B792880D1}">
      <dgm:prSet/>
      <dgm:spPr/>
      <dgm:t>
        <a:bodyPr/>
        <a:lstStyle/>
        <a:p>
          <a:endParaRPr lang="ru-RU" sz="2000"/>
        </a:p>
      </dgm:t>
    </dgm:pt>
    <dgm:pt modelId="{A31FB63A-8CA2-4F86-9750-815D0EF54BAC}">
      <dgm:prSet phldrT="[Текст]" custT="1"/>
      <dgm:spPr/>
      <dgm:t>
        <a:bodyPr/>
        <a:lstStyle/>
        <a:p>
          <a:r>
            <a:rPr lang="ru-RU" sz="1400" dirty="0" smtClean="0"/>
            <a:t>Механизмы управления</a:t>
          </a:r>
          <a:endParaRPr lang="ru-RU" sz="1400" dirty="0"/>
        </a:p>
      </dgm:t>
    </dgm:pt>
    <dgm:pt modelId="{00B8E447-1C7B-4BEC-901D-2CFC096B3443}" type="parTrans" cxnId="{1A6C37ED-5A86-4904-98D5-F349C5FC44AA}">
      <dgm:prSet custT="1"/>
      <dgm:spPr/>
      <dgm:t>
        <a:bodyPr/>
        <a:lstStyle/>
        <a:p>
          <a:endParaRPr lang="ru-RU" sz="1800"/>
        </a:p>
      </dgm:t>
    </dgm:pt>
    <dgm:pt modelId="{582B69ED-5FD7-48DF-81D6-A3A369C873FF}" type="sibTrans" cxnId="{1A6C37ED-5A86-4904-98D5-F349C5FC44AA}">
      <dgm:prSet/>
      <dgm:spPr/>
      <dgm:t>
        <a:bodyPr/>
        <a:lstStyle/>
        <a:p>
          <a:endParaRPr lang="ru-RU" sz="2000"/>
        </a:p>
      </dgm:t>
    </dgm:pt>
    <dgm:pt modelId="{97ED1AAB-41CD-41F2-96B5-51E91A2812A9}">
      <dgm:prSet phldrT="[Текст]" custT="1"/>
      <dgm:spPr/>
      <dgm:t>
        <a:bodyPr/>
        <a:lstStyle/>
        <a:p>
          <a:r>
            <a:rPr lang="ru-RU" sz="1400" dirty="0" smtClean="0"/>
            <a:t>Субъекты управления</a:t>
          </a:r>
          <a:endParaRPr lang="ru-RU" sz="1400" dirty="0"/>
        </a:p>
      </dgm:t>
    </dgm:pt>
    <dgm:pt modelId="{E5F913ED-2E26-4224-B1B0-6888352FA5D3}" type="parTrans" cxnId="{A9D4BBCA-6695-40F1-A8FE-8DC99B95EC98}">
      <dgm:prSet custT="1"/>
      <dgm:spPr/>
      <dgm:t>
        <a:bodyPr/>
        <a:lstStyle/>
        <a:p>
          <a:endParaRPr lang="ru-RU" sz="1800"/>
        </a:p>
      </dgm:t>
    </dgm:pt>
    <dgm:pt modelId="{B56BB42F-31DA-4605-A408-307C9CC36BA3}" type="sibTrans" cxnId="{A9D4BBCA-6695-40F1-A8FE-8DC99B95EC98}">
      <dgm:prSet/>
      <dgm:spPr/>
      <dgm:t>
        <a:bodyPr/>
        <a:lstStyle/>
        <a:p>
          <a:endParaRPr lang="ru-RU" sz="2000"/>
        </a:p>
      </dgm:t>
    </dgm:pt>
    <dgm:pt modelId="{3BA69BEE-FC9E-46B2-9BE5-404DFEA8B198}" type="pres">
      <dgm:prSet presAssocID="{1DA249C1-191D-47C8-8C80-7D085F5C866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67A3DE-0463-42A0-85DE-3463A83F0B70}" type="pres">
      <dgm:prSet presAssocID="{0BCC0DB0-00B0-4A30-A52D-0564E19012FC}" presName="centerShape" presStyleLbl="node0" presStyleIdx="0" presStyleCnt="1" custScaleX="153821" custScaleY="93278" custLinFactNeighborY="2470"/>
      <dgm:spPr/>
      <dgm:t>
        <a:bodyPr/>
        <a:lstStyle/>
        <a:p>
          <a:endParaRPr lang="ru-RU"/>
        </a:p>
      </dgm:t>
    </dgm:pt>
    <dgm:pt modelId="{CE22FB22-FA48-4600-9BCF-2116FB36DAA8}" type="pres">
      <dgm:prSet presAssocID="{B3FAE5DF-7C0D-4829-B1A7-0FB5FC755583}" presName="parTrans" presStyleLbl="sibTrans2D1" presStyleIdx="0" presStyleCnt="4" custScaleX="139346" custLinFactNeighborY="-331"/>
      <dgm:spPr/>
      <dgm:t>
        <a:bodyPr/>
        <a:lstStyle/>
        <a:p>
          <a:endParaRPr lang="ru-RU"/>
        </a:p>
      </dgm:t>
    </dgm:pt>
    <dgm:pt modelId="{E751FC1B-346E-4DCE-AD36-8C9F6C9687CA}" type="pres">
      <dgm:prSet presAssocID="{B3FAE5DF-7C0D-4829-B1A7-0FB5FC75558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37A95E72-F327-4736-884C-48913E1D82B9}" type="pres">
      <dgm:prSet presAssocID="{789795EC-C284-4DE2-892F-8FEB971B5105}" presName="node" presStyleLbl="node1" presStyleIdx="0" presStyleCnt="4" custScaleX="152093" custScaleY="93278" custRadScaleRad="77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FC9F9A-95B4-4DD2-87CF-6C66F9254D5C}" type="pres">
      <dgm:prSet presAssocID="{A4A77AC0-716E-4E8F-813A-D43C14742BE7}" presName="parTrans" presStyleLbl="sibTrans2D1" presStyleIdx="1" presStyleCnt="4"/>
      <dgm:spPr/>
      <dgm:t>
        <a:bodyPr/>
        <a:lstStyle/>
        <a:p>
          <a:endParaRPr lang="ru-RU"/>
        </a:p>
      </dgm:t>
    </dgm:pt>
    <dgm:pt modelId="{1E8A1D66-2AED-4B2B-AF49-F16A8DEFF9DE}" type="pres">
      <dgm:prSet presAssocID="{A4A77AC0-716E-4E8F-813A-D43C14742BE7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D960B839-240D-45CA-A7C5-4D29A3A61298}" type="pres">
      <dgm:prSet presAssocID="{34E27A5A-BA5A-439E-B264-2D5A53F20D15}" presName="node" presStyleLbl="node1" presStyleIdx="1" presStyleCnt="4" custScaleX="141722" custScaleY="93278" custRadScaleRad="113715" custRadScaleInc="5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DBB2F-05E6-41A9-8C6B-3A8BE6556BE2}" type="pres">
      <dgm:prSet presAssocID="{00B8E447-1C7B-4BEC-901D-2CFC096B3443}" presName="parTrans" presStyleLbl="sibTrans2D1" presStyleIdx="2" presStyleCnt="4"/>
      <dgm:spPr/>
      <dgm:t>
        <a:bodyPr/>
        <a:lstStyle/>
        <a:p>
          <a:endParaRPr lang="ru-RU"/>
        </a:p>
      </dgm:t>
    </dgm:pt>
    <dgm:pt modelId="{3D8ACEEB-A27C-43BB-BE87-67DC907F9B8B}" type="pres">
      <dgm:prSet presAssocID="{00B8E447-1C7B-4BEC-901D-2CFC096B3443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6F6E8869-F0E8-49FB-ADE3-752D79E81F3A}" type="pres">
      <dgm:prSet presAssocID="{A31FB63A-8CA2-4F86-9750-815D0EF54BAC}" presName="node" presStyleLbl="node1" presStyleIdx="2" presStyleCnt="4" custScaleX="152093" custScaleY="93278" custRadScaleRad="87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9600A-B465-40A3-A382-E518D656A2EA}" type="pres">
      <dgm:prSet presAssocID="{E5F913ED-2E26-4224-B1B0-6888352FA5D3}" presName="parTrans" presStyleLbl="sibTrans2D1" presStyleIdx="3" presStyleCnt="4"/>
      <dgm:spPr/>
      <dgm:t>
        <a:bodyPr/>
        <a:lstStyle/>
        <a:p>
          <a:endParaRPr lang="ru-RU"/>
        </a:p>
      </dgm:t>
    </dgm:pt>
    <dgm:pt modelId="{581A5385-AB10-45BF-B21C-6A93838E5C11}" type="pres">
      <dgm:prSet presAssocID="{E5F913ED-2E26-4224-B1B0-6888352FA5D3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621ADDD1-24AB-4549-B829-09B153C3AD43}" type="pres">
      <dgm:prSet presAssocID="{97ED1AAB-41CD-41F2-96B5-51E91A2812A9}" presName="node" presStyleLbl="node1" presStyleIdx="3" presStyleCnt="4" custScaleX="138266" custScaleY="93278" custRadScaleRad="113715" custRadScaleInc="-5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DFBC3C-FEDC-4383-B725-7D231D86FE9F}" type="presOf" srcId="{E5F913ED-2E26-4224-B1B0-6888352FA5D3}" destId="{581A5385-AB10-45BF-B21C-6A93838E5C11}" srcOrd="1" destOrd="0" presId="urn:microsoft.com/office/officeart/2005/8/layout/radial5"/>
    <dgm:cxn modelId="{A7CE7918-D93D-4E08-B069-18DA64E8F5A3}" srcId="{0BCC0DB0-00B0-4A30-A52D-0564E19012FC}" destId="{789795EC-C284-4DE2-892F-8FEB971B5105}" srcOrd="0" destOrd="0" parTransId="{B3FAE5DF-7C0D-4829-B1A7-0FB5FC755583}" sibTransId="{032133FE-9A9F-4076-BA66-1CE2E5027A5B}"/>
    <dgm:cxn modelId="{E1B80C0F-B392-411B-A10D-D37FAA9D326A}" type="presOf" srcId="{B3FAE5DF-7C0D-4829-B1A7-0FB5FC755583}" destId="{E751FC1B-346E-4DCE-AD36-8C9F6C9687CA}" srcOrd="1" destOrd="0" presId="urn:microsoft.com/office/officeart/2005/8/layout/radial5"/>
    <dgm:cxn modelId="{59A12EF8-0503-4CCD-AA05-AA6B1357F053}" type="presOf" srcId="{E5F913ED-2E26-4224-B1B0-6888352FA5D3}" destId="{96C9600A-B465-40A3-A382-E518D656A2EA}" srcOrd="0" destOrd="0" presId="urn:microsoft.com/office/officeart/2005/8/layout/radial5"/>
    <dgm:cxn modelId="{1A6C37ED-5A86-4904-98D5-F349C5FC44AA}" srcId="{0BCC0DB0-00B0-4A30-A52D-0564E19012FC}" destId="{A31FB63A-8CA2-4F86-9750-815D0EF54BAC}" srcOrd="2" destOrd="0" parTransId="{00B8E447-1C7B-4BEC-901D-2CFC096B3443}" sibTransId="{582B69ED-5FD7-48DF-81D6-A3A369C873FF}"/>
    <dgm:cxn modelId="{482956A2-FFB5-41AD-BECA-21EAF7987B00}" type="presOf" srcId="{0BCC0DB0-00B0-4A30-A52D-0564E19012FC}" destId="{5667A3DE-0463-42A0-85DE-3463A83F0B70}" srcOrd="0" destOrd="0" presId="urn:microsoft.com/office/officeart/2005/8/layout/radial5"/>
    <dgm:cxn modelId="{8D7BD783-CB03-4060-8096-1072B994EB56}" srcId="{1DA249C1-191D-47C8-8C80-7D085F5C8667}" destId="{0BCC0DB0-00B0-4A30-A52D-0564E19012FC}" srcOrd="0" destOrd="0" parTransId="{FB522381-098D-4EBB-9D8A-83D8CE8571FE}" sibTransId="{39BD93F3-B7E9-4DEA-A12A-78E913632166}"/>
    <dgm:cxn modelId="{A9D4BBCA-6695-40F1-A8FE-8DC99B95EC98}" srcId="{0BCC0DB0-00B0-4A30-A52D-0564E19012FC}" destId="{97ED1AAB-41CD-41F2-96B5-51E91A2812A9}" srcOrd="3" destOrd="0" parTransId="{E5F913ED-2E26-4224-B1B0-6888352FA5D3}" sibTransId="{B56BB42F-31DA-4605-A408-307C9CC36BA3}"/>
    <dgm:cxn modelId="{4CDF2A75-2917-44BE-B38A-965B60B6EB61}" type="presOf" srcId="{B3FAE5DF-7C0D-4829-B1A7-0FB5FC755583}" destId="{CE22FB22-FA48-4600-9BCF-2116FB36DAA8}" srcOrd="0" destOrd="0" presId="urn:microsoft.com/office/officeart/2005/8/layout/radial5"/>
    <dgm:cxn modelId="{FE800D18-7D91-4A90-8638-FEC0F72F0639}" type="presOf" srcId="{97ED1AAB-41CD-41F2-96B5-51E91A2812A9}" destId="{621ADDD1-24AB-4549-B829-09B153C3AD43}" srcOrd="0" destOrd="0" presId="urn:microsoft.com/office/officeart/2005/8/layout/radial5"/>
    <dgm:cxn modelId="{6DC568BD-9908-4E92-BF4C-CE2A883A19BD}" type="presOf" srcId="{34E27A5A-BA5A-439E-B264-2D5A53F20D15}" destId="{D960B839-240D-45CA-A7C5-4D29A3A61298}" srcOrd="0" destOrd="0" presId="urn:microsoft.com/office/officeart/2005/8/layout/radial5"/>
    <dgm:cxn modelId="{3622E5B4-87EA-4278-87AE-BDF59D681778}" type="presOf" srcId="{00B8E447-1C7B-4BEC-901D-2CFC096B3443}" destId="{3D8ACEEB-A27C-43BB-BE87-67DC907F9B8B}" srcOrd="1" destOrd="0" presId="urn:microsoft.com/office/officeart/2005/8/layout/radial5"/>
    <dgm:cxn modelId="{513B7F88-34C1-454F-85C5-03990C2B0BA4}" type="presOf" srcId="{00B8E447-1C7B-4BEC-901D-2CFC096B3443}" destId="{D9EDBB2F-05E6-41A9-8C6B-3A8BE6556BE2}" srcOrd="0" destOrd="0" presId="urn:microsoft.com/office/officeart/2005/8/layout/radial5"/>
    <dgm:cxn modelId="{E8AAB873-D624-4425-967B-B9A5848F00BF}" type="presOf" srcId="{1DA249C1-191D-47C8-8C80-7D085F5C8667}" destId="{3BA69BEE-FC9E-46B2-9BE5-404DFEA8B198}" srcOrd="0" destOrd="0" presId="urn:microsoft.com/office/officeart/2005/8/layout/radial5"/>
    <dgm:cxn modelId="{E48BF674-49BA-45CB-81ED-29866A2CD535}" type="presOf" srcId="{A4A77AC0-716E-4E8F-813A-D43C14742BE7}" destId="{FCFC9F9A-95B4-4DD2-87CF-6C66F9254D5C}" srcOrd="0" destOrd="0" presId="urn:microsoft.com/office/officeart/2005/8/layout/radial5"/>
    <dgm:cxn modelId="{9772AC8E-368B-4534-ADD2-40E8ABD4AEAA}" type="presOf" srcId="{A31FB63A-8CA2-4F86-9750-815D0EF54BAC}" destId="{6F6E8869-F0E8-49FB-ADE3-752D79E81F3A}" srcOrd="0" destOrd="0" presId="urn:microsoft.com/office/officeart/2005/8/layout/radial5"/>
    <dgm:cxn modelId="{7695753A-02AC-47DF-B7C2-311EB4CD2167}" type="presOf" srcId="{A4A77AC0-716E-4E8F-813A-D43C14742BE7}" destId="{1E8A1D66-2AED-4B2B-AF49-F16A8DEFF9DE}" srcOrd="1" destOrd="0" presId="urn:microsoft.com/office/officeart/2005/8/layout/radial5"/>
    <dgm:cxn modelId="{5CBB4D5D-07C4-46A9-8613-8322ED8ECBE3}" type="presOf" srcId="{789795EC-C284-4DE2-892F-8FEB971B5105}" destId="{37A95E72-F327-4736-884C-48913E1D82B9}" srcOrd="0" destOrd="0" presId="urn:microsoft.com/office/officeart/2005/8/layout/radial5"/>
    <dgm:cxn modelId="{3AD60C66-4E08-4A22-9723-EA0B792880D1}" srcId="{0BCC0DB0-00B0-4A30-A52D-0564E19012FC}" destId="{34E27A5A-BA5A-439E-B264-2D5A53F20D15}" srcOrd="1" destOrd="0" parTransId="{A4A77AC0-716E-4E8F-813A-D43C14742BE7}" sibTransId="{572061EA-62F3-48D1-9567-753FC804AF4B}"/>
    <dgm:cxn modelId="{4FEA134B-4596-47AA-BA8C-93263F041DCB}" type="presParOf" srcId="{3BA69BEE-FC9E-46B2-9BE5-404DFEA8B198}" destId="{5667A3DE-0463-42A0-85DE-3463A83F0B70}" srcOrd="0" destOrd="0" presId="urn:microsoft.com/office/officeart/2005/8/layout/radial5"/>
    <dgm:cxn modelId="{62C04FC8-C953-4023-8A66-952904F64119}" type="presParOf" srcId="{3BA69BEE-FC9E-46B2-9BE5-404DFEA8B198}" destId="{CE22FB22-FA48-4600-9BCF-2116FB36DAA8}" srcOrd="1" destOrd="0" presId="urn:microsoft.com/office/officeart/2005/8/layout/radial5"/>
    <dgm:cxn modelId="{63D0FB32-B0C2-4EE3-91A6-94F5F02D968F}" type="presParOf" srcId="{CE22FB22-FA48-4600-9BCF-2116FB36DAA8}" destId="{E751FC1B-346E-4DCE-AD36-8C9F6C9687CA}" srcOrd="0" destOrd="0" presId="urn:microsoft.com/office/officeart/2005/8/layout/radial5"/>
    <dgm:cxn modelId="{D98D8597-2543-4BAA-AE0E-28C5DCFF1134}" type="presParOf" srcId="{3BA69BEE-FC9E-46B2-9BE5-404DFEA8B198}" destId="{37A95E72-F327-4736-884C-48913E1D82B9}" srcOrd="2" destOrd="0" presId="urn:microsoft.com/office/officeart/2005/8/layout/radial5"/>
    <dgm:cxn modelId="{F8ACC222-59D2-4ACE-AA21-3DBF91906628}" type="presParOf" srcId="{3BA69BEE-FC9E-46B2-9BE5-404DFEA8B198}" destId="{FCFC9F9A-95B4-4DD2-87CF-6C66F9254D5C}" srcOrd="3" destOrd="0" presId="urn:microsoft.com/office/officeart/2005/8/layout/radial5"/>
    <dgm:cxn modelId="{8089CC45-B910-49DE-B4DF-6A77DE90B339}" type="presParOf" srcId="{FCFC9F9A-95B4-4DD2-87CF-6C66F9254D5C}" destId="{1E8A1D66-2AED-4B2B-AF49-F16A8DEFF9DE}" srcOrd="0" destOrd="0" presId="urn:microsoft.com/office/officeart/2005/8/layout/radial5"/>
    <dgm:cxn modelId="{76AA5E3F-B7CA-4563-8A9E-1B077AFD71EB}" type="presParOf" srcId="{3BA69BEE-FC9E-46B2-9BE5-404DFEA8B198}" destId="{D960B839-240D-45CA-A7C5-4D29A3A61298}" srcOrd="4" destOrd="0" presId="urn:microsoft.com/office/officeart/2005/8/layout/radial5"/>
    <dgm:cxn modelId="{8D821625-BDCD-46B1-AD9B-2C64BE73E618}" type="presParOf" srcId="{3BA69BEE-FC9E-46B2-9BE5-404DFEA8B198}" destId="{D9EDBB2F-05E6-41A9-8C6B-3A8BE6556BE2}" srcOrd="5" destOrd="0" presId="urn:microsoft.com/office/officeart/2005/8/layout/radial5"/>
    <dgm:cxn modelId="{B3623BEC-E1A4-4598-A15D-446EEDC17094}" type="presParOf" srcId="{D9EDBB2F-05E6-41A9-8C6B-3A8BE6556BE2}" destId="{3D8ACEEB-A27C-43BB-BE87-67DC907F9B8B}" srcOrd="0" destOrd="0" presId="urn:microsoft.com/office/officeart/2005/8/layout/radial5"/>
    <dgm:cxn modelId="{00A0AA31-88E2-4CAE-8C39-FFBBD8278605}" type="presParOf" srcId="{3BA69BEE-FC9E-46B2-9BE5-404DFEA8B198}" destId="{6F6E8869-F0E8-49FB-ADE3-752D79E81F3A}" srcOrd="6" destOrd="0" presId="urn:microsoft.com/office/officeart/2005/8/layout/radial5"/>
    <dgm:cxn modelId="{D48B622E-7BCA-40A5-AE66-6F031884FF86}" type="presParOf" srcId="{3BA69BEE-FC9E-46B2-9BE5-404DFEA8B198}" destId="{96C9600A-B465-40A3-A382-E518D656A2EA}" srcOrd="7" destOrd="0" presId="urn:microsoft.com/office/officeart/2005/8/layout/radial5"/>
    <dgm:cxn modelId="{54F23F4C-14D8-4728-A7A4-9A77DE13442F}" type="presParOf" srcId="{96C9600A-B465-40A3-A382-E518D656A2EA}" destId="{581A5385-AB10-45BF-B21C-6A93838E5C11}" srcOrd="0" destOrd="0" presId="urn:microsoft.com/office/officeart/2005/8/layout/radial5"/>
    <dgm:cxn modelId="{5B38AFBB-1DFB-4067-B925-D22277B35078}" type="presParOf" srcId="{3BA69BEE-FC9E-46B2-9BE5-404DFEA8B198}" destId="{621ADDD1-24AB-4549-B829-09B153C3AD43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1946CA-EE46-4EC8-A53C-F742E13B0BEB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D23EBF-3025-496D-9755-2831531FBE10}">
      <dgm:prSet phldrT="[Текст]" custT="1"/>
      <dgm:spPr/>
      <dgm:t>
        <a:bodyPr/>
        <a:lstStyle/>
        <a:p>
          <a:r>
            <a:rPr lang="ru-RU" sz="1800" b="1" dirty="0" smtClean="0"/>
            <a:t>КЛАССИФИКАЦИЯ СОЦИАЛЬНЫХ ПРОЦЕССОВ</a:t>
          </a:r>
          <a:endParaRPr lang="ru-RU" sz="1800" b="1" dirty="0"/>
        </a:p>
      </dgm:t>
    </dgm:pt>
    <dgm:pt modelId="{49BC0E85-627C-4696-8D53-4FAD68EB4688}" type="parTrans" cxnId="{317F67BC-DC5A-4176-9C02-F4DFBFF74222}">
      <dgm:prSet/>
      <dgm:spPr/>
      <dgm:t>
        <a:bodyPr/>
        <a:lstStyle/>
        <a:p>
          <a:endParaRPr lang="ru-RU"/>
        </a:p>
      </dgm:t>
    </dgm:pt>
    <dgm:pt modelId="{75BCC7F4-0DFD-418A-9244-1002353C0690}" type="sibTrans" cxnId="{317F67BC-DC5A-4176-9C02-F4DFBFF74222}">
      <dgm:prSet/>
      <dgm:spPr/>
      <dgm:t>
        <a:bodyPr/>
        <a:lstStyle/>
        <a:p>
          <a:endParaRPr lang="ru-RU"/>
        </a:p>
      </dgm:t>
    </dgm:pt>
    <dgm:pt modelId="{211A7565-3D6C-4186-BFDF-A1FBB0B0B950}">
      <dgm:prSet phldrT="[Текст]" custT="1"/>
      <dgm:spPr/>
      <dgm:t>
        <a:bodyPr/>
        <a:lstStyle/>
        <a:p>
          <a:r>
            <a:rPr lang="ru-RU" sz="1800" b="1" dirty="0" smtClean="0"/>
            <a:t>ПО ФУНКЦИЯМ</a:t>
          </a:r>
          <a:endParaRPr lang="ru-RU" sz="1800" b="1" dirty="0"/>
        </a:p>
      </dgm:t>
    </dgm:pt>
    <dgm:pt modelId="{EB4E9A67-2890-415C-9A16-F22A8E4886EB}" type="parTrans" cxnId="{DC654E26-359A-4E5B-A1E6-4B308F425E89}">
      <dgm:prSet/>
      <dgm:spPr/>
      <dgm:t>
        <a:bodyPr/>
        <a:lstStyle/>
        <a:p>
          <a:endParaRPr lang="ru-RU"/>
        </a:p>
      </dgm:t>
    </dgm:pt>
    <dgm:pt modelId="{1D874E6B-3271-4F39-A04D-43EB73AC215E}" type="sibTrans" cxnId="{DC654E26-359A-4E5B-A1E6-4B308F425E89}">
      <dgm:prSet/>
      <dgm:spPr/>
      <dgm:t>
        <a:bodyPr/>
        <a:lstStyle/>
        <a:p>
          <a:endParaRPr lang="ru-RU"/>
        </a:p>
      </dgm:t>
    </dgm:pt>
    <dgm:pt modelId="{8A6B9C98-2043-4A47-B783-1CDAD508D085}">
      <dgm:prSet phldrT="[Текст]" custT="1"/>
      <dgm:spPr/>
      <dgm:t>
        <a:bodyPr/>
        <a:lstStyle/>
        <a:p>
          <a:r>
            <a:rPr lang="ru-RU" sz="1800" b="1" dirty="0" smtClean="0"/>
            <a:t>ПО МАСШТАБНОСТИ</a:t>
          </a:r>
          <a:endParaRPr lang="ru-RU" sz="1800" b="1" dirty="0"/>
        </a:p>
      </dgm:t>
    </dgm:pt>
    <dgm:pt modelId="{9CB831D9-7841-4130-A23E-E4FE459E3054}" type="parTrans" cxnId="{EEBCF013-5BD3-46B0-9756-CC3D5A7B3785}">
      <dgm:prSet/>
      <dgm:spPr/>
      <dgm:t>
        <a:bodyPr/>
        <a:lstStyle/>
        <a:p>
          <a:endParaRPr lang="ru-RU"/>
        </a:p>
      </dgm:t>
    </dgm:pt>
    <dgm:pt modelId="{77E19D44-B04A-4FF7-B6CB-7394B74CFC86}" type="sibTrans" cxnId="{EEBCF013-5BD3-46B0-9756-CC3D5A7B3785}">
      <dgm:prSet/>
      <dgm:spPr/>
      <dgm:t>
        <a:bodyPr/>
        <a:lstStyle/>
        <a:p>
          <a:endParaRPr lang="ru-RU"/>
        </a:p>
      </dgm:t>
    </dgm:pt>
    <dgm:pt modelId="{263BBE1A-BA32-44EF-B8E0-375F585FBA5D}">
      <dgm:prSet custT="1"/>
      <dgm:spPr/>
      <dgm:t>
        <a:bodyPr/>
        <a:lstStyle/>
        <a:p>
          <a:r>
            <a:rPr lang="ru-RU" sz="1800" b="0" i="1" smtClean="0"/>
            <a:t>ба­зовые</a:t>
          </a:r>
          <a:endParaRPr lang="ru-RU" sz="1800" b="0" i="1"/>
        </a:p>
      </dgm:t>
    </dgm:pt>
    <dgm:pt modelId="{A873DF02-942A-42AC-9BD8-B89611FF2554}" type="parTrans" cxnId="{FD089ABD-A708-4A5B-A44B-FF40859259A4}">
      <dgm:prSet/>
      <dgm:spPr/>
      <dgm:t>
        <a:bodyPr/>
        <a:lstStyle/>
        <a:p>
          <a:endParaRPr lang="ru-RU"/>
        </a:p>
      </dgm:t>
    </dgm:pt>
    <dgm:pt modelId="{E5A6F514-A1EB-4542-9E6E-4C0150E8104F}" type="sibTrans" cxnId="{FD089ABD-A708-4A5B-A44B-FF40859259A4}">
      <dgm:prSet/>
      <dgm:spPr/>
      <dgm:t>
        <a:bodyPr/>
        <a:lstStyle/>
        <a:p>
          <a:endParaRPr lang="ru-RU"/>
        </a:p>
      </dgm:t>
    </dgm:pt>
    <dgm:pt modelId="{ACF4BC1B-6ADC-4520-BFCF-D72EA4D8AB88}">
      <dgm:prSet custT="1"/>
      <dgm:spPr/>
      <dgm:t>
        <a:bodyPr/>
        <a:lstStyle/>
        <a:p>
          <a:r>
            <a:rPr lang="ru-RU" sz="1700" b="0" i="1" dirty="0" smtClean="0"/>
            <a:t>интегративно-обеспечивающие</a:t>
          </a:r>
          <a:endParaRPr lang="ru-RU" sz="1700" b="0" i="1" dirty="0"/>
        </a:p>
      </dgm:t>
    </dgm:pt>
    <dgm:pt modelId="{CEF1EFAF-2F63-410D-A02B-532626AD0202}" type="parTrans" cxnId="{CE700A9A-531C-4EDE-A11D-281342BADEA3}">
      <dgm:prSet/>
      <dgm:spPr/>
      <dgm:t>
        <a:bodyPr/>
        <a:lstStyle/>
        <a:p>
          <a:endParaRPr lang="ru-RU"/>
        </a:p>
      </dgm:t>
    </dgm:pt>
    <dgm:pt modelId="{7E341241-48F1-4C19-B3E4-6937258B0B2D}" type="sibTrans" cxnId="{CE700A9A-531C-4EDE-A11D-281342BADEA3}">
      <dgm:prSet/>
      <dgm:spPr/>
      <dgm:t>
        <a:bodyPr/>
        <a:lstStyle/>
        <a:p>
          <a:endParaRPr lang="ru-RU"/>
        </a:p>
      </dgm:t>
    </dgm:pt>
    <dgm:pt modelId="{B42D731F-F5B4-4F91-85CE-B9DEB681F966}">
      <dgm:prSet custT="1"/>
      <dgm:spPr/>
      <dgm:t>
        <a:bodyPr/>
        <a:lstStyle/>
        <a:p>
          <a:r>
            <a:rPr lang="ru-RU" sz="1800" b="0" i="1" dirty="0" err="1" smtClean="0"/>
            <a:t>изменяюще</a:t>
          </a:r>
          <a:r>
            <a:rPr lang="ru-RU" sz="1800" b="0" i="1" dirty="0" smtClean="0"/>
            <a:t>-поддерживающие</a:t>
          </a:r>
          <a:endParaRPr lang="ru-RU" sz="1800" b="0" i="1" dirty="0"/>
        </a:p>
      </dgm:t>
    </dgm:pt>
    <dgm:pt modelId="{BFEC879C-D2C8-4FCF-9633-8EF1AE58AA4F}" type="parTrans" cxnId="{353ACA4D-E1C6-43E7-A358-1DEEB8B0A28B}">
      <dgm:prSet/>
      <dgm:spPr/>
      <dgm:t>
        <a:bodyPr/>
        <a:lstStyle/>
        <a:p>
          <a:endParaRPr lang="ru-RU"/>
        </a:p>
      </dgm:t>
    </dgm:pt>
    <dgm:pt modelId="{B6593220-EDDC-4E35-B895-BB5CBB03C543}" type="sibTrans" cxnId="{353ACA4D-E1C6-43E7-A358-1DEEB8B0A28B}">
      <dgm:prSet/>
      <dgm:spPr/>
      <dgm:t>
        <a:bodyPr/>
        <a:lstStyle/>
        <a:p>
          <a:endParaRPr lang="ru-RU"/>
        </a:p>
      </dgm:t>
    </dgm:pt>
    <dgm:pt modelId="{6963F7F2-F8F0-49D6-92B8-D0361E7EFF5A}">
      <dgm:prSet custT="1"/>
      <dgm:spPr/>
      <dgm:t>
        <a:bodyPr/>
        <a:lstStyle/>
        <a:p>
          <a:r>
            <a:rPr lang="ru-RU" sz="1800" b="0" i="1" dirty="0" smtClean="0"/>
            <a:t>глобальные</a:t>
          </a:r>
          <a:endParaRPr lang="ru-RU" sz="1800" b="0" i="1" dirty="0"/>
        </a:p>
      </dgm:t>
    </dgm:pt>
    <dgm:pt modelId="{240D021C-8237-46D8-B185-DAFA8F36B378}" type="parTrans" cxnId="{EDCF6E4A-F638-42AD-99BD-53AE0F5F9C92}">
      <dgm:prSet/>
      <dgm:spPr/>
      <dgm:t>
        <a:bodyPr/>
        <a:lstStyle/>
        <a:p>
          <a:endParaRPr lang="ru-RU"/>
        </a:p>
      </dgm:t>
    </dgm:pt>
    <dgm:pt modelId="{476B3B6D-76CF-4B30-8D42-82818630F993}" type="sibTrans" cxnId="{EDCF6E4A-F638-42AD-99BD-53AE0F5F9C92}">
      <dgm:prSet/>
      <dgm:spPr/>
      <dgm:t>
        <a:bodyPr/>
        <a:lstStyle/>
        <a:p>
          <a:endParaRPr lang="ru-RU"/>
        </a:p>
      </dgm:t>
    </dgm:pt>
    <dgm:pt modelId="{EA903A88-73F2-4ABF-8395-0829F8AABE5B}">
      <dgm:prSet custT="1"/>
      <dgm:spPr/>
      <dgm:t>
        <a:bodyPr/>
        <a:lstStyle/>
        <a:p>
          <a:r>
            <a:rPr lang="ru-RU" sz="1800" b="0" i="1" dirty="0" smtClean="0"/>
            <a:t>локальные</a:t>
          </a:r>
          <a:endParaRPr lang="ru-RU" sz="1800" b="0" i="1" dirty="0"/>
        </a:p>
      </dgm:t>
    </dgm:pt>
    <dgm:pt modelId="{42CAB8D7-FEBE-48F9-B189-28BBB69C326B}" type="parTrans" cxnId="{18FF51D0-29D5-4A7E-8E39-01CA57C88FFB}">
      <dgm:prSet/>
      <dgm:spPr/>
      <dgm:t>
        <a:bodyPr/>
        <a:lstStyle/>
        <a:p>
          <a:endParaRPr lang="ru-RU"/>
        </a:p>
      </dgm:t>
    </dgm:pt>
    <dgm:pt modelId="{F6737523-E301-432F-81A0-873C0C9355E2}" type="sibTrans" cxnId="{18FF51D0-29D5-4A7E-8E39-01CA57C88FFB}">
      <dgm:prSet/>
      <dgm:spPr/>
      <dgm:t>
        <a:bodyPr/>
        <a:lstStyle/>
        <a:p>
          <a:endParaRPr lang="ru-RU"/>
        </a:p>
      </dgm:t>
    </dgm:pt>
    <dgm:pt modelId="{E18A24A5-7A42-4145-AFB2-552792AEFF3F}" type="pres">
      <dgm:prSet presAssocID="{471946CA-EE46-4EC8-A53C-F742E13B0B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976B92-3C86-44EF-A336-97E357ACB91E}" type="pres">
      <dgm:prSet presAssocID="{6FD23EBF-3025-496D-9755-2831531FBE10}" presName="hierRoot1" presStyleCnt="0">
        <dgm:presLayoutVars>
          <dgm:hierBranch val="init"/>
        </dgm:presLayoutVars>
      </dgm:prSet>
      <dgm:spPr/>
    </dgm:pt>
    <dgm:pt modelId="{366D503C-3CBA-4CB1-8258-C7AA5F59C42E}" type="pres">
      <dgm:prSet presAssocID="{6FD23EBF-3025-496D-9755-2831531FBE10}" presName="rootComposite1" presStyleCnt="0"/>
      <dgm:spPr/>
    </dgm:pt>
    <dgm:pt modelId="{1B7F47A8-72AC-4BCA-814F-40FF8F131346}" type="pres">
      <dgm:prSet presAssocID="{6FD23EBF-3025-496D-9755-2831531FBE10}" presName="rootText1" presStyleLbl="node0" presStyleIdx="0" presStyleCnt="1" custScaleX="298059" custScaleY="95619" custLinFactNeighborY="-398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AFDE0E-7EA1-4FC6-918D-9A9FCF375003}" type="pres">
      <dgm:prSet presAssocID="{6FD23EBF-3025-496D-9755-2831531FBE1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BD769AB-01CE-4396-87D2-B3D6FBC8B2C7}" type="pres">
      <dgm:prSet presAssocID="{6FD23EBF-3025-496D-9755-2831531FBE10}" presName="hierChild2" presStyleCnt="0"/>
      <dgm:spPr/>
    </dgm:pt>
    <dgm:pt modelId="{4A66C4CC-D149-48DB-AD55-90C1A592D38F}" type="pres">
      <dgm:prSet presAssocID="{EB4E9A67-2890-415C-9A16-F22A8E4886EB}" presName="Name37" presStyleLbl="parChTrans1D2" presStyleIdx="0" presStyleCnt="2"/>
      <dgm:spPr/>
      <dgm:t>
        <a:bodyPr/>
        <a:lstStyle/>
        <a:p>
          <a:endParaRPr lang="ru-RU"/>
        </a:p>
      </dgm:t>
    </dgm:pt>
    <dgm:pt modelId="{EA13CE34-0D08-4D72-AD86-AB8292F9F0DA}" type="pres">
      <dgm:prSet presAssocID="{211A7565-3D6C-4186-BFDF-A1FBB0B0B950}" presName="hierRoot2" presStyleCnt="0">
        <dgm:presLayoutVars>
          <dgm:hierBranch val="init"/>
        </dgm:presLayoutVars>
      </dgm:prSet>
      <dgm:spPr/>
    </dgm:pt>
    <dgm:pt modelId="{73E20633-5637-47A7-888A-F8E66FD19176}" type="pres">
      <dgm:prSet presAssocID="{211A7565-3D6C-4186-BFDF-A1FBB0B0B950}" presName="rootComposite" presStyleCnt="0"/>
      <dgm:spPr/>
    </dgm:pt>
    <dgm:pt modelId="{1B39041D-64C6-48F5-B254-865205179347}" type="pres">
      <dgm:prSet presAssocID="{211A7565-3D6C-4186-BFDF-A1FBB0B0B950}" presName="rootText" presStyleLbl="node2" presStyleIdx="0" presStyleCnt="2" custScaleX="274690" custScaleY="38316" custLinFactNeighborX="-59417" custLinFactNeighborY="-27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3A271B-83CF-4A99-8331-37B8CB2C1312}" type="pres">
      <dgm:prSet presAssocID="{211A7565-3D6C-4186-BFDF-A1FBB0B0B950}" presName="rootConnector" presStyleLbl="node2" presStyleIdx="0" presStyleCnt="2"/>
      <dgm:spPr/>
      <dgm:t>
        <a:bodyPr/>
        <a:lstStyle/>
        <a:p>
          <a:endParaRPr lang="ru-RU"/>
        </a:p>
      </dgm:t>
    </dgm:pt>
    <dgm:pt modelId="{3836556D-7A29-4058-84B6-8E6C9659142B}" type="pres">
      <dgm:prSet presAssocID="{211A7565-3D6C-4186-BFDF-A1FBB0B0B950}" presName="hierChild4" presStyleCnt="0"/>
      <dgm:spPr/>
    </dgm:pt>
    <dgm:pt modelId="{1EE56E91-04A7-410E-A3D9-4C2FE35FD978}" type="pres">
      <dgm:prSet presAssocID="{A873DF02-942A-42AC-9BD8-B89611FF2554}" presName="Name37" presStyleLbl="parChTrans1D3" presStyleIdx="0" presStyleCnt="5"/>
      <dgm:spPr/>
      <dgm:t>
        <a:bodyPr/>
        <a:lstStyle/>
        <a:p>
          <a:endParaRPr lang="ru-RU"/>
        </a:p>
      </dgm:t>
    </dgm:pt>
    <dgm:pt modelId="{E0EB73AE-9B64-4226-A70D-43092350240C}" type="pres">
      <dgm:prSet presAssocID="{263BBE1A-BA32-44EF-B8E0-375F585FBA5D}" presName="hierRoot2" presStyleCnt="0">
        <dgm:presLayoutVars>
          <dgm:hierBranch val="init"/>
        </dgm:presLayoutVars>
      </dgm:prSet>
      <dgm:spPr/>
    </dgm:pt>
    <dgm:pt modelId="{9B257D6E-B931-4205-BF0E-9C7E0FDAD9C9}" type="pres">
      <dgm:prSet presAssocID="{263BBE1A-BA32-44EF-B8E0-375F585FBA5D}" presName="rootComposite" presStyleCnt="0"/>
      <dgm:spPr/>
    </dgm:pt>
    <dgm:pt modelId="{75D6A9C8-4EC6-4030-9151-56DC74132A5D}" type="pres">
      <dgm:prSet presAssocID="{263BBE1A-BA32-44EF-B8E0-375F585FBA5D}" presName="rootText" presStyleLbl="node3" presStyleIdx="0" presStyleCnt="5" custScaleX="306321" custScaleY="36310" custLinFactNeighborX="-59417" custLinFactNeighborY="-167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09FB56-E6A6-4B2E-A97E-59EF14869A52}" type="pres">
      <dgm:prSet presAssocID="{263BBE1A-BA32-44EF-B8E0-375F585FBA5D}" presName="rootConnector" presStyleLbl="node3" presStyleIdx="0" presStyleCnt="5"/>
      <dgm:spPr/>
      <dgm:t>
        <a:bodyPr/>
        <a:lstStyle/>
        <a:p>
          <a:endParaRPr lang="ru-RU"/>
        </a:p>
      </dgm:t>
    </dgm:pt>
    <dgm:pt modelId="{11134C29-FFA2-44E9-A1A1-C91583CBDAA9}" type="pres">
      <dgm:prSet presAssocID="{263BBE1A-BA32-44EF-B8E0-375F585FBA5D}" presName="hierChild4" presStyleCnt="0"/>
      <dgm:spPr/>
    </dgm:pt>
    <dgm:pt modelId="{E6B179F2-EE4B-49A1-AF67-71009FDDA9F8}" type="pres">
      <dgm:prSet presAssocID="{263BBE1A-BA32-44EF-B8E0-375F585FBA5D}" presName="hierChild5" presStyleCnt="0"/>
      <dgm:spPr/>
    </dgm:pt>
    <dgm:pt modelId="{1357F3E8-1B8A-45BF-A9C3-C69DB7400B61}" type="pres">
      <dgm:prSet presAssocID="{CEF1EFAF-2F63-410D-A02B-532626AD0202}" presName="Name37" presStyleLbl="parChTrans1D3" presStyleIdx="1" presStyleCnt="5"/>
      <dgm:spPr/>
      <dgm:t>
        <a:bodyPr/>
        <a:lstStyle/>
        <a:p>
          <a:endParaRPr lang="ru-RU"/>
        </a:p>
      </dgm:t>
    </dgm:pt>
    <dgm:pt modelId="{607519B3-79EB-4715-971F-1E6EB51598F0}" type="pres">
      <dgm:prSet presAssocID="{ACF4BC1B-6ADC-4520-BFCF-D72EA4D8AB88}" presName="hierRoot2" presStyleCnt="0">
        <dgm:presLayoutVars>
          <dgm:hierBranch val="init"/>
        </dgm:presLayoutVars>
      </dgm:prSet>
      <dgm:spPr/>
    </dgm:pt>
    <dgm:pt modelId="{103D9B31-C88D-4983-B59C-C6E3A1D801BC}" type="pres">
      <dgm:prSet presAssocID="{ACF4BC1B-6ADC-4520-BFCF-D72EA4D8AB88}" presName="rootComposite" presStyleCnt="0"/>
      <dgm:spPr/>
    </dgm:pt>
    <dgm:pt modelId="{8C7198B7-B960-43F2-9BBA-D5448B3EE154}" type="pres">
      <dgm:prSet presAssocID="{ACF4BC1B-6ADC-4520-BFCF-D72EA4D8AB88}" presName="rootText" presStyleLbl="node3" presStyleIdx="1" presStyleCnt="5" custScaleX="310816" custScaleY="54993" custLinFactNeighborX="-59417" custLinFactNeighborY="-148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E438AC-B625-4B5D-AA5E-429A76996259}" type="pres">
      <dgm:prSet presAssocID="{ACF4BC1B-6ADC-4520-BFCF-D72EA4D8AB88}" presName="rootConnector" presStyleLbl="node3" presStyleIdx="1" presStyleCnt="5"/>
      <dgm:spPr/>
      <dgm:t>
        <a:bodyPr/>
        <a:lstStyle/>
        <a:p>
          <a:endParaRPr lang="ru-RU"/>
        </a:p>
      </dgm:t>
    </dgm:pt>
    <dgm:pt modelId="{6BC55F0F-3C19-4C7A-9944-7FA3A689BCBE}" type="pres">
      <dgm:prSet presAssocID="{ACF4BC1B-6ADC-4520-BFCF-D72EA4D8AB88}" presName="hierChild4" presStyleCnt="0"/>
      <dgm:spPr/>
    </dgm:pt>
    <dgm:pt modelId="{4134C19C-4A8E-4082-A09F-1F5019810B11}" type="pres">
      <dgm:prSet presAssocID="{ACF4BC1B-6ADC-4520-BFCF-D72EA4D8AB88}" presName="hierChild5" presStyleCnt="0"/>
      <dgm:spPr/>
    </dgm:pt>
    <dgm:pt modelId="{396E7780-B740-4E96-8954-7BAB56ACD675}" type="pres">
      <dgm:prSet presAssocID="{BFEC879C-D2C8-4FCF-9633-8EF1AE58AA4F}" presName="Name37" presStyleLbl="parChTrans1D3" presStyleIdx="2" presStyleCnt="5"/>
      <dgm:spPr/>
      <dgm:t>
        <a:bodyPr/>
        <a:lstStyle/>
        <a:p>
          <a:endParaRPr lang="ru-RU"/>
        </a:p>
      </dgm:t>
    </dgm:pt>
    <dgm:pt modelId="{737E9FC0-AC54-412A-B6EA-49A0D989C588}" type="pres">
      <dgm:prSet presAssocID="{B42D731F-F5B4-4F91-85CE-B9DEB681F966}" presName="hierRoot2" presStyleCnt="0">
        <dgm:presLayoutVars>
          <dgm:hierBranch val="init"/>
        </dgm:presLayoutVars>
      </dgm:prSet>
      <dgm:spPr/>
    </dgm:pt>
    <dgm:pt modelId="{7A447816-2831-405E-981E-DF2C166B7873}" type="pres">
      <dgm:prSet presAssocID="{B42D731F-F5B4-4F91-85CE-B9DEB681F966}" presName="rootComposite" presStyleCnt="0"/>
      <dgm:spPr/>
    </dgm:pt>
    <dgm:pt modelId="{440ED32C-23DD-42BC-AFFF-C068574C1ED2}" type="pres">
      <dgm:prSet presAssocID="{B42D731F-F5B4-4F91-85CE-B9DEB681F966}" presName="rootText" presStyleLbl="node3" presStyleIdx="2" presStyleCnt="5" custScaleX="313066" custScaleY="59968" custLinFactNeighborX="-59417" custLinFactNeighborY="-273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F48AB0-843C-4A93-92A2-B99CEBEA56D1}" type="pres">
      <dgm:prSet presAssocID="{B42D731F-F5B4-4F91-85CE-B9DEB681F966}" presName="rootConnector" presStyleLbl="node3" presStyleIdx="2" presStyleCnt="5"/>
      <dgm:spPr/>
      <dgm:t>
        <a:bodyPr/>
        <a:lstStyle/>
        <a:p>
          <a:endParaRPr lang="ru-RU"/>
        </a:p>
      </dgm:t>
    </dgm:pt>
    <dgm:pt modelId="{8AF979CA-3CDE-438C-B513-448A51889EBE}" type="pres">
      <dgm:prSet presAssocID="{B42D731F-F5B4-4F91-85CE-B9DEB681F966}" presName="hierChild4" presStyleCnt="0"/>
      <dgm:spPr/>
    </dgm:pt>
    <dgm:pt modelId="{853EDFC9-8C3B-4BC4-B72E-ABBB1A8DDA4E}" type="pres">
      <dgm:prSet presAssocID="{B42D731F-F5B4-4F91-85CE-B9DEB681F966}" presName="hierChild5" presStyleCnt="0"/>
      <dgm:spPr/>
    </dgm:pt>
    <dgm:pt modelId="{48C8DA97-D7C6-4733-B3A1-E791F33A970E}" type="pres">
      <dgm:prSet presAssocID="{211A7565-3D6C-4186-BFDF-A1FBB0B0B950}" presName="hierChild5" presStyleCnt="0"/>
      <dgm:spPr/>
    </dgm:pt>
    <dgm:pt modelId="{517CD3D2-5B3D-465E-9437-4E8304193C7F}" type="pres">
      <dgm:prSet presAssocID="{9CB831D9-7841-4130-A23E-E4FE459E3054}" presName="Name37" presStyleLbl="parChTrans1D2" presStyleIdx="1" presStyleCnt="2"/>
      <dgm:spPr/>
      <dgm:t>
        <a:bodyPr/>
        <a:lstStyle/>
        <a:p>
          <a:endParaRPr lang="ru-RU"/>
        </a:p>
      </dgm:t>
    </dgm:pt>
    <dgm:pt modelId="{E90AFD8D-83B7-46CD-B4F1-DF2346A9AFB1}" type="pres">
      <dgm:prSet presAssocID="{8A6B9C98-2043-4A47-B783-1CDAD508D085}" presName="hierRoot2" presStyleCnt="0">
        <dgm:presLayoutVars>
          <dgm:hierBranch val="init"/>
        </dgm:presLayoutVars>
      </dgm:prSet>
      <dgm:spPr/>
    </dgm:pt>
    <dgm:pt modelId="{1388D2F1-A2C0-43BB-A0F3-1EE12253A703}" type="pres">
      <dgm:prSet presAssocID="{8A6B9C98-2043-4A47-B783-1CDAD508D085}" presName="rootComposite" presStyleCnt="0"/>
      <dgm:spPr/>
    </dgm:pt>
    <dgm:pt modelId="{D1274984-4C2B-41AE-807F-09DB9C3DE39F}" type="pres">
      <dgm:prSet presAssocID="{8A6B9C98-2043-4A47-B783-1CDAD508D085}" presName="rootText" presStyleLbl="node2" presStyleIdx="1" presStyleCnt="2" custScaleX="274690" custScaleY="38316" custLinFactNeighborX="61552" custLinFactNeighborY="-27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BD62AC-9CA3-4689-8035-13125A71C8E3}" type="pres">
      <dgm:prSet presAssocID="{8A6B9C98-2043-4A47-B783-1CDAD508D085}" presName="rootConnector" presStyleLbl="node2" presStyleIdx="1" presStyleCnt="2"/>
      <dgm:spPr/>
      <dgm:t>
        <a:bodyPr/>
        <a:lstStyle/>
        <a:p>
          <a:endParaRPr lang="ru-RU"/>
        </a:p>
      </dgm:t>
    </dgm:pt>
    <dgm:pt modelId="{E955D4CB-7FBD-43D6-AE52-A7BBBE0F73EC}" type="pres">
      <dgm:prSet presAssocID="{8A6B9C98-2043-4A47-B783-1CDAD508D085}" presName="hierChild4" presStyleCnt="0"/>
      <dgm:spPr/>
    </dgm:pt>
    <dgm:pt modelId="{E60CB00B-0243-41F8-886C-E921C5482B51}" type="pres">
      <dgm:prSet presAssocID="{42CAB8D7-FEBE-48F9-B189-28BBB69C326B}" presName="Name37" presStyleLbl="parChTrans1D3" presStyleIdx="3" presStyleCnt="5"/>
      <dgm:spPr/>
      <dgm:t>
        <a:bodyPr/>
        <a:lstStyle/>
        <a:p>
          <a:endParaRPr lang="ru-RU"/>
        </a:p>
      </dgm:t>
    </dgm:pt>
    <dgm:pt modelId="{B14ACC11-ECA4-4FBD-AA24-791E97910060}" type="pres">
      <dgm:prSet presAssocID="{EA903A88-73F2-4ABF-8395-0829F8AABE5B}" presName="hierRoot2" presStyleCnt="0">
        <dgm:presLayoutVars>
          <dgm:hierBranch val="init"/>
        </dgm:presLayoutVars>
      </dgm:prSet>
      <dgm:spPr/>
    </dgm:pt>
    <dgm:pt modelId="{F4B600CE-BCC5-4BA1-81BE-8334E7CB5688}" type="pres">
      <dgm:prSet presAssocID="{EA903A88-73F2-4ABF-8395-0829F8AABE5B}" presName="rootComposite" presStyleCnt="0"/>
      <dgm:spPr/>
    </dgm:pt>
    <dgm:pt modelId="{38506A9B-4C94-4F42-A2BE-D32382DB2978}" type="pres">
      <dgm:prSet presAssocID="{EA903A88-73F2-4ABF-8395-0829F8AABE5B}" presName="rootText" presStyleLbl="node3" presStyleIdx="3" presStyleCnt="5" custScaleX="164375" custScaleY="40948" custLinFactNeighborX="61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8C3C80-9131-44F6-8A58-41A7D8BFD9D4}" type="pres">
      <dgm:prSet presAssocID="{EA903A88-73F2-4ABF-8395-0829F8AABE5B}" presName="rootConnector" presStyleLbl="node3" presStyleIdx="3" presStyleCnt="5"/>
      <dgm:spPr/>
      <dgm:t>
        <a:bodyPr/>
        <a:lstStyle/>
        <a:p>
          <a:endParaRPr lang="ru-RU"/>
        </a:p>
      </dgm:t>
    </dgm:pt>
    <dgm:pt modelId="{7963BFC8-6E1D-4CB6-B68D-A7CCDA342175}" type="pres">
      <dgm:prSet presAssocID="{EA903A88-73F2-4ABF-8395-0829F8AABE5B}" presName="hierChild4" presStyleCnt="0"/>
      <dgm:spPr/>
    </dgm:pt>
    <dgm:pt modelId="{E68D75E5-C953-4A74-91C2-E27A2FF58F46}" type="pres">
      <dgm:prSet presAssocID="{EA903A88-73F2-4ABF-8395-0829F8AABE5B}" presName="hierChild5" presStyleCnt="0"/>
      <dgm:spPr/>
    </dgm:pt>
    <dgm:pt modelId="{4C42006B-5994-492B-8DBE-22D349452258}" type="pres">
      <dgm:prSet presAssocID="{240D021C-8237-46D8-B185-DAFA8F36B378}" presName="Name37" presStyleLbl="parChTrans1D3" presStyleIdx="4" presStyleCnt="5"/>
      <dgm:spPr/>
      <dgm:t>
        <a:bodyPr/>
        <a:lstStyle/>
        <a:p>
          <a:endParaRPr lang="ru-RU"/>
        </a:p>
      </dgm:t>
    </dgm:pt>
    <dgm:pt modelId="{E76902DC-344A-469F-B4AB-C5BCEF5D8F2D}" type="pres">
      <dgm:prSet presAssocID="{6963F7F2-F8F0-49D6-92B8-D0361E7EFF5A}" presName="hierRoot2" presStyleCnt="0">
        <dgm:presLayoutVars>
          <dgm:hierBranch val="init"/>
        </dgm:presLayoutVars>
      </dgm:prSet>
      <dgm:spPr/>
    </dgm:pt>
    <dgm:pt modelId="{FDF5836E-C3F5-4592-B867-0D6B634DCE94}" type="pres">
      <dgm:prSet presAssocID="{6963F7F2-F8F0-49D6-92B8-D0361E7EFF5A}" presName="rootComposite" presStyleCnt="0"/>
      <dgm:spPr/>
    </dgm:pt>
    <dgm:pt modelId="{A434E622-F43F-4214-BECF-31CD010F1133}" type="pres">
      <dgm:prSet presAssocID="{6963F7F2-F8F0-49D6-92B8-D0361E7EFF5A}" presName="rootText" presStyleLbl="node3" presStyleIdx="4" presStyleCnt="5" custScaleX="164375" custScaleY="40948" custLinFactNeighborX="61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942BB4-B8EB-4747-85F2-1D991CADBD90}" type="pres">
      <dgm:prSet presAssocID="{6963F7F2-F8F0-49D6-92B8-D0361E7EFF5A}" presName="rootConnector" presStyleLbl="node3" presStyleIdx="4" presStyleCnt="5"/>
      <dgm:spPr/>
      <dgm:t>
        <a:bodyPr/>
        <a:lstStyle/>
        <a:p>
          <a:endParaRPr lang="ru-RU"/>
        </a:p>
      </dgm:t>
    </dgm:pt>
    <dgm:pt modelId="{31B3F77E-9019-4405-9A4F-BDE418CA7BF7}" type="pres">
      <dgm:prSet presAssocID="{6963F7F2-F8F0-49D6-92B8-D0361E7EFF5A}" presName="hierChild4" presStyleCnt="0"/>
      <dgm:spPr/>
    </dgm:pt>
    <dgm:pt modelId="{08E30035-3615-4E01-B8CC-1B1DCDF81DFB}" type="pres">
      <dgm:prSet presAssocID="{6963F7F2-F8F0-49D6-92B8-D0361E7EFF5A}" presName="hierChild5" presStyleCnt="0"/>
      <dgm:spPr/>
    </dgm:pt>
    <dgm:pt modelId="{17E313E8-1363-4E02-8B19-9C74389029B8}" type="pres">
      <dgm:prSet presAssocID="{8A6B9C98-2043-4A47-B783-1CDAD508D085}" presName="hierChild5" presStyleCnt="0"/>
      <dgm:spPr/>
    </dgm:pt>
    <dgm:pt modelId="{5BACE8DB-6D6E-4B71-9E49-1D7B179AFC8E}" type="pres">
      <dgm:prSet presAssocID="{6FD23EBF-3025-496D-9755-2831531FBE10}" presName="hierChild3" presStyleCnt="0"/>
      <dgm:spPr/>
    </dgm:pt>
  </dgm:ptLst>
  <dgm:cxnLst>
    <dgm:cxn modelId="{317F67BC-DC5A-4176-9C02-F4DFBFF74222}" srcId="{471946CA-EE46-4EC8-A53C-F742E13B0BEB}" destId="{6FD23EBF-3025-496D-9755-2831531FBE10}" srcOrd="0" destOrd="0" parTransId="{49BC0E85-627C-4696-8D53-4FAD68EB4688}" sibTransId="{75BCC7F4-0DFD-418A-9244-1002353C0690}"/>
    <dgm:cxn modelId="{F6FCFDE8-F183-4772-80A5-D02B3D2C337D}" type="presOf" srcId="{8A6B9C98-2043-4A47-B783-1CDAD508D085}" destId="{63BD62AC-9CA3-4689-8035-13125A71C8E3}" srcOrd="1" destOrd="0" presId="urn:microsoft.com/office/officeart/2005/8/layout/orgChart1"/>
    <dgm:cxn modelId="{906AD480-46FB-4B30-BB81-F9F97BBBA9F7}" type="presOf" srcId="{263BBE1A-BA32-44EF-B8E0-375F585FBA5D}" destId="{75D6A9C8-4EC6-4030-9151-56DC74132A5D}" srcOrd="0" destOrd="0" presId="urn:microsoft.com/office/officeart/2005/8/layout/orgChart1"/>
    <dgm:cxn modelId="{FD089ABD-A708-4A5B-A44B-FF40859259A4}" srcId="{211A7565-3D6C-4186-BFDF-A1FBB0B0B950}" destId="{263BBE1A-BA32-44EF-B8E0-375F585FBA5D}" srcOrd="0" destOrd="0" parTransId="{A873DF02-942A-42AC-9BD8-B89611FF2554}" sibTransId="{E5A6F514-A1EB-4542-9E6E-4C0150E8104F}"/>
    <dgm:cxn modelId="{FFCE9765-9327-49AC-9C4B-DDFCC140F9AD}" type="presOf" srcId="{8A6B9C98-2043-4A47-B783-1CDAD508D085}" destId="{D1274984-4C2B-41AE-807F-09DB9C3DE39F}" srcOrd="0" destOrd="0" presId="urn:microsoft.com/office/officeart/2005/8/layout/orgChart1"/>
    <dgm:cxn modelId="{F1091533-8988-4E3B-94D1-635F519AEB75}" type="presOf" srcId="{EA903A88-73F2-4ABF-8395-0829F8AABE5B}" destId="{38506A9B-4C94-4F42-A2BE-D32382DB2978}" srcOrd="0" destOrd="0" presId="urn:microsoft.com/office/officeart/2005/8/layout/orgChart1"/>
    <dgm:cxn modelId="{44467737-6D48-48AC-9B4B-649182661531}" type="presOf" srcId="{BFEC879C-D2C8-4FCF-9633-8EF1AE58AA4F}" destId="{396E7780-B740-4E96-8954-7BAB56ACD675}" srcOrd="0" destOrd="0" presId="urn:microsoft.com/office/officeart/2005/8/layout/orgChart1"/>
    <dgm:cxn modelId="{4C2C8CAF-1481-4942-87AB-7E99DB44378B}" type="presOf" srcId="{471946CA-EE46-4EC8-A53C-F742E13B0BEB}" destId="{E18A24A5-7A42-4145-AFB2-552792AEFF3F}" srcOrd="0" destOrd="0" presId="urn:microsoft.com/office/officeart/2005/8/layout/orgChart1"/>
    <dgm:cxn modelId="{00092F96-D454-4312-9927-C761AA915491}" type="presOf" srcId="{6FD23EBF-3025-496D-9755-2831531FBE10}" destId="{1B7F47A8-72AC-4BCA-814F-40FF8F131346}" srcOrd="0" destOrd="0" presId="urn:microsoft.com/office/officeart/2005/8/layout/orgChart1"/>
    <dgm:cxn modelId="{1E423D5D-A8F0-480B-B3DC-20E131778B00}" type="presOf" srcId="{ACF4BC1B-6ADC-4520-BFCF-D72EA4D8AB88}" destId="{8C7198B7-B960-43F2-9BBA-D5448B3EE154}" srcOrd="0" destOrd="0" presId="urn:microsoft.com/office/officeart/2005/8/layout/orgChart1"/>
    <dgm:cxn modelId="{109E08BD-2E1D-4532-B0D4-928559119BB2}" type="presOf" srcId="{9CB831D9-7841-4130-A23E-E4FE459E3054}" destId="{517CD3D2-5B3D-465E-9437-4E8304193C7F}" srcOrd="0" destOrd="0" presId="urn:microsoft.com/office/officeart/2005/8/layout/orgChart1"/>
    <dgm:cxn modelId="{2AD17758-BEF4-48D8-8F02-7BB7A27F5AB5}" type="presOf" srcId="{CEF1EFAF-2F63-410D-A02B-532626AD0202}" destId="{1357F3E8-1B8A-45BF-A9C3-C69DB7400B61}" srcOrd="0" destOrd="0" presId="urn:microsoft.com/office/officeart/2005/8/layout/orgChart1"/>
    <dgm:cxn modelId="{27071837-3033-4229-A301-C5550D4B4E6F}" type="presOf" srcId="{263BBE1A-BA32-44EF-B8E0-375F585FBA5D}" destId="{FF09FB56-E6A6-4B2E-A97E-59EF14869A52}" srcOrd="1" destOrd="0" presId="urn:microsoft.com/office/officeart/2005/8/layout/orgChart1"/>
    <dgm:cxn modelId="{8EE6B2FC-5490-4B02-A3D4-433EF325C2E9}" type="presOf" srcId="{B42D731F-F5B4-4F91-85CE-B9DEB681F966}" destId="{440ED32C-23DD-42BC-AFFF-C068574C1ED2}" srcOrd="0" destOrd="0" presId="urn:microsoft.com/office/officeart/2005/8/layout/orgChart1"/>
    <dgm:cxn modelId="{CDD19A0D-D722-46AF-8A3D-B76921207F59}" type="presOf" srcId="{6FD23EBF-3025-496D-9755-2831531FBE10}" destId="{01AFDE0E-7EA1-4FC6-918D-9A9FCF375003}" srcOrd="1" destOrd="0" presId="urn:microsoft.com/office/officeart/2005/8/layout/orgChart1"/>
    <dgm:cxn modelId="{782178D5-8A5D-4C8C-9F26-F8C09EE868DB}" type="presOf" srcId="{B42D731F-F5B4-4F91-85CE-B9DEB681F966}" destId="{F9F48AB0-843C-4A93-92A2-B99CEBEA56D1}" srcOrd="1" destOrd="0" presId="urn:microsoft.com/office/officeart/2005/8/layout/orgChart1"/>
    <dgm:cxn modelId="{CE700A9A-531C-4EDE-A11D-281342BADEA3}" srcId="{211A7565-3D6C-4186-BFDF-A1FBB0B0B950}" destId="{ACF4BC1B-6ADC-4520-BFCF-D72EA4D8AB88}" srcOrd="1" destOrd="0" parTransId="{CEF1EFAF-2F63-410D-A02B-532626AD0202}" sibTransId="{7E341241-48F1-4C19-B3E4-6937258B0B2D}"/>
    <dgm:cxn modelId="{DC654E26-359A-4E5B-A1E6-4B308F425E89}" srcId="{6FD23EBF-3025-496D-9755-2831531FBE10}" destId="{211A7565-3D6C-4186-BFDF-A1FBB0B0B950}" srcOrd="0" destOrd="0" parTransId="{EB4E9A67-2890-415C-9A16-F22A8E4886EB}" sibTransId="{1D874E6B-3271-4F39-A04D-43EB73AC215E}"/>
    <dgm:cxn modelId="{18FF51D0-29D5-4A7E-8E39-01CA57C88FFB}" srcId="{8A6B9C98-2043-4A47-B783-1CDAD508D085}" destId="{EA903A88-73F2-4ABF-8395-0829F8AABE5B}" srcOrd="0" destOrd="0" parTransId="{42CAB8D7-FEBE-48F9-B189-28BBB69C326B}" sibTransId="{F6737523-E301-432F-81A0-873C0C9355E2}"/>
    <dgm:cxn modelId="{EC13C63A-E6FF-422B-9ACA-DC9F474F4B31}" type="presOf" srcId="{6963F7F2-F8F0-49D6-92B8-D0361E7EFF5A}" destId="{22942BB4-B8EB-4747-85F2-1D991CADBD90}" srcOrd="1" destOrd="0" presId="urn:microsoft.com/office/officeart/2005/8/layout/orgChart1"/>
    <dgm:cxn modelId="{F8D082A2-1012-4916-9D34-B0C94449D2BA}" type="presOf" srcId="{6963F7F2-F8F0-49D6-92B8-D0361E7EFF5A}" destId="{A434E622-F43F-4214-BECF-31CD010F1133}" srcOrd="0" destOrd="0" presId="urn:microsoft.com/office/officeart/2005/8/layout/orgChart1"/>
    <dgm:cxn modelId="{EEBCF013-5BD3-46B0-9756-CC3D5A7B3785}" srcId="{6FD23EBF-3025-496D-9755-2831531FBE10}" destId="{8A6B9C98-2043-4A47-B783-1CDAD508D085}" srcOrd="1" destOrd="0" parTransId="{9CB831D9-7841-4130-A23E-E4FE459E3054}" sibTransId="{77E19D44-B04A-4FF7-B6CB-7394B74CFC86}"/>
    <dgm:cxn modelId="{1989B479-0F06-4463-ACA5-11DD1C074BCE}" type="presOf" srcId="{ACF4BC1B-6ADC-4520-BFCF-D72EA4D8AB88}" destId="{DCE438AC-B625-4B5D-AA5E-429A76996259}" srcOrd="1" destOrd="0" presId="urn:microsoft.com/office/officeart/2005/8/layout/orgChart1"/>
    <dgm:cxn modelId="{AF34633C-F0FF-4AE7-8BB8-767105B498EF}" type="presOf" srcId="{EA903A88-73F2-4ABF-8395-0829F8AABE5B}" destId="{268C3C80-9131-44F6-8A58-41A7D8BFD9D4}" srcOrd="1" destOrd="0" presId="urn:microsoft.com/office/officeart/2005/8/layout/orgChart1"/>
    <dgm:cxn modelId="{0ACB2C44-72EA-48AE-B0D2-D94B36E6302F}" type="presOf" srcId="{211A7565-3D6C-4186-BFDF-A1FBB0B0B950}" destId="{823A271B-83CF-4A99-8331-37B8CB2C1312}" srcOrd="1" destOrd="0" presId="urn:microsoft.com/office/officeart/2005/8/layout/orgChart1"/>
    <dgm:cxn modelId="{EC349422-CFB2-4FC0-886E-17C6A06BBF09}" type="presOf" srcId="{A873DF02-942A-42AC-9BD8-B89611FF2554}" destId="{1EE56E91-04A7-410E-A3D9-4C2FE35FD978}" srcOrd="0" destOrd="0" presId="urn:microsoft.com/office/officeart/2005/8/layout/orgChart1"/>
    <dgm:cxn modelId="{A0C4BCD5-D305-4281-AF1A-5067F3B9C6D5}" type="presOf" srcId="{EB4E9A67-2890-415C-9A16-F22A8E4886EB}" destId="{4A66C4CC-D149-48DB-AD55-90C1A592D38F}" srcOrd="0" destOrd="0" presId="urn:microsoft.com/office/officeart/2005/8/layout/orgChart1"/>
    <dgm:cxn modelId="{3C80EBBD-2BF3-4233-9A87-F84A68C6C156}" type="presOf" srcId="{211A7565-3D6C-4186-BFDF-A1FBB0B0B950}" destId="{1B39041D-64C6-48F5-B254-865205179347}" srcOrd="0" destOrd="0" presId="urn:microsoft.com/office/officeart/2005/8/layout/orgChart1"/>
    <dgm:cxn modelId="{EDCF6E4A-F638-42AD-99BD-53AE0F5F9C92}" srcId="{8A6B9C98-2043-4A47-B783-1CDAD508D085}" destId="{6963F7F2-F8F0-49D6-92B8-D0361E7EFF5A}" srcOrd="1" destOrd="0" parTransId="{240D021C-8237-46D8-B185-DAFA8F36B378}" sibTransId="{476B3B6D-76CF-4B30-8D42-82818630F993}"/>
    <dgm:cxn modelId="{63A76102-1886-43BE-AB0C-E0342C6D581C}" type="presOf" srcId="{240D021C-8237-46D8-B185-DAFA8F36B378}" destId="{4C42006B-5994-492B-8DBE-22D349452258}" srcOrd="0" destOrd="0" presId="urn:microsoft.com/office/officeart/2005/8/layout/orgChart1"/>
    <dgm:cxn modelId="{353ACA4D-E1C6-43E7-A358-1DEEB8B0A28B}" srcId="{211A7565-3D6C-4186-BFDF-A1FBB0B0B950}" destId="{B42D731F-F5B4-4F91-85CE-B9DEB681F966}" srcOrd="2" destOrd="0" parTransId="{BFEC879C-D2C8-4FCF-9633-8EF1AE58AA4F}" sibTransId="{B6593220-EDDC-4E35-B895-BB5CBB03C543}"/>
    <dgm:cxn modelId="{3F0182A8-2BA0-4107-B7B1-0DBC034B2173}" type="presOf" srcId="{42CAB8D7-FEBE-48F9-B189-28BBB69C326B}" destId="{E60CB00B-0243-41F8-886C-E921C5482B51}" srcOrd="0" destOrd="0" presId="urn:microsoft.com/office/officeart/2005/8/layout/orgChart1"/>
    <dgm:cxn modelId="{E9C2EF2C-7BD3-4335-B07E-A4149AF0CA6C}" type="presParOf" srcId="{E18A24A5-7A42-4145-AFB2-552792AEFF3F}" destId="{89976B92-3C86-44EF-A336-97E357ACB91E}" srcOrd="0" destOrd="0" presId="urn:microsoft.com/office/officeart/2005/8/layout/orgChart1"/>
    <dgm:cxn modelId="{C74C7FBB-46BE-4D7E-B070-52AB891CA885}" type="presParOf" srcId="{89976B92-3C86-44EF-A336-97E357ACB91E}" destId="{366D503C-3CBA-4CB1-8258-C7AA5F59C42E}" srcOrd="0" destOrd="0" presId="urn:microsoft.com/office/officeart/2005/8/layout/orgChart1"/>
    <dgm:cxn modelId="{44C9707B-3A4D-4911-93F2-DD488C29EBB5}" type="presParOf" srcId="{366D503C-3CBA-4CB1-8258-C7AA5F59C42E}" destId="{1B7F47A8-72AC-4BCA-814F-40FF8F131346}" srcOrd="0" destOrd="0" presId="urn:microsoft.com/office/officeart/2005/8/layout/orgChart1"/>
    <dgm:cxn modelId="{3FF8C8ED-78BD-4CA3-B5A6-A09903832382}" type="presParOf" srcId="{366D503C-3CBA-4CB1-8258-C7AA5F59C42E}" destId="{01AFDE0E-7EA1-4FC6-918D-9A9FCF375003}" srcOrd="1" destOrd="0" presId="urn:microsoft.com/office/officeart/2005/8/layout/orgChart1"/>
    <dgm:cxn modelId="{4355847C-A0B6-4445-A850-A7D0EF8278E5}" type="presParOf" srcId="{89976B92-3C86-44EF-A336-97E357ACB91E}" destId="{1BD769AB-01CE-4396-87D2-B3D6FBC8B2C7}" srcOrd="1" destOrd="0" presId="urn:microsoft.com/office/officeart/2005/8/layout/orgChart1"/>
    <dgm:cxn modelId="{DCD9CE35-54B6-4D97-BA93-4ECB968B3608}" type="presParOf" srcId="{1BD769AB-01CE-4396-87D2-B3D6FBC8B2C7}" destId="{4A66C4CC-D149-48DB-AD55-90C1A592D38F}" srcOrd="0" destOrd="0" presId="urn:microsoft.com/office/officeart/2005/8/layout/orgChart1"/>
    <dgm:cxn modelId="{E08236B8-2AC9-4299-B585-EBE8E431AA21}" type="presParOf" srcId="{1BD769AB-01CE-4396-87D2-B3D6FBC8B2C7}" destId="{EA13CE34-0D08-4D72-AD86-AB8292F9F0DA}" srcOrd="1" destOrd="0" presId="urn:microsoft.com/office/officeart/2005/8/layout/orgChart1"/>
    <dgm:cxn modelId="{C70E9FD0-EE29-45D2-9118-0CB6204A353B}" type="presParOf" srcId="{EA13CE34-0D08-4D72-AD86-AB8292F9F0DA}" destId="{73E20633-5637-47A7-888A-F8E66FD19176}" srcOrd="0" destOrd="0" presId="urn:microsoft.com/office/officeart/2005/8/layout/orgChart1"/>
    <dgm:cxn modelId="{734755CC-7555-4A5A-A5F3-77DB7F85B5CA}" type="presParOf" srcId="{73E20633-5637-47A7-888A-F8E66FD19176}" destId="{1B39041D-64C6-48F5-B254-865205179347}" srcOrd="0" destOrd="0" presId="urn:microsoft.com/office/officeart/2005/8/layout/orgChart1"/>
    <dgm:cxn modelId="{A28A8AFF-C538-496D-B4C7-EA73486CC252}" type="presParOf" srcId="{73E20633-5637-47A7-888A-F8E66FD19176}" destId="{823A271B-83CF-4A99-8331-37B8CB2C1312}" srcOrd="1" destOrd="0" presId="urn:microsoft.com/office/officeart/2005/8/layout/orgChart1"/>
    <dgm:cxn modelId="{F93BCA89-E971-4424-BE92-DBC01E06F813}" type="presParOf" srcId="{EA13CE34-0D08-4D72-AD86-AB8292F9F0DA}" destId="{3836556D-7A29-4058-84B6-8E6C9659142B}" srcOrd="1" destOrd="0" presId="urn:microsoft.com/office/officeart/2005/8/layout/orgChart1"/>
    <dgm:cxn modelId="{FF705E23-7DE4-4A27-9A2D-FBB806CE8091}" type="presParOf" srcId="{3836556D-7A29-4058-84B6-8E6C9659142B}" destId="{1EE56E91-04A7-410E-A3D9-4C2FE35FD978}" srcOrd="0" destOrd="0" presId="urn:microsoft.com/office/officeart/2005/8/layout/orgChart1"/>
    <dgm:cxn modelId="{21FB830A-FB22-47F5-9D27-EB11BA6DF9DC}" type="presParOf" srcId="{3836556D-7A29-4058-84B6-8E6C9659142B}" destId="{E0EB73AE-9B64-4226-A70D-43092350240C}" srcOrd="1" destOrd="0" presId="urn:microsoft.com/office/officeart/2005/8/layout/orgChart1"/>
    <dgm:cxn modelId="{31B3CDFA-F5A0-4FDF-A5B2-95345C318FB1}" type="presParOf" srcId="{E0EB73AE-9B64-4226-A70D-43092350240C}" destId="{9B257D6E-B931-4205-BF0E-9C7E0FDAD9C9}" srcOrd="0" destOrd="0" presId="urn:microsoft.com/office/officeart/2005/8/layout/orgChart1"/>
    <dgm:cxn modelId="{12168331-57F2-428A-A1B1-390FDFED4771}" type="presParOf" srcId="{9B257D6E-B931-4205-BF0E-9C7E0FDAD9C9}" destId="{75D6A9C8-4EC6-4030-9151-56DC74132A5D}" srcOrd="0" destOrd="0" presId="urn:microsoft.com/office/officeart/2005/8/layout/orgChart1"/>
    <dgm:cxn modelId="{6BE2B05B-CF8C-4C68-8D84-68B9CA31CFDC}" type="presParOf" srcId="{9B257D6E-B931-4205-BF0E-9C7E0FDAD9C9}" destId="{FF09FB56-E6A6-4B2E-A97E-59EF14869A52}" srcOrd="1" destOrd="0" presId="urn:microsoft.com/office/officeart/2005/8/layout/orgChart1"/>
    <dgm:cxn modelId="{81396175-5613-452E-AC5F-386A44B98205}" type="presParOf" srcId="{E0EB73AE-9B64-4226-A70D-43092350240C}" destId="{11134C29-FFA2-44E9-A1A1-C91583CBDAA9}" srcOrd="1" destOrd="0" presId="urn:microsoft.com/office/officeart/2005/8/layout/orgChart1"/>
    <dgm:cxn modelId="{C88F338F-610E-4E89-AC72-60F1EF21EA47}" type="presParOf" srcId="{E0EB73AE-9B64-4226-A70D-43092350240C}" destId="{E6B179F2-EE4B-49A1-AF67-71009FDDA9F8}" srcOrd="2" destOrd="0" presId="urn:microsoft.com/office/officeart/2005/8/layout/orgChart1"/>
    <dgm:cxn modelId="{78A99448-12BA-4525-8581-DB04543C036E}" type="presParOf" srcId="{3836556D-7A29-4058-84B6-8E6C9659142B}" destId="{1357F3E8-1B8A-45BF-A9C3-C69DB7400B61}" srcOrd="2" destOrd="0" presId="urn:microsoft.com/office/officeart/2005/8/layout/orgChart1"/>
    <dgm:cxn modelId="{EA75E15A-0E36-40B4-9B17-72728990D886}" type="presParOf" srcId="{3836556D-7A29-4058-84B6-8E6C9659142B}" destId="{607519B3-79EB-4715-971F-1E6EB51598F0}" srcOrd="3" destOrd="0" presId="urn:microsoft.com/office/officeart/2005/8/layout/orgChart1"/>
    <dgm:cxn modelId="{1A04BB8D-489A-4156-8812-6C0CF11CE865}" type="presParOf" srcId="{607519B3-79EB-4715-971F-1E6EB51598F0}" destId="{103D9B31-C88D-4983-B59C-C6E3A1D801BC}" srcOrd="0" destOrd="0" presId="urn:microsoft.com/office/officeart/2005/8/layout/orgChart1"/>
    <dgm:cxn modelId="{99BCF80F-FB22-465C-9936-9F4B9779FE08}" type="presParOf" srcId="{103D9B31-C88D-4983-B59C-C6E3A1D801BC}" destId="{8C7198B7-B960-43F2-9BBA-D5448B3EE154}" srcOrd="0" destOrd="0" presId="urn:microsoft.com/office/officeart/2005/8/layout/orgChart1"/>
    <dgm:cxn modelId="{93FCFFAA-0F59-4DE4-9981-6022FAD3F71D}" type="presParOf" srcId="{103D9B31-C88D-4983-B59C-C6E3A1D801BC}" destId="{DCE438AC-B625-4B5D-AA5E-429A76996259}" srcOrd="1" destOrd="0" presId="urn:microsoft.com/office/officeart/2005/8/layout/orgChart1"/>
    <dgm:cxn modelId="{FB52009F-B2B1-4B6B-B2C9-F1D211CF4FAA}" type="presParOf" srcId="{607519B3-79EB-4715-971F-1E6EB51598F0}" destId="{6BC55F0F-3C19-4C7A-9944-7FA3A689BCBE}" srcOrd="1" destOrd="0" presId="urn:microsoft.com/office/officeart/2005/8/layout/orgChart1"/>
    <dgm:cxn modelId="{94F54DAA-FE69-44FD-A8BF-709A451C3CCE}" type="presParOf" srcId="{607519B3-79EB-4715-971F-1E6EB51598F0}" destId="{4134C19C-4A8E-4082-A09F-1F5019810B11}" srcOrd="2" destOrd="0" presId="urn:microsoft.com/office/officeart/2005/8/layout/orgChart1"/>
    <dgm:cxn modelId="{AF7C419F-5F46-4899-ADB1-0AF992B565EF}" type="presParOf" srcId="{3836556D-7A29-4058-84B6-8E6C9659142B}" destId="{396E7780-B740-4E96-8954-7BAB56ACD675}" srcOrd="4" destOrd="0" presId="urn:microsoft.com/office/officeart/2005/8/layout/orgChart1"/>
    <dgm:cxn modelId="{B595D3C1-2CA6-4827-9FAF-6DB5BC2693DA}" type="presParOf" srcId="{3836556D-7A29-4058-84B6-8E6C9659142B}" destId="{737E9FC0-AC54-412A-B6EA-49A0D989C588}" srcOrd="5" destOrd="0" presId="urn:microsoft.com/office/officeart/2005/8/layout/orgChart1"/>
    <dgm:cxn modelId="{88B285DE-0E38-4E9B-B645-51F9440FE424}" type="presParOf" srcId="{737E9FC0-AC54-412A-B6EA-49A0D989C588}" destId="{7A447816-2831-405E-981E-DF2C166B7873}" srcOrd="0" destOrd="0" presId="urn:microsoft.com/office/officeart/2005/8/layout/orgChart1"/>
    <dgm:cxn modelId="{BA40ED74-F697-4441-9B52-A17A7ADB243A}" type="presParOf" srcId="{7A447816-2831-405E-981E-DF2C166B7873}" destId="{440ED32C-23DD-42BC-AFFF-C068574C1ED2}" srcOrd="0" destOrd="0" presId="urn:microsoft.com/office/officeart/2005/8/layout/orgChart1"/>
    <dgm:cxn modelId="{C332AF13-770C-4772-8B0D-F49E6B65EB0B}" type="presParOf" srcId="{7A447816-2831-405E-981E-DF2C166B7873}" destId="{F9F48AB0-843C-4A93-92A2-B99CEBEA56D1}" srcOrd="1" destOrd="0" presId="urn:microsoft.com/office/officeart/2005/8/layout/orgChart1"/>
    <dgm:cxn modelId="{34972BDC-BC21-495F-BB7E-ABBF0348BB0A}" type="presParOf" srcId="{737E9FC0-AC54-412A-B6EA-49A0D989C588}" destId="{8AF979CA-3CDE-438C-B513-448A51889EBE}" srcOrd="1" destOrd="0" presId="urn:microsoft.com/office/officeart/2005/8/layout/orgChart1"/>
    <dgm:cxn modelId="{5BFC07A4-0291-4E56-A26A-8267CD739A3A}" type="presParOf" srcId="{737E9FC0-AC54-412A-B6EA-49A0D989C588}" destId="{853EDFC9-8C3B-4BC4-B72E-ABBB1A8DDA4E}" srcOrd="2" destOrd="0" presId="urn:microsoft.com/office/officeart/2005/8/layout/orgChart1"/>
    <dgm:cxn modelId="{C24CF135-6624-4977-A9CD-60D8DD2F4BA8}" type="presParOf" srcId="{EA13CE34-0D08-4D72-AD86-AB8292F9F0DA}" destId="{48C8DA97-D7C6-4733-B3A1-E791F33A970E}" srcOrd="2" destOrd="0" presId="urn:microsoft.com/office/officeart/2005/8/layout/orgChart1"/>
    <dgm:cxn modelId="{71FD7514-7CFB-41B1-B2F8-7D88A117FE3B}" type="presParOf" srcId="{1BD769AB-01CE-4396-87D2-B3D6FBC8B2C7}" destId="{517CD3D2-5B3D-465E-9437-4E8304193C7F}" srcOrd="2" destOrd="0" presId="urn:microsoft.com/office/officeart/2005/8/layout/orgChart1"/>
    <dgm:cxn modelId="{01E98CC7-AA71-41C7-BEB0-0886733167AC}" type="presParOf" srcId="{1BD769AB-01CE-4396-87D2-B3D6FBC8B2C7}" destId="{E90AFD8D-83B7-46CD-B4F1-DF2346A9AFB1}" srcOrd="3" destOrd="0" presId="urn:microsoft.com/office/officeart/2005/8/layout/orgChart1"/>
    <dgm:cxn modelId="{6884A52D-C2C9-4701-AF34-5C2B485A859A}" type="presParOf" srcId="{E90AFD8D-83B7-46CD-B4F1-DF2346A9AFB1}" destId="{1388D2F1-A2C0-43BB-A0F3-1EE12253A703}" srcOrd="0" destOrd="0" presId="urn:microsoft.com/office/officeart/2005/8/layout/orgChart1"/>
    <dgm:cxn modelId="{AEC3C7E8-B3DF-4B3F-8076-F8D8CDAA6484}" type="presParOf" srcId="{1388D2F1-A2C0-43BB-A0F3-1EE12253A703}" destId="{D1274984-4C2B-41AE-807F-09DB9C3DE39F}" srcOrd="0" destOrd="0" presId="urn:microsoft.com/office/officeart/2005/8/layout/orgChart1"/>
    <dgm:cxn modelId="{B0C885D2-9148-4913-8739-7EDB0E6DEA69}" type="presParOf" srcId="{1388D2F1-A2C0-43BB-A0F3-1EE12253A703}" destId="{63BD62AC-9CA3-4689-8035-13125A71C8E3}" srcOrd="1" destOrd="0" presId="urn:microsoft.com/office/officeart/2005/8/layout/orgChart1"/>
    <dgm:cxn modelId="{95652F1B-120A-4939-80B9-0AE10BD86B42}" type="presParOf" srcId="{E90AFD8D-83B7-46CD-B4F1-DF2346A9AFB1}" destId="{E955D4CB-7FBD-43D6-AE52-A7BBBE0F73EC}" srcOrd="1" destOrd="0" presId="urn:microsoft.com/office/officeart/2005/8/layout/orgChart1"/>
    <dgm:cxn modelId="{D523E18A-452A-48A6-836A-7FD03AB2BFFE}" type="presParOf" srcId="{E955D4CB-7FBD-43D6-AE52-A7BBBE0F73EC}" destId="{E60CB00B-0243-41F8-886C-E921C5482B51}" srcOrd="0" destOrd="0" presId="urn:microsoft.com/office/officeart/2005/8/layout/orgChart1"/>
    <dgm:cxn modelId="{E8E383B2-FA51-43FD-8156-5D1452F643C1}" type="presParOf" srcId="{E955D4CB-7FBD-43D6-AE52-A7BBBE0F73EC}" destId="{B14ACC11-ECA4-4FBD-AA24-791E97910060}" srcOrd="1" destOrd="0" presId="urn:microsoft.com/office/officeart/2005/8/layout/orgChart1"/>
    <dgm:cxn modelId="{201E55CC-B008-42C8-A7D5-8359BBCAE005}" type="presParOf" srcId="{B14ACC11-ECA4-4FBD-AA24-791E97910060}" destId="{F4B600CE-BCC5-4BA1-81BE-8334E7CB5688}" srcOrd="0" destOrd="0" presId="urn:microsoft.com/office/officeart/2005/8/layout/orgChart1"/>
    <dgm:cxn modelId="{744E9797-803F-4480-AC0D-65C392AB0091}" type="presParOf" srcId="{F4B600CE-BCC5-4BA1-81BE-8334E7CB5688}" destId="{38506A9B-4C94-4F42-A2BE-D32382DB2978}" srcOrd="0" destOrd="0" presId="urn:microsoft.com/office/officeart/2005/8/layout/orgChart1"/>
    <dgm:cxn modelId="{1E219B5F-1314-4D8B-926F-4666F78683F8}" type="presParOf" srcId="{F4B600CE-BCC5-4BA1-81BE-8334E7CB5688}" destId="{268C3C80-9131-44F6-8A58-41A7D8BFD9D4}" srcOrd="1" destOrd="0" presId="urn:microsoft.com/office/officeart/2005/8/layout/orgChart1"/>
    <dgm:cxn modelId="{658741E5-3B1B-437C-AC5E-BAA12CD418A3}" type="presParOf" srcId="{B14ACC11-ECA4-4FBD-AA24-791E97910060}" destId="{7963BFC8-6E1D-4CB6-B68D-A7CCDA342175}" srcOrd="1" destOrd="0" presId="urn:microsoft.com/office/officeart/2005/8/layout/orgChart1"/>
    <dgm:cxn modelId="{AD1436C0-29AD-4DE0-A389-E9869A8E63F6}" type="presParOf" srcId="{B14ACC11-ECA4-4FBD-AA24-791E97910060}" destId="{E68D75E5-C953-4A74-91C2-E27A2FF58F46}" srcOrd="2" destOrd="0" presId="urn:microsoft.com/office/officeart/2005/8/layout/orgChart1"/>
    <dgm:cxn modelId="{C59567CA-0FA2-4954-939C-280DF4286751}" type="presParOf" srcId="{E955D4CB-7FBD-43D6-AE52-A7BBBE0F73EC}" destId="{4C42006B-5994-492B-8DBE-22D349452258}" srcOrd="2" destOrd="0" presId="urn:microsoft.com/office/officeart/2005/8/layout/orgChart1"/>
    <dgm:cxn modelId="{9CE716AB-25B6-43DD-BEA5-0E710198215A}" type="presParOf" srcId="{E955D4CB-7FBD-43D6-AE52-A7BBBE0F73EC}" destId="{E76902DC-344A-469F-B4AB-C5BCEF5D8F2D}" srcOrd="3" destOrd="0" presId="urn:microsoft.com/office/officeart/2005/8/layout/orgChart1"/>
    <dgm:cxn modelId="{F764D68E-57F5-454A-8B94-270630624575}" type="presParOf" srcId="{E76902DC-344A-469F-B4AB-C5BCEF5D8F2D}" destId="{FDF5836E-C3F5-4592-B867-0D6B634DCE94}" srcOrd="0" destOrd="0" presId="urn:microsoft.com/office/officeart/2005/8/layout/orgChart1"/>
    <dgm:cxn modelId="{C376E9E8-811F-4305-9B0C-91D0A6893B2A}" type="presParOf" srcId="{FDF5836E-C3F5-4592-B867-0D6B634DCE94}" destId="{A434E622-F43F-4214-BECF-31CD010F1133}" srcOrd="0" destOrd="0" presId="urn:microsoft.com/office/officeart/2005/8/layout/orgChart1"/>
    <dgm:cxn modelId="{92C42248-92D4-40C7-8D79-EDD6B0036621}" type="presParOf" srcId="{FDF5836E-C3F5-4592-B867-0D6B634DCE94}" destId="{22942BB4-B8EB-4747-85F2-1D991CADBD90}" srcOrd="1" destOrd="0" presId="urn:microsoft.com/office/officeart/2005/8/layout/orgChart1"/>
    <dgm:cxn modelId="{D71DB329-7B76-47CC-8517-B1B07A731104}" type="presParOf" srcId="{E76902DC-344A-469F-B4AB-C5BCEF5D8F2D}" destId="{31B3F77E-9019-4405-9A4F-BDE418CA7BF7}" srcOrd="1" destOrd="0" presId="urn:microsoft.com/office/officeart/2005/8/layout/orgChart1"/>
    <dgm:cxn modelId="{A8AB56B3-5A93-4ECB-9C5E-6156A2E2F87D}" type="presParOf" srcId="{E76902DC-344A-469F-B4AB-C5BCEF5D8F2D}" destId="{08E30035-3615-4E01-B8CC-1B1DCDF81DFB}" srcOrd="2" destOrd="0" presId="urn:microsoft.com/office/officeart/2005/8/layout/orgChart1"/>
    <dgm:cxn modelId="{B93AF091-690B-4E8D-BE6E-9262B6AAE164}" type="presParOf" srcId="{E90AFD8D-83B7-46CD-B4F1-DF2346A9AFB1}" destId="{17E313E8-1363-4E02-8B19-9C74389029B8}" srcOrd="2" destOrd="0" presId="urn:microsoft.com/office/officeart/2005/8/layout/orgChart1"/>
    <dgm:cxn modelId="{2EEC1C35-3C87-4306-8E59-C1F2D6B4478B}" type="presParOf" srcId="{89976B92-3C86-44EF-A336-97E357ACB91E}" destId="{5BACE8DB-6D6E-4B71-9E49-1D7B179AFC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223D4-A11D-4BA8-BB14-83ED9B1D44E5}">
      <dsp:nvSpPr>
        <dsp:cNvPr id="0" name=""/>
        <dsp:cNvSpPr/>
      </dsp:nvSpPr>
      <dsp:spPr>
        <a:xfrm>
          <a:off x="4212468" y="936105"/>
          <a:ext cx="3600092" cy="378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870"/>
              </a:lnTo>
              <a:lnTo>
                <a:pt x="3600092" y="268870"/>
              </a:lnTo>
              <a:lnTo>
                <a:pt x="3600092" y="37874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10FFA6-9B2C-4A3F-87A6-27D0BC5BEDAA}">
      <dsp:nvSpPr>
        <dsp:cNvPr id="0" name=""/>
        <dsp:cNvSpPr/>
      </dsp:nvSpPr>
      <dsp:spPr>
        <a:xfrm>
          <a:off x="4212468" y="936105"/>
          <a:ext cx="2160055" cy="378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870"/>
              </a:lnTo>
              <a:lnTo>
                <a:pt x="2160055" y="268870"/>
              </a:lnTo>
              <a:lnTo>
                <a:pt x="2160055" y="37874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E2B24-108B-4DA6-A694-CDBD0E82ED53}">
      <dsp:nvSpPr>
        <dsp:cNvPr id="0" name=""/>
        <dsp:cNvSpPr/>
      </dsp:nvSpPr>
      <dsp:spPr>
        <a:xfrm>
          <a:off x="4212468" y="936105"/>
          <a:ext cx="720018" cy="378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870"/>
              </a:lnTo>
              <a:lnTo>
                <a:pt x="720018" y="268870"/>
              </a:lnTo>
              <a:lnTo>
                <a:pt x="720018" y="37874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A084A-D5B3-4BB5-A8B2-50B7A9006E57}">
      <dsp:nvSpPr>
        <dsp:cNvPr id="0" name=""/>
        <dsp:cNvSpPr/>
      </dsp:nvSpPr>
      <dsp:spPr>
        <a:xfrm>
          <a:off x="3492449" y="936105"/>
          <a:ext cx="720018" cy="378745"/>
        </a:xfrm>
        <a:custGeom>
          <a:avLst/>
          <a:gdLst/>
          <a:ahLst/>
          <a:cxnLst/>
          <a:rect l="0" t="0" r="0" b="0"/>
          <a:pathLst>
            <a:path>
              <a:moveTo>
                <a:pt x="720018" y="0"/>
              </a:moveTo>
              <a:lnTo>
                <a:pt x="720018" y="268870"/>
              </a:lnTo>
              <a:lnTo>
                <a:pt x="0" y="268870"/>
              </a:lnTo>
              <a:lnTo>
                <a:pt x="0" y="37874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7D558-416A-4131-BF79-CE4196C350FB}">
      <dsp:nvSpPr>
        <dsp:cNvPr id="0" name=""/>
        <dsp:cNvSpPr/>
      </dsp:nvSpPr>
      <dsp:spPr>
        <a:xfrm>
          <a:off x="2052412" y="936105"/>
          <a:ext cx="2160055" cy="378745"/>
        </a:xfrm>
        <a:custGeom>
          <a:avLst/>
          <a:gdLst/>
          <a:ahLst/>
          <a:cxnLst/>
          <a:rect l="0" t="0" r="0" b="0"/>
          <a:pathLst>
            <a:path>
              <a:moveTo>
                <a:pt x="2160055" y="0"/>
              </a:moveTo>
              <a:lnTo>
                <a:pt x="2160055" y="268870"/>
              </a:lnTo>
              <a:lnTo>
                <a:pt x="0" y="268870"/>
              </a:lnTo>
              <a:lnTo>
                <a:pt x="0" y="37874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64A4C1-1567-403B-B6EF-97250A9B11C6}">
      <dsp:nvSpPr>
        <dsp:cNvPr id="0" name=""/>
        <dsp:cNvSpPr/>
      </dsp:nvSpPr>
      <dsp:spPr>
        <a:xfrm>
          <a:off x="612375" y="936105"/>
          <a:ext cx="3600092" cy="378745"/>
        </a:xfrm>
        <a:custGeom>
          <a:avLst/>
          <a:gdLst/>
          <a:ahLst/>
          <a:cxnLst/>
          <a:rect l="0" t="0" r="0" b="0"/>
          <a:pathLst>
            <a:path>
              <a:moveTo>
                <a:pt x="3600092" y="0"/>
              </a:moveTo>
              <a:lnTo>
                <a:pt x="3600092" y="268870"/>
              </a:lnTo>
              <a:lnTo>
                <a:pt x="0" y="268870"/>
              </a:lnTo>
              <a:lnTo>
                <a:pt x="0" y="37874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E602D-BB92-41AB-B7A5-8685968E40A2}">
      <dsp:nvSpPr>
        <dsp:cNvPr id="0" name=""/>
        <dsp:cNvSpPr/>
      </dsp:nvSpPr>
      <dsp:spPr>
        <a:xfrm>
          <a:off x="2088231" y="307194"/>
          <a:ext cx="4248472" cy="628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Теоретические основы социального менеджмента </a:t>
          </a:r>
          <a:endParaRPr lang="ru-RU" sz="2000" kern="1200" dirty="0"/>
        </a:p>
      </dsp:txBody>
      <dsp:txXfrm>
        <a:off x="2088231" y="307194"/>
        <a:ext cx="4248472" cy="628910"/>
      </dsp:txXfrm>
    </dsp:sp>
    <dsp:sp modelId="{72D4EF22-CABF-4BD6-8FB6-2B1850427A47}">
      <dsp:nvSpPr>
        <dsp:cNvPr id="0" name=""/>
        <dsp:cNvSpPr/>
      </dsp:nvSpPr>
      <dsp:spPr>
        <a:xfrm>
          <a:off x="2231" y="1314850"/>
          <a:ext cx="1220286" cy="523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социология</a:t>
          </a:r>
          <a:endParaRPr lang="ru-RU" sz="1600" kern="1200" dirty="0"/>
        </a:p>
      </dsp:txBody>
      <dsp:txXfrm>
        <a:off x="2231" y="1314850"/>
        <a:ext cx="1220286" cy="523216"/>
      </dsp:txXfrm>
    </dsp:sp>
    <dsp:sp modelId="{3D31153A-2413-4268-B8EF-28AE73941F82}">
      <dsp:nvSpPr>
        <dsp:cNvPr id="0" name=""/>
        <dsp:cNvSpPr/>
      </dsp:nvSpPr>
      <dsp:spPr>
        <a:xfrm>
          <a:off x="1442269" y="1314850"/>
          <a:ext cx="1220286" cy="523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психология</a:t>
          </a:r>
          <a:endParaRPr lang="ru-RU" sz="1600" kern="1200" dirty="0"/>
        </a:p>
      </dsp:txBody>
      <dsp:txXfrm>
        <a:off x="1442269" y="1314850"/>
        <a:ext cx="1220286" cy="523216"/>
      </dsp:txXfrm>
    </dsp:sp>
    <dsp:sp modelId="{44CC4A80-B25D-4127-B17D-D3D59BF5F435}">
      <dsp:nvSpPr>
        <dsp:cNvPr id="0" name=""/>
        <dsp:cNvSpPr/>
      </dsp:nvSpPr>
      <dsp:spPr>
        <a:xfrm>
          <a:off x="2882306" y="1314850"/>
          <a:ext cx="1220286" cy="523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философия</a:t>
          </a:r>
          <a:endParaRPr lang="ru-RU" sz="1600" kern="1200" dirty="0"/>
        </a:p>
      </dsp:txBody>
      <dsp:txXfrm>
        <a:off x="2882306" y="1314850"/>
        <a:ext cx="1220286" cy="523216"/>
      </dsp:txXfrm>
    </dsp:sp>
    <dsp:sp modelId="{2061E090-B685-4C1F-8BA0-5660940E926E}">
      <dsp:nvSpPr>
        <dsp:cNvPr id="0" name=""/>
        <dsp:cNvSpPr/>
      </dsp:nvSpPr>
      <dsp:spPr>
        <a:xfrm>
          <a:off x="4322343" y="1314850"/>
          <a:ext cx="1220286" cy="523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статистика</a:t>
          </a:r>
          <a:endParaRPr lang="ru-RU" sz="1600" kern="1200" dirty="0"/>
        </a:p>
      </dsp:txBody>
      <dsp:txXfrm>
        <a:off x="4322343" y="1314850"/>
        <a:ext cx="1220286" cy="523216"/>
      </dsp:txXfrm>
    </dsp:sp>
    <dsp:sp modelId="{AC4A874C-E009-4556-BD70-5F1A7DF5768F}">
      <dsp:nvSpPr>
        <dsp:cNvPr id="0" name=""/>
        <dsp:cNvSpPr/>
      </dsp:nvSpPr>
      <dsp:spPr>
        <a:xfrm>
          <a:off x="5762380" y="1314850"/>
          <a:ext cx="1220286" cy="523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демография</a:t>
          </a:r>
          <a:endParaRPr lang="ru-RU" sz="1600" kern="1200" dirty="0"/>
        </a:p>
      </dsp:txBody>
      <dsp:txXfrm>
        <a:off x="5762380" y="1314850"/>
        <a:ext cx="1220286" cy="523216"/>
      </dsp:txXfrm>
    </dsp:sp>
    <dsp:sp modelId="{25508D74-B3C5-450C-96C0-6F0C3E6388FD}">
      <dsp:nvSpPr>
        <dsp:cNvPr id="0" name=""/>
        <dsp:cNvSpPr/>
      </dsp:nvSpPr>
      <dsp:spPr>
        <a:xfrm>
          <a:off x="7202417" y="1314850"/>
          <a:ext cx="1220286" cy="523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менеджмент</a:t>
          </a:r>
          <a:endParaRPr lang="ru-RU" sz="1600" kern="1200" dirty="0"/>
        </a:p>
      </dsp:txBody>
      <dsp:txXfrm>
        <a:off x="7202417" y="1314850"/>
        <a:ext cx="1220286" cy="523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67A3DE-0463-42A0-85DE-3463A83F0B70}">
      <dsp:nvSpPr>
        <dsp:cNvPr id="0" name=""/>
        <dsp:cNvSpPr/>
      </dsp:nvSpPr>
      <dsp:spPr>
        <a:xfrm>
          <a:off x="2502280" y="1566451"/>
          <a:ext cx="1602175" cy="9715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Социальный менеджмент</a:t>
          </a:r>
          <a:endParaRPr lang="ru-RU" sz="1400" kern="1200" dirty="0"/>
        </a:p>
      </dsp:txBody>
      <dsp:txXfrm>
        <a:off x="2736913" y="1708734"/>
        <a:ext cx="1132909" cy="687003"/>
      </dsp:txXfrm>
    </dsp:sp>
    <dsp:sp modelId="{CE22FB22-FA48-4600-9BCF-2116FB36DAA8}">
      <dsp:nvSpPr>
        <dsp:cNvPr id="0" name=""/>
        <dsp:cNvSpPr/>
      </dsp:nvSpPr>
      <dsp:spPr>
        <a:xfrm rot="16200000">
          <a:off x="3216649" y="1274311"/>
          <a:ext cx="173437" cy="3541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3242665" y="1371155"/>
        <a:ext cx="121406" cy="212482"/>
      </dsp:txXfrm>
    </dsp:sp>
    <dsp:sp modelId="{37A95E72-F327-4736-884C-48913E1D82B9}">
      <dsp:nvSpPr>
        <dsp:cNvPr id="0" name=""/>
        <dsp:cNvSpPr/>
      </dsp:nvSpPr>
      <dsp:spPr>
        <a:xfrm>
          <a:off x="2511280" y="360041"/>
          <a:ext cx="1584177" cy="9715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Процесс управления</a:t>
          </a:r>
          <a:endParaRPr lang="ru-RU" sz="1400" kern="1200" dirty="0"/>
        </a:p>
      </dsp:txBody>
      <dsp:txXfrm>
        <a:off x="2743277" y="502324"/>
        <a:ext cx="1120183" cy="687003"/>
      </dsp:txXfrm>
    </dsp:sp>
    <dsp:sp modelId="{FCFC9F9A-95B4-4DD2-87CF-6C66F9254D5C}">
      <dsp:nvSpPr>
        <dsp:cNvPr id="0" name=""/>
        <dsp:cNvSpPr/>
      </dsp:nvSpPr>
      <dsp:spPr>
        <a:xfrm rot="2">
          <a:off x="4130200" y="1875166"/>
          <a:ext cx="62019" cy="3541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4130200" y="1945994"/>
        <a:ext cx="43413" cy="212482"/>
      </dsp:txXfrm>
    </dsp:sp>
    <dsp:sp modelId="{D960B839-240D-45CA-A7C5-4D29A3A61298}">
      <dsp:nvSpPr>
        <dsp:cNvPr id="0" name=""/>
        <dsp:cNvSpPr/>
      </dsp:nvSpPr>
      <dsp:spPr>
        <a:xfrm>
          <a:off x="4221473" y="1566451"/>
          <a:ext cx="1476154" cy="9715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Объекты управления</a:t>
          </a:r>
          <a:endParaRPr lang="ru-RU" sz="1400" kern="1200" dirty="0"/>
        </a:p>
      </dsp:txBody>
      <dsp:txXfrm>
        <a:off x="4437651" y="1708734"/>
        <a:ext cx="1043798" cy="687003"/>
      </dsp:txXfrm>
    </dsp:sp>
    <dsp:sp modelId="{D9EDBB2F-05E6-41A9-8C6B-3A8BE6556BE2}">
      <dsp:nvSpPr>
        <dsp:cNvPr id="0" name=""/>
        <dsp:cNvSpPr/>
      </dsp:nvSpPr>
      <dsp:spPr>
        <a:xfrm rot="5400000">
          <a:off x="3241139" y="2474841"/>
          <a:ext cx="124457" cy="3541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3259808" y="2527001"/>
        <a:ext cx="87120" cy="212482"/>
      </dsp:txXfrm>
    </dsp:sp>
    <dsp:sp modelId="{6F6E8869-F0E8-49FB-ADE3-752D79E81F3A}">
      <dsp:nvSpPr>
        <dsp:cNvPr id="0" name=""/>
        <dsp:cNvSpPr/>
      </dsp:nvSpPr>
      <dsp:spPr>
        <a:xfrm>
          <a:off x="2511280" y="2772846"/>
          <a:ext cx="1584177" cy="9715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Механизмы управления</a:t>
          </a:r>
          <a:endParaRPr lang="ru-RU" sz="1400" kern="1200" dirty="0"/>
        </a:p>
      </dsp:txBody>
      <dsp:txXfrm>
        <a:off x="2743277" y="2915129"/>
        <a:ext cx="1120183" cy="687003"/>
      </dsp:txXfrm>
    </dsp:sp>
    <dsp:sp modelId="{96C9600A-B465-40A3-A382-E518D656A2EA}">
      <dsp:nvSpPr>
        <dsp:cNvPr id="0" name=""/>
        <dsp:cNvSpPr/>
      </dsp:nvSpPr>
      <dsp:spPr>
        <a:xfrm rot="10799998">
          <a:off x="2401018" y="1875166"/>
          <a:ext cx="71558" cy="3541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2422485" y="1945994"/>
        <a:ext cx="50091" cy="212482"/>
      </dsp:txXfrm>
    </dsp:sp>
    <dsp:sp modelId="{621ADDD1-24AB-4549-B829-09B153C3AD43}">
      <dsp:nvSpPr>
        <dsp:cNvPr id="0" name=""/>
        <dsp:cNvSpPr/>
      </dsp:nvSpPr>
      <dsp:spPr>
        <a:xfrm>
          <a:off x="927107" y="1566451"/>
          <a:ext cx="1440157" cy="9715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Субъекты управления</a:t>
          </a:r>
          <a:endParaRPr lang="ru-RU" sz="1400" kern="1200" dirty="0"/>
        </a:p>
      </dsp:txBody>
      <dsp:txXfrm>
        <a:off x="1138013" y="1708734"/>
        <a:ext cx="1018345" cy="6870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2006B-5994-492B-8DBE-22D349452258}">
      <dsp:nvSpPr>
        <dsp:cNvPr id="0" name=""/>
        <dsp:cNvSpPr/>
      </dsp:nvSpPr>
      <dsp:spPr>
        <a:xfrm>
          <a:off x="5284628" y="990390"/>
          <a:ext cx="587619" cy="847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629"/>
              </a:lnTo>
              <a:lnTo>
                <a:pt x="587619" y="84762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CB00B-0243-41F8-886C-E921C5482B51}">
      <dsp:nvSpPr>
        <dsp:cNvPr id="0" name=""/>
        <dsp:cNvSpPr/>
      </dsp:nvSpPr>
      <dsp:spPr>
        <a:xfrm>
          <a:off x="5284628" y="990390"/>
          <a:ext cx="587619" cy="373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269"/>
              </a:lnTo>
              <a:lnTo>
                <a:pt x="587619" y="37326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7CD3D2-5B3D-465E-9437-4E8304193C7F}">
      <dsp:nvSpPr>
        <dsp:cNvPr id="0" name=""/>
        <dsp:cNvSpPr/>
      </dsp:nvSpPr>
      <dsp:spPr>
        <a:xfrm>
          <a:off x="4056111" y="546822"/>
          <a:ext cx="2485225" cy="224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354"/>
              </a:lnTo>
              <a:lnTo>
                <a:pt x="2485225" y="104354"/>
              </a:lnTo>
              <a:lnTo>
                <a:pt x="2485225" y="22444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6E7780-B740-4E96-8954-7BAB56ACD675}">
      <dsp:nvSpPr>
        <dsp:cNvPr id="0" name=""/>
        <dsp:cNvSpPr/>
      </dsp:nvSpPr>
      <dsp:spPr>
        <a:xfrm>
          <a:off x="314177" y="990390"/>
          <a:ext cx="379331" cy="12740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4002"/>
              </a:lnTo>
              <a:lnTo>
                <a:pt x="379331" y="127400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7F3E8-1B8A-45BF-A9C3-C69DB7400B61}">
      <dsp:nvSpPr>
        <dsp:cNvPr id="0" name=""/>
        <dsp:cNvSpPr/>
      </dsp:nvSpPr>
      <dsp:spPr>
        <a:xfrm>
          <a:off x="314177" y="990390"/>
          <a:ext cx="379331" cy="776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6507"/>
              </a:lnTo>
              <a:lnTo>
                <a:pt x="379331" y="77650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56E91-04A7-410E-A3D9-4C2FE35FD978}">
      <dsp:nvSpPr>
        <dsp:cNvPr id="0" name=""/>
        <dsp:cNvSpPr/>
      </dsp:nvSpPr>
      <dsp:spPr>
        <a:xfrm>
          <a:off x="314177" y="990390"/>
          <a:ext cx="379331" cy="264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183"/>
              </a:lnTo>
              <a:lnTo>
                <a:pt x="379331" y="26418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66C4CC-D149-48DB-AD55-90C1A592D38F}">
      <dsp:nvSpPr>
        <dsp:cNvPr id="0" name=""/>
        <dsp:cNvSpPr/>
      </dsp:nvSpPr>
      <dsp:spPr>
        <a:xfrm>
          <a:off x="1570886" y="546822"/>
          <a:ext cx="2485225" cy="224448"/>
        </a:xfrm>
        <a:custGeom>
          <a:avLst/>
          <a:gdLst/>
          <a:ahLst/>
          <a:cxnLst/>
          <a:rect l="0" t="0" r="0" b="0"/>
          <a:pathLst>
            <a:path>
              <a:moveTo>
                <a:pt x="2485225" y="0"/>
              </a:moveTo>
              <a:lnTo>
                <a:pt x="2485225" y="104354"/>
              </a:lnTo>
              <a:lnTo>
                <a:pt x="0" y="104354"/>
              </a:lnTo>
              <a:lnTo>
                <a:pt x="0" y="22444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F47A8-72AC-4BCA-814F-40FF8F131346}">
      <dsp:nvSpPr>
        <dsp:cNvPr id="0" name=""/>
        <dsp:cNvSpPr/>
      </dsp:nvSpPr>
      <dsp:spPr>
        <a:xfrm>
          <a:off x="2351583" y="0"/>
          <a:ext cx="3409056" cy="5468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КЛАССИФИКАЦИЯ СОЦИАЛЬНЫХ ПРОЦЕССОВ</a:t>
          </a:r>
          <a:endParaRPr lang="ru-RU" sz="1800" b="1" kern="1200" dirty="0"/>
        </a:p>
      </dsp:txBody>
      <dsp:txXfrm>
        <a:off x="2351583" y="0"/>
        <a:ext cx="3409056" cy="546822"/>
      </dsp:txXfrm>
    </dsp:sp>
    <dsp:sp modelId="{1B39041D-64C6-48F5-B254-865205179347}">
      <dsp:nvSpPr>
        <dsp:cNvPr id="0" name=""/>
        <dsp:cNvSpPr/>
      </dsp:nvSpPr>
      <dsp:spPr>
        <a:xfrm>
          <a:off x="0" y="771270"/>
          <a:ext cx="3141773" cy="2191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 ФУНКЦИЯМ</a:t>
          </a:r>
          <a:endParaRPr lang="ru-RU" sz="1800" b="1" kern="1200" dirty="0"/>
        </a:p>
      </dsp:txBody>
      <dsp:txXfrm>
        <a:off x="0" y="771270"/>
        <a:ext cx="3141773" cy="219120"/>
      </dsp:txXfrm>
    </dsp:sp>
    <dsp:sp modelId="{75D6A9C8-4EC6-4030-9151-56DC74132A5D}">
      <dsp:nvSpPr>
        <dsp:cNvPr id="0" name=""/>
        <dsp:cNvSpPr/>
      </dsp:nvSpPr>
      <dsp:spPr>
        <a:xfrm>
          <a:off x="693508" y="1150750"/>
          <a:ext cx="3503553" cy="2076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smtClean="0"/>
            <a:t>ба­зовые</a:t>
          </a:r>
          <a:endParaRPr lang="ru-RU" sz="1800" b="0" i="1" kern="1200"/>
        </a:p>
      </dsp:txBody>
      <dsp:txXfrm>
        <a:off x="693508" y="1150750"/>
        <a:ext cx="3503553" cy="207648"/>
      </dsp:txXfrm>
    </dsp:sp>
    <dsp:sp modelId="{8C7198B7-B960-43F2-9BBA-D5448B3EE154}">
      <dsp:nvSpPr>
        <dsp:cNvPr id="0" name=""/>
        <dsp:cNvSpPr/>
      </dsp:nvSpPr>
      <dsp:spPr>
        <a:xfrm>
          <a:off x="693508" y="1609652"/>
          <a:ext cx="3554965" cy="3144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1" kern="1200" dirty="0" smtClean="0"/>
            <a:t>интегративно-обеспечивающие</a:t>
          </a:r>
          <a:endParaRPr lang="ru-RU" sz="1700" b="0" i="1" kern="1200" dirty="0"/>
        </a:p>
      </dsp:txBody>
      <dsp:txXfrm>
        <a:off x="693508" y="1609652"/>
        <a:ext cx="3554965" cy="314491"/>
      </dsp:txXfrm>
    </dsp:sp>
    <dsp:sp modelId="{440ED32C-23DD-42BC-AFFF-C068574C1ED2}">
      <dsp:nvSpPr>
        <dsp:cNvPr id="0" name=""/>
        <dsp:cNvSpPr/>
      </dsp:nvSpPr>
      <dsp:spPr>
        <a:xfrm>
          <a:off x="693508" y="2092921"/>
          <a:ext cx="3580699" cy="3429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err="1" smtClean="0"/>
            <a:t>изменяюще</a:t>
          </a:r>
          <a:r>
            <a:rPr lang="ru-RU" sz="1800" b="0" i="1" kern="1200" dirty="0" smtClean="0"/>
            <a:t>-поддерживающие</a:t>
          </a:r>
          <a:endParaRPr lang="ru-RU" sz="1800" b="0" i="1" kern="1200" dirty="0"/>
        </a:p>
      </dsp:txBody>
      <dsp:txXfrm>
        <a:off x="693508" y="2092921"/>
        <a:ext cx="3580699" cy="342942"/>
      </dsp:txXfrm>
    </dsp:sp>
    <dsp:sp modelId="{D1274984-4C2B-41AE-807F-09DB9C3DE39F}">
      <dsp:nvSpPr>
        <dsp:cNvPr id="0" name=""/>
        <dsp:cNvSpPr/>
      </dsp:nvSpPr>
      <dsp:spPr>
        <a:xfrm>
          <a:off x="4970450" y="771270"/>
          <a:ext cx="3141773" cy="2191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 МАСШТАБНОСТИ</a:t>
          </a:r>
          <a:endParaRPr lang="ru-RU" sz="1800" b="1" kern="1200" dirty="0"/>
        </a:p>
      </dsp:txBody>
      <dsp:txXfrm>
        <a:off x="4970450" y="771270"/>
        <a:ext cx="3141773" cy="219120"/>
      </dsp:txXfrm>
    </dsp:sp>
    <dsp:sp modelId="{38506A9B-4C94-4F42-A2BE-D32382DB2978}">
      <dsp:nvSpPr>
        <dsp:cNvPr id="0" name=""/>
        <dsp:cNvSpPr/>
      </dsp:nvSpPr>
      <dsp:spPr>
        <a:xfrm>
          <a:off x="5872247" y="1246573"/>
          <a:ext cx="1880042" cy="234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smtClean="0"/>
            <a:t>локальные</a:t>
          </a:r>
          <a:endParaRPr lang="ru-RU" sz="1800" b="0" i="1" kern="1200" dirty="0"/>
        </a:p>
      </dsp:txBody>
      <dsp:txXfrm>
        <a:off x="5872247" y="1246573"/>
        <a:ext cx="1880042" cy="234171"/>
      </dsp:txXfrm>
    </dsp:sp>
    <dsp:sp modelId="{A434E622-F43F-4214-BECF-31CD010F1133}">
      <dsp:nvSpPr>
        <dsp:cNvPr id="0" name=""/>
        <dsp:cNvSpPr/>
      </dsp:nvSpPr>
      <dsp:spPr>
        <a:xfrm>
          <a:off x="5872247" y="1720933"/>
          <a:ext cx="1880042" cy="234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smtClean="0"/>
            <a:t>глобальные</a:t>
          </a:r>
          <a:endParaRPr lang="ru-RU" sz="1800" b="0" i="1" kern="1200" dirty="0"/>
        </a:p>
      </dsp:txBody>
      <dsp:txXfrm>
        <a:off x="5872247" y="1720933"/>
        <a:ext cx="1880042" cy="234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463-58E3-48BC-AD35-F2F4CA2221E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C2EE-7818-4733-81D0-8C4E9DB0F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2E2463-58E3-48BC-AD35-F2F4CA2221E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CD4C2EE-7818-4733-81D0-8C4E9DB0F7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56992"/>
            <a:ext cx="7848600" cy="1440160"/>
          </a:xfrm>
        </p:spPr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4400" dirty="0" smtClean="0"/>
              <a:t>Введение </a:t>
            </a:r>
            <a:r>
              <a:rPr lang="ru-RU" sz="4400" dirty="0"/>
              <a:t>в социальный </a:t>
            </a:r>
            <a:r>
              <a:rPr lang="ru-RU" sz="4400" dirty="0" smtClean="0"/>
              <a:t>менеджмент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25144"/>
            <a:ext cx="7846640" cy="1752600"/>
          </a:xfrm>
        </p:spPr>
        <p:txBody>
          <a:bodyPr/>
          <a:lstStyle/>
          <a:p>
            <a:pPr algn="r"/>
            <a:r>
              <a:rPr lang="ru-RU" dirty="0" smtClean="0"/>
              <a:t>Лекция № 1</a:t>
            </a:r>
          </a:p>
          <a:p>
            <a:endParaRPr lang="ru-RU" dirty="0"/>
          </a:p>
          <a:p>
            <a:pPr algn="r"/>
            <a:r>
              <a:rPr lang="ru-RU" dirty="0" smtClean="0"/>
              <a:t>Разработчик: Смешная А.Ю.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62068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ФГБОУ КРАСГМУ ИМ. ПРОФ. В.Ф. ВОЙНО-ЯСЕНЕЦКОГО МИНЗДРАВА РОССИИ</a:t>
            </a:r>
            <a:endParaRPr lang="en-US" dirty="0" smtClean="0"/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ФАРМАЦЕВТИЧЕСКИЙ КОЛЛЕДЖ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2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856984" cy="648072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</a:rPr>
              <a:t>ИСТОРИЯ И СУЩНОСТЬ СОЦИАЛЬНОГО МЕНЕДЖМЕНТА</a:t>
            </a:r>
            <a:endParaRPr lang="ru-RU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43608" y="2852936"/>
            <a:ext cx="7128792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СОЦИАЛЬНЫЙ      МЕНЕДЖМЕНТ</a:t>
            </a:r>
          </a:p>
          <a:p>
            <a:pPr algn="ctr"/>
            <a:r>
              <a:rPr lang="ru-RU" sz="2000" b="1" dirty="0" smtClean="0"/>
              <a:t> 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000" dirty="0"/>
              <a:t>— раздел менеджмента, предметом которого являются процессы, отражающие мотивации человеческого поведения, социальные отношения и их закономерности, анализ социальных последствий экономических и других решений, принимаемых на различных уровнях управления персоналом и другими областями, связанными с деятельностью организации</a:t>
            </a:r>
            <a:r>
              <a:rPr lang="ru-RU" sz="2000" dirty="0" smtClean="0"/>
              <a:t>.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Зародился на </a:t>
            </a:r>
            <a:r>
              <a:rPr lang="ru-RU" sz="2000" dirty="0"/>
              <a:t>Западе в 60—80-е гг. XX </a:t>
            </a:r>
            <a:r>
              <a:rPr lang="ru-RU" sz="2000" dirty="0" smtClean="0"/>
              <a:t>в.</a:t>
            </a:r>
            <a:endParaRPr lang="ru-RU" sz="2000" b="1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4608004" y="1124744"/>
            <a:ext cx="4284476" cy="151216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Менеджмент</a:t>
            </a:r>
            <a:r>
              <a:rPr lang="ru-RU" sz="1600" dirty="0" smtClean="0"/>
              <a:t> (англ. </a:t>
            </a:r>
            <a:r>
              <a:rPr lang="ru-RU" sz="1600" dirty="0" err="1" smtClean="0"/>
              <a:t>management</a:t>
            </a:r>
            <a:r>
              <a:rPr lang="ru-RU" sz="1600" dirty="0" smtClean="0"/>
              <a:t> — управление) — совокупность принципов, методов, средств и форм управления </a:t>
            </a:r>
            <a:r>
              <a:rPr lang="ru-RU" sz="1600" dirty="0"/>
              <a:t>п</a:t>
            </a:r>
            <a:r>
              <a:rPr lang="ru-RU" sz="1600" dirty="0" smtClean="0"/>
              <a:t>роизводством, разработанных с целью повышения эффективности производства и увеличения прибыли. </a:t>
            </a:r>
            <a:endParaRPr lang="ru-RU" sz="1600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179512" y="1124744"/>
            <a:ext cx="4248472" cy="1512168"/>
          </a:xfrm>
          <a:prstGeom prst="wedgeRectCallout">
            <a:avLst>
              <a:gd name="adj1" fmla="val 21519"/>
              <a:gd name="adj2" fmla="val 61709"/>
            </a:avLst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«</a:t>
            </a:r>
            <a:r>
              <a:rPr lang="ru-RU" sz="1600" b="1" dirty="0" smtClean="0"/>
              <a:t>Социальный</a:t>
            </a:r>
            <a:r>
              <a:rPr lang="ru-RU" sz="1600" dirty="0" smtClean="0"/>
              <a:t>» (лат. </a:t>
            </a:r>
            <a:r>
              <a:rPr lang="ru-RU" sz="1600" dirty="0" err="1" smtClean="0"/>
              <a:t>Socialis</a:t>
            </a:r>
            <a:r>
              <a:rPr lang="ru-RU" sz="1600" dirty="0" smtClean="0"/>
              <a:t>) - общественный, относящийся к жизни людей и их отношениям в обществе.  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7363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35280" cy="9906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ИСТОРИЯ И СУЩНОСТЬ СОЦИАЛЬНОГО МЕНЕДЖМЕНТА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88840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Объект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социального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менеджмента: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социальные </a:t>
            </a:r>
            <a:r>
              <a:rPr lang="ru-RU" dirty="0"/>
              <a:t>явления, отношения, поведение и деятельность людей в социальной сфере.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Предмет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социального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менеджмента: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отношения </a:t>
            </a:r>
            <a:r>
              <a:rPr lang="ru-RU" dirty="0"/>
              <a:t>в </a:t>
            </a:r>
            <a:r>
              <a:rPr lang="ru-RU" dirty="0" smtClean="0"/>
              <a:t> обществе</a:t>
            </a:r>
            <a:r>
              <a:rPr lang="ru-RU" dirty="0"/>
              <a:t>, социальные </a:t>
            </a:r>
            <a:r>
              <a:rPr lang="ru-RU" dirty="0" smtClean="0"/>
              <a:t> процессы </a:t>
            </a:r>
            <a:r>
              <a:rPr lang="ru-RU" dirty="0"/>
              <a:t>и </a:t>
            </a:r>
            <a:r>
              <a:rPr lang="ru-RU" dirty="0" smtClean="0"/>
              <a:t>их  закономерности.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39956869"/>
              </p:ext>
            </p:extLst>
          </p:nvPr>
        </p:nvGraphicFramePr>
        <p:xfrm>
          <a:off x="395536" y="3933056"/>
          <a:ext cx="842493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143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ПРИНЦИПЫ СОЦИАЛЬНОГО МЕНЕДЖМЕНТА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92216"/>
          </a:xfrm>
        </p:spPr>
        <p:txBody>
          <a:bodyPr>
            <a:normAutofit fontScale="77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dirty="0"/>
              <a:t>принцип единоначалия в принятии решений и коллегиальности при их обсуждении;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принцип единства административно-государственного, хозяйственного и социально-культурного менеджмента;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принцип сочетания отраслевого и территориального социального управления;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принцип научности социального управления;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принцип прогнозирования социального управления;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принцип мотивации (стимулирования) труда;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принцип ответственности за результаты социального управления;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принцип рационального подбора кадров, их подготовки, расстановки и использования;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принцип экономичности и эффективности управления;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принцип </a:t>
            </a:r>
            <a:r>
              <a:rPr lang="ru-RU" dirty="0" smtClean="0"/>
              <a:t>системности; 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принцип </a:t>
            </a:r>
            <a:r>
              <a:rPr lang="ru-RU" dirty="0" smtClean="0"/>
              <a:t>иерархичности;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принцип необходимого </a:t>
            </a:r>
            <a:r>
              <a:rPr lang="ru-RU" dirty="0" smtClean="0"/>
              <a:t>разнообразия;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принцип обязательности обратной </a:t>
            </a:r>
            <a:r>
              <a:rPr lang="ru-RU" dirty="0" smtClean="0"/>
              <a:t>связи.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37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77416"/>
            <a:ext cx="8496944" cy="59134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КОМПОНЕНТЫ СОЦИАЛЬНОГО МЕНЕДЖМЕНТА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637647"/>
              </p:ext>
            </p:extLst>
          </p:nvPr>
        </p:nvGraphicFramePr>
        <p:xfrm>
          <a:off x="1619672" y="1916832"/>
          <a:ext cx="662473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2051720" y="2694978"/>
            <a:ext cx="504056" cy="25342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5516" y="2694979"/>
            <a:ext cx="219624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indent="-216000">
              <a:buFont typeface="Arial" panose="020B0604020202020204" pitchFamily="34" charset="0"/>
              <a:buChar char="•"/>
            </a:pPr>
            <a:r>
              <a:rPr lang="ru-RU" sz="1400" dirty="0"/>
              <a:t>население, </a:t>
            </a:r>
            <a:endParaRPr lang="ru-RU" sz="1400" dirty="0" smtClean="0"/>
          </a:p>
          <a:p>
            <a:pPr marL="216000" indent="-216000">
              <a:buFont typeface="Arial" panose="020B0604020202020204" pitchFamily="34" charset="0"/>
              <a:buChar char="•"/>
            </a:pPr>
            <a:r>
              <a:rPr lang="ru-RU" sz="1400" dirty="0" smtClean="0"/>
              <a:t>органы власти, </a:t>
            </a:r>
          </a:p>
          <a:p>
            <a:pPr marL="216000" indent="-216000">
              <a:buFont typeface="Arial" panose="020B0604020202020204" pitchFamily="34" charset="0"/>
              <a:buChar char="•"/>
            </a:pPr>
            <a:r>
              <a:rPr lang="ru-RU" sz="1400" dirty="0" smtClean="0"/>
              <a:t>органы </a:t>
            </a:r>
            <a:r>
              <a:rPr lang="ru-RU" sz="1400" dirty="0"/>
              <a:t>местного </a:t>
            </a:r>
            <a:r>
              <a:rPr lang="ru-RU" sz="1400" dirty="0" smtClean="0"/>
              <a:t>самоуправле­ния, </a:t>
            </a:r>
          </a:p>
          <a:p>
            <a:pPr marL="216000" indent="-216000">
              <a:buFont typeface="Arial" panose="020B0604020202020204" pitchFamily="34" charset="0"/>
              <a:buChar char="•"/>
            </a:pPr>
            <a:r>
              <a:rPr lang="ru-RU" sz="1400" dirty="0" smtClean="0"/>
              <a:t>гражданские </a:t>
            </a:r>
            <a:r>
              <a:rPr lang="ru-RU" sz="1400" dirty="0"/>
              <a:t>институты </a:t>
            </a:r>
            <a:r>
              <a:rPr lang="ru-RU" sz="1400" dirty="0" smtClean="0"/>
              <a:t>общест­ва,  </a:t>
            </a:r>
          </a:p>
          <a:p>
            <a:pPr marL="216000" indent="-216000">
              <a:buFont typeface="Arial" panose="020B0604020202020204" pitchFamily="34" charset="0"/>
              <a:buChar char="•"/>
            </a:pPr>
            <a:r>
              <a:rPr lang="ru-RU" sz="1400" dirty="0" smtClean="0"/>
              <a:t>институт менеджмента, </a:t>
            </a:r>
          </a:p>
          <a:p>
            <a:pPr marL="216000" indent="-216000">
              <a:buFont typeface="Arial" panose="020B0604020202020204" pitchFamily="34" charset="0"/>
              <a:buChar char="•"/>
            </a:pPr>
            <a:r>
              <a:rPr lang="ru-RU" sz="1400" dirty="0" smtClean="0"/>
              <a:t>финансово-промышленные </a:t>
            </a:r>
            <a:r>
              <a:rPr lang="ru-RU" sz="1400" dirty="0"/>
              <a:t>группы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452320" y="3268141"/>
            <a:ext cx="16578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indent="-216000">
              <a:buFont typeface="Arial" panose="020B0604020202020204" pitchFamily="34" charset="0"/>
              <a:buChar char="•"/>
            </a:pPr>
            <a:r>
              <a:rPr lang="ru-RU" sz="1400" dirty="0"/>
              <a:t>социальные процессы, </a:t>
            </a:r>
            <a:endParaRPr lang="ru-RU" sz="1400" dirty="0" smtClean="0"/>
          </a:p>
          <a:p>
            <a:pPr marL="216000" indent="-216000">
              <a:buFont typeface="Arial" panose="020B0604020202020204" pitchFamily="34" charset="0"/>
              <a:buChar char="•"/>
            </a:pPr>
            <a:r>
              <a:rPr lang="ru-RU" sz="1400" dirty="0" smtClean="0"/>
              <a:t>соци­альная </a:t>
            </a:r>
            <a:r>
              <a:rPr lang="ru-RU" sz="1400" dirty="0"/>
              <a:t>сфера, </a:t>
            </a:r>
            <a:endParaRPr lang="ru-RU" sz="1400" dirty="0" smtClean="0"/>
          </a:p>
          <a:p>
            <a:pPr marL="216000" indent="-216000">
              <a:buFont typeface="Arial" panose="020B0604020202020204" pitchFamily="34" charset="0"/>
              <a:buChar char="•"/>
            </a:pPr>
            <a:r>
              <a:rPr lang="ru-RU" sz="1400" dirty="0" smtClean="0"/>
              <a:t>социальные </a:t>
            </a:r>
            <a:r>
              <a:rPr lang="ru-RU" sz="1400" dirty="0"/>
              <a:t>ресурсы</a:t>
            </a:r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7308304" y="3268141"/>
            <a:ext cx="288032" cy="13849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517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СОЦИАЛЬНОЕ ПРОСТРАНСТВО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62088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Социальная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сфера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/>
              <a:t>— область жизнедеятельности человеческого общества, в которой реализуется социальная политика государства, направленная на распределение материальных и духовных благ, обеспечивающая прогресс всех сторон общественной жизни, улучшение качества жизни каждого. </a:t>
            </a:r>
            <a:endParaRPr lang="ru-RU" sz="2000" dirty="0" smtClean="0"/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Социальный процесс </a:t>
            </a:r>
            <a:r>
              <a:rPr lang="ru-RU" sz="2000" dirty="0" smtClean="0"/>
              <a:t>– последовательная </a:t>
            </a:r>
            <a:r>
              <a:rPr lang="ru-RU" sz="2000" dirty="0"/>
              <a:t>смена состояний социальной организации в </a:t>
            </a:r>
            <a:r>
              <a:rPr lang="ru-RU" sz="2000" dirty="0" smtClean="0"/>
              <a:t>целом </a:t>
            </a:r>
            <a:r>
              <a:rPr lang="ru-RU" sz="2000" dirty="0"/>
              <a:t>или ее отдельных структурных элементов.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69565809"/>
              </p:ext>
            </p:extLst>
          </p:nvPr>
        </p:nvGraphicFramePr>
        <p:xfrm>
          <a:off x="539552" y="4005064"/>
          <a:ext cx="8112224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5835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СОЦИАЛЬНОЕ ПРОСТРАНСТВО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Социальные ресурсы </a:t>
            </a:r>
            <a:r>
              <a:rPr lang="ru-RU" sz="2000" dirty="0"/>
              <a:t>– это носители социального потенциала. Социальный потенциал является характеристикой возможностей социальных ресурсов в удовлетворении общественных потребностей.</a:t>
            </a:r>
            <a:r>
              <a:rPr lang="ru-RU" sz="2000" dirty="0" smtClean="0"/>
              <a:t> 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Виды социальных ресурсов:</a:t>
            </a:r>
          </a:p>
          <a:p>
            <a:pPr lvl="1"/>
            <a:r>
              <a:rPr lang="ru-RU" sz="1800" dirty="0"/>
              <a:t>Коммуникативный ресурс</a:t>
            </a:r>
          </a:p>
          <a:p>
            <a:pPr lvl="1"/>
            <a:r>
              <a:rPr lang="ru-RU" sz="1800" dirty="0"/>
              <a:t>Соревновательный ресурс</a:t>
            </a:r>
          </a:p>
          <a:p>
            <a:pPr lvl="1"/>
            <a:r>
              <a:rPr lang="ru-RU" sz="1800" dirty="0"/>
              <a:t>Технологический ресурс</a:t>
            </a:r>
          </a:p>
          <a:p>
            <a:pPr lvl="1"/>
            <a:r>
              <a:rPr lang="ru-RU" sz="1800" dirty="0"/>
              <a:t>Духовно-нравственный ресурс</a:t>
            </a:r>
          </a:p>
          <a:p>
            <a:pPr lvl="1"/>
            <a:r>
              <a:rPr lang="ru-RU" sz="1800" dirty="0"/>
              <a:t>Мотивационный ресурс</a:t>
            </a:r>
          </a:p>
          <a:p>
            <a:pPr lvl="1"/>
            <a:r>
              <a:rPr lang="ru-RU" sz="1800" dirty="0"/>
              <a:t>Социально-психологический ресурс</a:t>
            </a:r>
          </a:p>
          <a:p>
            <a:pPr lvl="1"/>
            <a:r>
              <a:rPr lang="ru-RU" sz="1800" dirty="0"/>
              <a:t>Демографический ресурс</a:t>
            </a:r>
          </a:p>
          <a:p>
            <a:pPr lvl="1"/>
            <a:r>
              <a:rPr lang="ru-RU" sz="1800" dirty="0"/>
              <a:t>Социально-экологический ресурс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200679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829</TotalTime>
  <Words>385</Words>
  <Application>Microsoft Office PowerPoint</Application>
  <PresentationFormat>Экран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Ясность</vt:lpstr>
      <vt:lpstr>      Введение в социальный менеджмент</vt:lpstr>
      <vt:lpstr>ИСТОРИЯ И СУЩНОСТЬ СОЦИАЛЬНОГО МЕНЕДЖМЕНТА</vt:lpstr>
      <vt:lpstr>ИСТОРИЯ И СУЩНОСТЬ СОЦИАЛЬНОГО МЕНЕДЖМЕНТА</vt:lpstr>
      <vt:lpstr>ПРИНЦИПЫ СОЦИАЛЬНОГО МЕНЕДЖМЕНТА </vt:lpstr>
      <vt:lpstr>КОМПОНЕНТЫ СОЦИАЛЬНОГО МЕНЕДЖМЕНТА</vt:lpstr>
      <vt:lpstr>СОЦИАЛЬНОЕ ПРОСТРАНСТВО</vt:lpstr>
      <vt:lpstr>СОЦИАЛЬНОЕ ПРОСТРАНСТВО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социальный менеджмент</dc:title>
  <dc:creator>Nastyenka</dc:creator>
  <cp:lastModifiedBy>Nastyenka</cp:lastModifiedBy>
  <cp:revision>20</cp:revision>
  <dcterms:created xsi:type="dcterms:W3CDTF">2018-08-30T07:35:15Z</dcterms:created>
  <dcterms:modified xsi:type="dcterms:W3CDTF">2018-08-31T12:15:07Z</dcterms:modified>
</cp:coreProperties>
</file>