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ФГБОУ ВО </a:t>
            </a:r>
            <a:r>
              <a:rPr lang="ru-RU" dirty="0" err="1" smtClean="0"/>
              <a:t>КрасГМУ</a:t>
            </a:r>
            <a:r>
              <a:rPr lang="en-US" dirty="0" smtClean="0"/>
              <a:t> </a:t>
            </a:r>
            <a:r>
              <a:rPr lang="ru-RU" dirty="0" smtClean="0"/>
              <a:t>им</a:t>
            </a:r>
            <a:r>
              <a:rPr lang="ru-RU" dirty="0"/>
              <a:t>. проф. В.Ф. </a:t>
            </a:r>
            <a:r>
              <a:rPr lang="ru-RU" dirty="0" err="1"/>
              <a:t>Войно-Ясенецкого</a:t>
            </a:r>
            <a:r>
              <a:rPr lang="ru-RU" dirty="0"/>
              <a:t> Минздрава России</a:t>
            </a:r>
          </a:p>
          <a:p>
            <a:pPr algn="ctr"/>
            <a:r>
              <a:rPr lang="ru-RU" dirty="0"/>
              <a:t>Фармацевтический колледж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4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Отчет производственной практики</a:t>
            </a:r>
          </a:p>
          <a:p>
            <a:pPr algn="ctr"/>
            <a:endParaRPr lang="ru-RU" b="1" dirty="0"/>
          </a:p>
          <a:p>
            <a:pPr algn="ctr"/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МДК 03.01 Организация деятельности аптеки и ее структурных подразделений.</a:t>
            </a:r>
          </a:p>
          <a:p>
            <a:r>
              <a:rPr lang="ru-RU" dirty="0"/>
              <a:t>ПМ.03 Организация деятельности структурных подразделений аптеки и руководство аптечной организацией при отсутствии специалиста с высшим образованием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Ф.И.О  Сергеевой Анны Евгеньевны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Место </a:t>
            </a:r>
            <a:r>
              <a:rPr lang="ru-RU" dirty="0"/>
              <a:t>прохождения практики </a:t>
            </a:r>
            <a:r>
              <a:rPr lang="ru-RU" dirty="0" smtClean="0"/>
              <a:t> АО «Губернские аптеки»</a:t>
            </a:r>
          </a:p>
          <a:p>
            <a:r>
              <a:rPr lang="ru-RU" dirty="0" smtClean="0"/>
              <a:t>Адрес аптечной организации </a:t>
            </a:r>
            <a:r>
              <a:rPr lang="ru-RU" dirty="0" err="1"/>
              <a:t>г.Минусинск</a:t>
            </a:r>
            <a:r>
              <a:rPr lang="ru-RU" dirty="0"/>
              <a:t>, ул. Абаканская 51, пом. 6</a:t>
            </a:r>
          </a:p>
        </p:txBody>
      </p:sp>
    </p:spTree>
    <p:extLst>
      <p:ext uri="{BB962C8B-B14F-4D97-AF65-F5344CB8AC3E}">
        <p14:creationId xmlns:p14="http://schemas.microsoft.com/office/powerpoint/2010/main" val="17933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210" y="392844"/>
            <a:ext cx="696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Административно-бытовая </a:t>
            </a:r>
            <a:r>
              <a:rPr lang="ru-RU" sz="2400" i="1" dirty="0"/>
              <a:t>зона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847" y="1340768"/>
            <a:ext cx="630302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18783" y="2394185"/>
            <a:ext cx="4824537" cy="271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7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209" y="345343"/>
            <a:ext cx="696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Зона </a:t>
            </a:r>
            <a:r>
              <a:rPr lang="ru-RU" sz="2400" i="1" dirty="0"/>
              <a:t>хранения верхней и санитарной одежды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5170" y="1567237"/>
            <a:ext cx="606956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7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377" y="437763"/>
            <a:ext cx="8117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Помещения </a:t>
            </a:r>
            <a:r>
              <a:rPr lang="ru-RU" sz="2400" i="1" dirty="0"/>
              <a:t>для хранения аптечных товаров (материальные комнаты)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6228183" cy="493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89689" y="2924031"/>
            <a:ext cx="4933518" cy="27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7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210" y="476672"/>
            <a:ext cx="8584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Шкафы </a:t>
            </a:r>
            <a:r>
              <a:rPr lang="ru-RU" sz="2400" i="1" dirty="0"/>
              <a:t>для хранения наружных лекарственных </a:t>
            </a:r>
            <a:r>
              <a:rPr lang="ru-RU" sz="2400" i="1" dirty="0" smtClean="0"/>
              <a:t>препаратов</a:t>
            </a:r>
            <a:endParaRPr lang="ru-RU" sz="2400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340768"/>
            <a:ext cx="9217025" cy="551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7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60900"/>
            <a:ext cx="6965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Шкафы </a:t>
            </a:r>
            <a:r>
              <a:rPr lang="ru-RU" sz="2400" i="1" dirty="0"/>
              <a:t>для хранения </a:t>
            </a:r>
            <a:r>
              <a:rPr lang="ru-RU" sz="2400" i="1" dirty="0" smtClean="0"/>
              <a:t>внутренних </a:t>
            </a:r>
            <a:r>
              <a:rPr lang="ru-RU" sz="2400" i="1" dirty="0"/>
              <a:t>лекарственных </a:t>
            </a:r>
            <a:r>
              <a:rPr lang="ru-RU" sz="2400" i="1" dirty="0" smtClean="0"/>
              <a:t>препаратов</a:t>
            </a:r>
            <a:endParaRPr lang="ru-RU" sz="2400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673" y="2311807"/>
            <a:ext cx="5902692" cy="457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3282" y="2149005"/>
            <a:ext cx="5994770" cy="346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7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702" y="332656"/>
            <a:ext cx="6965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Шкафы </a:t>
            </a:r>
            <a:r>
              <a:rPr lang="ru-RU" sz="2400" i="1" dirty="0"/>
              <a:t>для хранения </a:t>
            </a:r>
            <a:r>
              <a:rPr lang="ru-RU" sz="2400" i="1" dirty="0" smtClean="0"/>
              <a:t>инъекционных </a:t>
            </a:r>
            <a:r>
              <a:rPr lang="ru-RU" sz="2400" i="1" dirty="0"/>
              <a:t>лекарственных </a:t>
            </a:r>
            <a:r>
              <a:rPr lang="ru-RU" sz="2400" i="1" dirty="0" smtClean="0"/>
              <a:t>препаратов</a:t>
            </a:r>
            <a:endParaRPr lang="ru-RU" sz="2400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5840"/>
            <a:ext cx="9217023" cy="558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7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210" y="357218"/>
            <a:ext cx="696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Шкафы </a:t>
            </a:r>
            <a:r>
              <a:rPr lang="ru-RU" sz="2400" i="1" dirty="0"/>
              <a:t>для хранения перевязочного материала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7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846" y="3326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Шкафы </a:t>
            </a:r>
            <a:r>
              <a:rPr lang="ru-RU" sz="2400" i="1" dirty="0"/>
              <a:t>для хранения лекарственного растительного сырья.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8799" y="1912571"/>
            <a:ext cx="578640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7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916" y="392844"/>
            <a:ext cx="775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Шкафы </a:t>
            </a:r>
            <a:r>
              <a:rPr lang="ru-RU" sz="2400" i="1" dirty="0"/>
              <a:t>для хранения </a:t>
            </a:r>
            <a:r>
              <a:rPr lang="ru-RU" sz="2400" i="1" dirty="0" err="1"/>
              <a:t>парафармацевтической</a:t>
            </a:r>
            <a:r>
              <a:rPr lang="ru-RU" sz="2400" i="1" dirty="0"/>
              <a:t> продукции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52434" y="2102233"/>
            <a:ext cx="583913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7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210" y="345343"/>
            <a:ext cx="775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Шкаф </a:t>
            </a:r>
            <a:r>
              <a:rPr lang="ru-RU" sz="2400" i="1" dirty="0"/>
              <a:t>для хранения огнеопасных веществ.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82797" y="2131069"/>
            <a:ext cx="597309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2552" y="2004139"/>
            <a:ext cx="5943295" cy="376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276"/>
            <a:ext cx="9144000" cy="605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5180" y="347464"/>
            <a:ext cx="2314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/>
              <a:t>В</a:t>
            </a:r>
            <a:r>
              <a:rPr lang="ru-RU" sz="2400" i="1" dirty="0" smtClean="0"/>
              <a:t>ывеска </a:t>
            </a:r>
            <a:r>
              <a:rPr lang="ru-RU" sz="2400" i="1" dirty="0"/>
              <a:t>аптеки</a:t>
            </a:r>
          </a:p>
        </p:txBody>
      </p:sp>
    </p:spTree>
    <p:extLst>
      <p:ext uri="{BB962C8B-B14F-4D97-AF65-F5344CB8AC3E}">
        <p14:creationId xmlns:p14="http://schemas.microsoft.com/office/powerpoint/2010/main" val="42174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869" y="347464"/>
            <a:ext cx="775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Холодильник </a:t>
            </a:r>
            <a:r>
              <a:rPr lang="ru-RU" sz="2400" i="1" dirty="0"/>
              <a:t>(снаружи и внутри).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92956" y="2185133"/>
            <a:ext cx="5981272" cy="336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49090" y="2154110"/>
            <a:ext cx="6012659" cy="345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740" y="347463"/>
            <a:ext cx="775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Карантинные </a:t>
            </a:r>
            <a:r>
              <a:rPr lang="ru-RU" sz="2400" i="1" dirty="0"/>
              <a:t>зоны хранения лекарственных препаратов.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63" y="1412776"/>
            <a:ext cx="8290560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81815"/>
            <a:ext cx="914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Зоны </a:t>
            </a:r>
            <a:r>
              <a:rPr lang="ru-RU" sz="2400" i="1" dirty="0"/>
              <a:t>для хранения фальсифицированных, недоброкачественных, контрафактных ЛП, а также ЛП с истекшим сроком годности.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4" t="1" r="15717" b="-2190"/>
          <a:stretch/>
        </p:blipFill>
        <p:spPr bwMode="auto">
          <a:xfrm rot="5400000">
            <a:off x="1871700" y="1664804"/>
            <a:ext cx="475252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210" y="347464"/>
            <a:ext cx="775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Тара </a:t>
            </a:r>
            <a:r>
              <a:rPr lang="ru-RU" sz="2400" i="1" dirty="0"/>
              <a:t>для сбора медицинских отходов.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41" t="940" r="19211" b="3538"/>
          <a:stretch/>
        </p:blipFill>
        <p:spPr bwMode="auto">
          <a:xfrm rot="5400000">
            <a:off x="-1231887" y="1810183"/>
            <a:ext cx="6249960" cy="378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r="14237"/>
          <a:stretch/>
        </p:blipFill>
        <p:spPr bwMode="auto">
          <a:xfrm rot="5400000">
            <a:off x="3730211" y="1872000"/>
            <a:ext cx="5256000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470" y="357218"/>
            <a:ext cx="1908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Торговый зал</a:t>
            </a:r>
            <a:endParaRPr lang="ru-RU" sz="2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01" y="1124744"/>
            <a:ext cx="9173601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4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211" y="347464"/>
            <a:ext cx="4054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Рабочее место фармацевта</a:t>
            </a:r>
            <a:endParaRPr lang="ru-RU" sz="24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48591" y="2124855"/>
            <a:ext cx="588865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3629" y="2115301"/>
            <a:ext cx="5942046" cy="361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4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533" y="333466"/>
            <a:ext cx="5745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Информационный стенд для посетителей</a:t>
            </a:r>
            <a:endParaRPr lang="ru-RU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080" y="1052737"/>
            <a:ext cx="10013794" cy="5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4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209" y="293746"/>
            <a:ext cx="6965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Ш</a:t>
            </a:r>
            <a:r>
              <a:rPr lang="ru-RU" sz="2400" i="1" dirty="0" smtClean="0"/>
              <a:t>каф </a:t>
            </a:r>
            <a:r>
              <a:rPr lang="ru-RU" sz="2400" i="1" dirty="0"/>
              <a:t>для хранения уборочного инвентаря </a:t>
            </a:r>
            <a:endParaRPr lang="ru-RU" sz="2400" i="1" dirty="0" smtClean="0"/>
          </a:p>
          <a:p>
            <a:r>
              <a:rPr lang="ru-RU" sz="2400" i="1" dirty="0" smtClean="0"/>
              <a:t>(</a:t>
            </a:r>
            <a:r>
              <a:rPr lang="ru-RU" sz="2400" i="1" dirty="0"/>
              <a:t>внутри и снаружи)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73310" y="2193590"/>
            <a:ext cx="588210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38540" y="2230192"/>
            <a:ext cx="586731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4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428" y="345343"/>
            <a:ext cx="696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П</a:t>
            </a:r>
            <a:r>
              <a:rPr lang="ru-RU" sz="2400" i="1" dirty="0" smtClean="0"/>
              <a:t>ромаркированный </a:t>
            </a:r>
            <a:r>
              <a:rPr lang="ru-RU" sz="2400" i="1" dirty="0"/>
              <a:t>уборочный инвентарь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43060" y="2915268"/>
            <a:ext cx="67494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93911" y="2320329"/>
            <a:ext cx="6156176" cy="3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42291" y="2464772"/>
            <a:ext cx="6722341" cy="378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4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208" y="300918"/>
            <a:ext cx="696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Санузел</a:t>
            </a:r>
            <a:endParaRPr lang="ru-RU" sz="24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28265" y="2116497"/>
            <a:ext cx="6179628" cy="347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87890" y="2116855"/>
            <a:ext cx="614468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4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209" y="321592"/>
            <a:ext cx="696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Фармацевт </a:t>
            </a:r>
            <a:r>
              <a:rPr lang="ru-RU" sz="2400" i="1" dirty="0"/>
              <a:t>в санитарной одежде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7" t="-2" r="-14323" b="-524"/>
          <a:stretch/>
        </p:blipFill>
        <p:spPr bwMode="auto">
          <a:xfrm rot="5400000">
            <a:off x="892541" y="1754720"/>
            <a:ext cx="6840000" cy="51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4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240</TotalTime>
  <Words>140</Words>
  <Application>Microsoft Office PowerPoint</Application>
  <PresentationFormat>Экран (4:3)</PresentationFormat>
  <Paragraphs>37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Пользователь</cp:lastModifiedBy>
  <cp:revision>12</cp:revision>
  <dcterms:created xsi:type="dcterms:W3CDTF">2022-01-15T08:17:16Z</dcterms:created>
  <dcterms:modified xsi:type="dcterms:W3CDTF">2022-02-28T13:56:34Z</dcterms:modified>
</cp:coreProperties>
</file>