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" y="0"/>
            <a:ext cx="9146024" cy="685951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4004" y="1846209"/>
            <a:ext cx="500783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0920" y="-151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6416" y="5099221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201-11 отделения «Фармация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Поносова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7012" y="633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г. Красноярск</a:t>
            </a:r>
          </a:p>
          <a:p>
            <a:pPr algn="ctr"/>
            <a:r>
              <a:rPr lang="ru-RU" dirty="0"/>
              <a:t>2020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2080" y="2499768"/>
            <a:ext cx="6740434" cy="13234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Санитарный режим аптеки №16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2547822"/>
            <a:ext cx="7869890" cy="998742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404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6" y="0"/>
            <a:ext cx="503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77184" cy="4502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06" y="1"/>
            <a:ext cx="3377184" cy="450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1979229"/>
            <a:ext cx="3659078" cy="48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8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369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5" y="-1"/>
            <a:ext cx="5218612" cy="69581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3121152"/>
            <a:ext cx="2802636" cy="3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7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52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105</cp:revision>
  <dcterms:created xsi:type="dcterms:W3CDTF">2016-11-18T14:12:19Z</dcterms:created>
  <dcterms:modified xsi:type="dcterms:W3CDTF">2021-06-28T15:23:21Z</dcterms:modified>
</cp:coreProperties>
</file>