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43852" cy="27146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ahoma"/>
              </a:rPr>
              <a:t>УЛЬТРАЗВУКОВАЯ ДИАГНОСТИКА В АБДОМИНАЛЬНОЙ И СОСУДИСТОЙ </a:t>
            </a:r>
            <a:r>
              <a:rPr lang="ru-RU" b="1" dirty="0" smtClean="0">
                <a:solidFill>
                  <a:srgbClr val="000000"/>
                </a:solidFill>
                <a:latin typeface="Tahoma"/>
              </a:rPr>
              <a:t>ХИРУРГИИ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 монографии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ru-RU" b="1" dirty="0" err="1" smtClean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 Кунцевич Г.И., 1999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ой\2018-03-02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23727" y="0"/>
            <a:ext cx="4960243" cy="671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ой\2018-03-02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787503" cy="665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ой\2018-03-02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80963"/>
            <a:ext cx="5155729" cy="700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ой\2018-03-02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998120" cy="650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\2018-03-02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38972"/>
            <a:ext cx="7891240" cy="591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2018-03-02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63688" y="0"/>
            <a:ext cx="4787628" cy="641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й\2018-03-02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28455" cy="64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й\2018-03-02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411759" y="332655"/>
            <a:ext cx="4705108" cy="629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й\2018-03-02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056784" cy="626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й\2018-03-02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00796" y="692696"/>
            <a:ext cx="926214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ой\2018-03-02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37522" cy="657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ой\2018-03-02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2781" y="0"/>
            <a:ext cx="50271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УЛЬТРАЗВУКОВАЯ ДИАГНОСТИКА В АБДОМИНАЛЬНОЙ И СОСУДИСТОЙ ХИРУРГИИ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Владелец</cp:lastModifiedBy>
  <cp:revision>3</cp:revision>
  <dcterms:created xsi:type="dcterms:W3CDTF">2018-03-02T02:17:15Z</dcterms:created>
  <dcterms:modified xsi:type="dcterms:W3CDTF">2018-03-02T04:31:56Z</dcterms:modified>
</cp:coreProperties>
</file>