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7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0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2232B-93B1-471B-8F28-ABF58CA208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2EF26-8AFA-45F1-B7D5-C4B650B2B7A8}">
      <dgm:prSet phldrT="[Текст]" custT="1"/>
      <dgm:spPr/>
      <dgm:t>
        <a:bodyPr/>
        <a:lstStyle/>
        <a:p>
          <a:r>
            <a:rPr lang="ru-RU" sz="2400" dirty="0" smtClean="0"/>
            <a:t>СТРЕССОРЫ</a:t>
          </a:r>
          <a:endParaRPr lang="ru-RU" sz="2400" dirty="0"/>
        </a:p>
      </dgm:t>
    </dgm:pt>
    <dgm:pt modelId="{02B86618-D097-4BD4-938E-3781C381EB2A}" type="parTrans" cxnId="{D855E1BF-A0A5-421B-AFF8-327E3E6932B9}">
      <dgm:prSet/>
      <dgm:spPr/>
      <dgm:t>
        <a:bodyPr/>
        <a:lstStyle/>
        <a:p>
          <a:endParaRPr lang="ru-RU"/>
        </a:p>
      </dgm:t>
    </dgm:pt>
    <dgm:pt modelId="{B4E83BFD-C41E-4D1D-BF87-C08871A52F16}" type="sibTrans" cxnId="{D855E1BF-A0A5-421B-AFF8-327E3E6932B9}">
      <dgm:prSet/>
      <dgm:spPr/>
      <dgm:t>
        <a:bodyPr/>
        <a:lstStyle/>
        <a:p>
          <a:endParaRPr lang="ru-RU"/>
        </a:p>
      </dgm:t>
    </dgm:pt>
    <dgm:pt modelId="{A8EE2D35-ABED-4509-AAA5-67878164DD18}">
      <dgm:prSet phldrT="[Текст]" custT="1"/>
      <dgm:spPr/>
      <dgm:t>
        <a:bodyPr/>
        <a:lstStyle/>
        <a:p>
          <a:r>
            <a:rPr lang="ru-RU" sz="2400" dirty="0" smtClean="0"/>
            <a:t>физиологические</a:t>
          </a:r>
          <a:endParaRPr lang="ru-RU" sz="2400" dirty="0"/>
        </a:p>
      </dgm:t>
    </dgm:pt>
    <dgm:pt modelId="{BDECB351-FFA8-4866-983D-5623070A2EEC}" type="parTrans" cxnId="{51A00424-A1F5-4890-BFE1-A590F8D376BF}">
      <dgm:prSet/>
      <dgm:spPr/>
      <dgm:t>
        <a:bodyPr/>
        <a:lstStyle/>
        <a:p>
          <a:endParaRPr lang="ru-RU"/>
        </a:p>
      </dgm:t>
    </dgm:pt>
    <dgm:pt modelId="{BFBD7D82-6B6F-47BE-AD4F-B1D8E5DC3718}" type="sibTrans" cxnId="{51A00424-A1F5-4890-BFE1-A590F8D376BF}">
      <dgm:prSet/>
      <dgm:spPr/>
      <dgm:t>
        <a:bodyPr/>
        <a:lstStyle/>
        <a:p>
          <a:endParaRPr lang="ru-RU"/>
        </a:p>
      </dgm:t>
    </dgm:pt>
    <dgm:pt modelId="{EAE90D61-955B-48A1-9BCF-A2B05EA6941E}">
      <dgm:prSet phldrT="[Текст]" custT="1"/>
      <dgm:spPr/>
      <dgm:t>
        <a:bodyPr/>
        <a:lstStyle/>
        <a:p>
          <a:r>
            <a:rPr lang="ru-RU" sz="2400" dirty="0" smtClean="0"/>
            <a:t>психологические</a:t>
          </a:r>
          <a:endParaRPr lang="ru-RU" sz="2400" dirty="0"/>
        </a:p>
      </dgm:t>
    </dgm:pt>
    <dgm:pt modelId="{423CD0BB-70C4-4BFC-83AD-EAE9937AFB81}" type="parTrans" cxnId="{E78D0125-78D2-4DBE-8AA9-BB404B20DA59}">
      <dgm:prSet/>
      <dgm:spPr/>
      <dgm:t>
        <a:bodyPr/>
        <a:lstStyle/>
        <a:p>
          <a:endParaRPr lang="ru-RU"/>
        </a:p>
      </dgm:t>
    </dgm:pt>
    <dgm:pt modelId="{B73AF475-DC15-411D-B152-92E5489998DF}" type="sibTrans" cxnId="{E78D0125-78D2-4DBE-8AA9-BB404B20DA59}">
      <dgm:prSet/>
      <dgm:spPr/>
      <dgm:t>
        <a:bodyPr/>
        <a:lstStyle/>
        <a:p>
          <a:endParaRPr lang="ru-RU"/>
        </a:p>
      </dgm:t>
    </dgm:pt>
    <dgm:pt modelId="{3E3AEEE8-36FA-4FBC-A34F-A828E58D679B}">
      <dgm:prSet/>
      <dgm:spPr/>
      <dgm:t>
        <a:bodyPr/>
        <a:lstStyle/>
        <a:p>
          <a:r>
            <a:rPr lang="ru-RU" dirty="0" smtClean="0"/>
            <a:t>информационные</a:t>
          </a:r>
          <a:endParaRPr lang="ru-RU" dirty="0"/>
        </a:p>
      </dgm:t>
    </dgm:pt>
    <dgm:pt modelId="{2616A5BB-E74E-4B86-B6CA-62EE622BDE67}" type="parTrans" cxnId="{A4827336-5062-4163-B352-8DA3D928EA1D}">
      <dgm:prSet/>
      <dgm:spPr/>
      <dgm:t>
        <a:bodyPr/>
        <a:lstStyle/>
        <a:p>
          <a:endParaRPr lang="ru-RU"/>
        </a:p>
      </dgm:t>
    </dgm:pt>
    <dgm:pt modelId="{FC026CA2-ECF2-4F14-9B95-147279398853}" type="sibTrans" cxnId="{A4827336-5062-4163-B352-8DA3D928EA1D}">
      <dgm:prSet/>
      <dgm:spPr/>
      <dgm:t>
        <a:bodyPr/>
        <a:lstStyle/>
        <a:p>
          <a:endParaRPr lang="ru-RU"/>
        </a:p>
      </dgm:t>
    </dgm:pt>
    <dgm:pt modelId="{4E47CA93-5B92-48CA-870F-3BF2A41A702B}">
      <dgm:prSet/>
      <dgm:spPr/>
      <dgm:t>
        <a:bodyPr/>
        <a:lstStyle/>
        <a:p>
          <a:r>
            <a:rPr lang="ru-RU" dirty="0" smtClean="0"/>
            <a:t>эмоциональные</a:t>
          </a:r>
          <a:endParaRPr lang="ru-RU" dirty="0"/>
        </a:p>
      </dgm:t>
    </dgm:pt>
    <dgm:pt modelId="{23DB5C8C-B6C0-4A68-9B7A-6667927DC01C}" type="parTrans" cxnId="{9E24384E-ECB1-4AA0-B746-BF7D6133E6EA}">
      <dgm:prSet/>
      <dgm:spPr/>
      <dgm:t>
        <a:bodyPr/>
        <a:lstStyle/>
        <a:p>
          <a:endParaRPr lang="ru-RU"/>
        </a:p>
      </dgm:t>
    </dgm:pt>
    <dgm:pt modelId="{A909E235-39BB-41C7-B5AB-23CD2D1F239F}" type="sibTrans" cxnId="{9E24384E-ECB1-4AA0-B746-BF7D6133E6EA}">
      <dgm:prSet/>
      <dgm:spPr/>
      <dgm:t>
        <a:bodyPr/>
        <a:lstStyle/>
        <a:p>
          <a:endParaRPr lang="ru-RU"/>
        </a:p>
      </dgm:t>
    </dgm:pt>
    <dgm:pt modelId="{FB6E12DB-73A1-4983-92BE-C2624972CB71}" type="pres">
      <dgm:prSet presAssocID="{4932232B-93B1-471B-8F28-ABF58CA208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E9A2EF5-09BB-439C-907D-D6A195C00AC9}" type="pres">
      <dgm:prSet presAssocID="{39F2EF26-8AFA-45F1-B7D5-C4B650B2B7A8}" presName="hierRoot1" presStyleCnt="0"/>
      <dgm:spPr/>
    </dgm:pt>
    <dgm:pt modelId="{BDF0F043-345B-4560-AE54-2D06C1A071C3}" type="pres">
      <dgm:prSet presAssocID="{39F2EF26-8AFA-45F1-B7D5-C4B650B2B7A8}" presName="composite" presStyleCnt="0"/>
      <dgm:spPr/>
    </dgm:pt>
    <dgm:pt modelId="{271B6E19-22CC-4112-BC42-B61BE2CE34E7}" type="pres">
      <dgm:prSet presAssocID="{39F2EF26-8AFA-45F1-B7D5-C4B650B2B7A8}" presName="background" presStyleLbl="node0" presStyleIdx="0" presStyleCnt="1"/>
      <dgm:spPr/>
    </dgm:pt>
    <dgm:pt modelId="{7B971797-423C-4D5B-BB2F-6F2292B50F34}" type="pres">
      <dgm:prSet presAssocID="{39F2EF26-8AFA-45F1-B7D5-C4B650B2B7A8}" presName="text" presStyleLbl="fgAcc0" presStyleIdx="0" presStyleCnt="1" custScaleX="243405" custLinFactNeighborX="72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EF1DBD-986E-42A2-A078-89995A9C96A7}" type="pres">
      <dgm:prSet presAssocID="{39F2EF26-8AFA-45F1-B7D5-C4B650B2B7A8}" presName="hierChild2" presStyleCnt="0"/>
      <dgm:spPr/>
    </dgm:pt>
    <dgm:pt modelId="{E07ACF34-4572-4DBD-A48F-74EF73614FFA}" type="pres">
      <dgm:prSet presAssocID="{BDECB351-FFA8-4866-983D-5623070A2EE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A235E98-65AA-466D-9212-F1B1414DA9BE}" type="pres">
      <dgm:prSet presAssocID="{A8EE2D35-ABED-4509-AAA5-67878164DD18}" presName="hierRoot2" presStyleCnt="0"/>
      <dgm:spPr/>
    </dgm:pt>
    <dgm:pt modelId="{E1740458-1134-40B3-9938-7CBE63B0EDE4}" type="pres">
      <dgm:prSet presAssocID="{A8EE2D35-ABED-4509-AAA5-67878164DD18}" presName="composite2" presStyleCnt="0"/>
      <dgm:spPr/>
    </dgm:pt>
    <dgm:pt modelId="{F98A047E-8566-4FC3-84B6-B0B05F69B9AD}" type="pres">
      <dgm:prSet presAssocID="{A8EE2D35-ABED-4509-AAA5-67878164DD18}" presName="background2" presStyleLbl="node2" presStyleIdx="0" presStyleCnt="2"/>
      <dgm:spPr/>
    </dgm:pt>
    <dgm:pt modelId="{38C8C16E-78D2-4DF9-8BD4-26C964799591}" type="pres">
      <dgm:prSet presAssocID="{A8EE2D35-ABED-4509-AAA5-67878164DD18}" presName="text2" presStyleLbl="fgAcc2" presStyleIdx="0" presStyleCnt="2" custScaleX="445431" custLinFactNeighborX="-244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94F0B1-C368-4A9D-B9C8-8AA6258EC42D}" type="pres">
      <dgm:prSet presAssocID="{A8EE2D35-ABED-4509-AAA5-67878164DD18}" presName="hierChild3" presStyleCnt="0"/>
      <dgm:spPr/>
    </dgm:pt>
    <dgm:pt modelId="{0D0997ED-3659-4CFE-94F8-3F974111342F}" type="pres">
      <dgm:prSet presAssocID="{423CD0BB-70C4-4BFC-83AD-EAE9937AFB8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0A0503F-4C19-467F-B0B2-8B0EC9512696}" type="pres">
      <dgm:prSet presAssocID="{EAE90D61-955B-48A1-9BCF-A2B05EA6941E}" presName="hierRoot2" presStyleCnt="0"/>
      <dgm:spPr/>
    </dgm:pt>
    <dgm:pt modelId="{105844F9-4332-4E38-97F6-36C9A3E15A79}" type="pres">
      <dgm:prSet presAssocID="{EAE90D61-955B-48A1-9BCF-A2B05EA6941E}" presName="composite2" presStyleCnt="0"/>
      <dgm:spPr/>
    </dgm:pt>
    <dgm:pt modelId="{718067A8-15BA-44DA-9C63-1206B1702912}" type="pres">
      <dgm:prSet presAssocID="{EAE90D61-955B-48A1-9BCF-A2B05EA6941E}" presName="background2" presStyleLbl="node2" presStyleIdx="1" presStyleCnt="2"/>
      <dgm:spPr/>
    </dgm:pt>
    <dgm:pt modelId="{A183A7BB-36E7-4C23-ADD1-38DF4D4FC0E5}" type="pres">
      <dgm:prSet presAssocID="{EAE90D61-955B-48A1-9BCF-A2B05EA6941E}" presName="text2" presStyleLbl="fgAcc2" presStyleIdx="1" presStyleCnt="2" custScaleX="445431" custLinFactNeighborX="315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3540C9-294A-4797-BF3A-D2142060A973}" type="pres">
      <dgm:prSet presAssocID="{EAE90D61-955B-48A1-9BCF-A2B05EA6941E}" presName="hierChild3" presStyleCnt="0"/>
      <dgm:spPr/>
    </dgm:pt>
    <dgm:pt modelId="{4563FFBE-88E4-45E6-A486-DF7E96B94599}" type="pres">
      <dgm:prSet presAssocID="{2616A5BB-E74E-4B86-B6CA-62EE622BDE6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46EF8B1E-3D44-4758-86A5-938248FD62F7}" type="pres">
      <dgm:prSet presAssocID="{3E3AEEE8-36FA-4FBC-A34F-A828E58D679B}" presName="hierRoot3" presStyleCnt="0"/>
      <dgm:spPr/>
    </dgm:pt>
    <dgm:pt modelId="{2DA344F0-6276-4A44-930D-F6636D8FEFE7}" type="pres">
      <dgm:prSet presAssocID="{3E3AEEE8-36FA-4FBC-A34F-A828E58D679B}" presName="composite3" presStyleCnt="0"/>
      <dgm:spPr/>
    </dgm:pt>
    <dgm:pt modelId="{9F673F3B-0E00-4B48-9650-3EC0296834AE}" type="pres">
      <dgm:prSet presAssocID="{3E3AEEE8-36FA-4FBC-A34F-A828E58D679B}" presName="background3" presStyleLbl="node3" presStyleIdx="0" presStyleCnt="2"/>
      <dgm:spPr/>
    </dgm:pt>
    <dgm:pt modelId="{D9A1D1C3-984D-4BED-A978-3267438ABFE2}" type="pres">
      <dgm:prSet presAssocID="{3E3AEEE8-36FA-4FBC-A34F-A828E58D679B}" presName="text3" presStyleLbl="fgAcc3" presStyleIdx="0" presStyleCnt="2" custScaleX="259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023368-5FDC-46F9-910E-B52A036F099A}" type="pres">
      <dgm:prSet presAssocID="{3E3AEEE8-36FA-4FBC-A34F-A828E58D679B}" presName="hierChild4" presStyleCnt="0"/>
      <dgm:spPr/>
    </dgm:pt>
    <dgm:pt modelId="{DC11B848-830E-4CD9-A115-E7B17D849925}" type="pres">
      <dgm:prSet presAssocID="{23DB5C8C-B6C0-4A68-9B7A-6667927DC01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672C2CB-EA7A-4189-8255-77F9F0C63025}" type="pres">
      <dgm:prSet presAssocID="{4E47CA93-5B92-48CA-870F-3BF2A41A702B}" presName="hierRoot3" presStyleCnt="0"/>
      <dgm:spPr/>
    </dgm:pt>
    <dgm:pt modelId="{05F695D1-DB6C-4730-B8A5-7514B274E11C}" type="pres">
      <dgm:prSet presAssocID="{4E47CA93-5B92-48CA-870F-3BF2A41A702B}" presName="composite3" presStyleCnt="0"/>
      <dgm:spPr/>
    </dgm:pt>
    <dgm:pt modelId="{B2715B97-EA69-49E5-971B-0F42602EBADA}" type="pres">
      <dgm:prSet presAssocID="{4E47CA93-5B92-48CA-870F-3BF2A41A702B}" presName="background3" presStyleLbl="node3" presStyleIdx="1" presStyleCnt="2"/>
      <dgm:spPr/>
    </dgm:pt>
    <dgm:pt modelId="{DF9209A7-263D-4EEF-8D63-03247E3B989D}" type="pres">
      <dgm:prSet presAssocID="{4E47CA93-5B92-48CA-870F-3BF2A41A702B}" presName="text3" presStyleLbl="fgAcc3" presStyleIdx="1" presStyleCnt="2" custScaleX="259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5801CE-D922-451A-A9AF-40003DECD220}" type="pres">
      <dgm:prSet presAssocID="{4E47CA93-5B92-48CA-870F-3BF2A41A702B}" presName="hierChild4" presStyleCnt="0"/>
      <dgm:spPr/>
    </dgm:pt>
  </dgm:ptLst>
  <dgm:cxnLst>
    <dgm:cxn modelId="{9E24384E-ECB1-4AA0-B746-BF7D6133E6EA}" srcId="{EAE90D61-955B-48A1-9BCF-A2B05EA6941E}" destId="{4E47CA93-5B92-48CA-870F-3BF2A41A702B}" srcOrd="1" destOrd="0" parTransId="{23DB5C8C-B6C0-4A68-9B7A-6667927DC01C}" sibTransId="{A909E235-39BB-41C7-B5AB-23CD2D1F239F}"/>
    <dgm:cxn modelId="{0A75C0B1-1914-43F8-B55A-4F51E969EEC9}" type="presOf" srcId="{23DB5C8C-B6C0-4A68-9B7A-6667927DC01C}" destId="{DC11B848-830E-4CD9-A115-E7B17D849925}" srcOrd="0" destOrd="0" presId="urn:microsoft.com/office/officeart/2005/8/layout/hierarchy1"/>
    <dgm:cxn modelId="{FCE43247-FB71-4698-BED5-ED5E3D339EBD}" type="presOf" srcId="{4932232B-93B1-471B-8F28-ABF58CA2087B}" destId="{FB6E12DB-73A1-4983-92BE-C2624972CB71}" srcOrd="0" destOrd="0" presId="urn:microsoft.com/office/officeart/2005/8/layout/hierarchy1"/>
    <dgm:cxn modelId="{A4827336-5062-4163-B352-8DA3D928EA1D}" srcId="{EAE90D61-955B-48A1-9BCF-A2B05EA6941E}" destId="{3E3AEEE8-36FA-4FBC-A34F-A828E58D679B}" srcOrd="0" destOrd="0" parTransId="{2616A5BB-E74E-4B86-B6CA-62EE622BDE67}" sibTransId="{FC026CA2-ECF2-4F14-9B95-147279398853}"/>
    <dgm:cxn modelId="{F92668B6-ED3B-4A79-BB16-5F74DE0F9CAA}" type="presOf" srcId="{2616A5BB-E74E-4B86-B6CA-62EE622BDE67}" destId="{4563FFBE-88E4-45E6-A486-DF7E96B94599}" srcOrd="0" destOrd="0" presId="urn:microsoft.com/office/officeart/2005/8/layout/hierarchy1"/>
    <dgm:cxn modelId="{C6C69A62-C911-4D07-8765-823446428F06}" type="presOf" srcId="{3E3AEEE8-36FA-4FBC-A34F-A828E58D679B}" destId="{D9A1D1C3-984D-4BED-A978-3267438ABFE2}" srcOrd="0" destOrd="0" presId="urn:microsoft.com/office/officeart/2005/8/layout/hierarchy1"/>
    <dgm:cxn modelId="{38C3615C-2172-4F12-A094-755B317B6B45}" type="presOf" srcId="{EAE90D61-955B-48A1-9BCF-A2B05EA6941E}" destId="{A183A7BB-36E7-4C23-ADD1-38DF4D4FC0E5}" srcOrd="0" destOrd="0" presId="urn:microsoft.com/office/officeart/2005/8/layout/hierarchy1"/>
    <dgm:cxn modelId="{A6580D0D-B63C-447B-9286-2CE917D2F819}" type="presOf" srcId="{39F2EF26-8AFA-45F1-B7D5-C4B650B2B7A8}" destId="{7B971797-423C-4D5B-BB2F-6F2292B50F34}" srcOrd="0" destOrd="0" presId="urn:microsoft.com/office/officeart/2005/8/layout/hierarchy1"/>
    <dgm:cxn modelId="{C802C0CB-4BDC-4E0F-B1C0-93BA18B6C9F8}" type="presOf" srcId="{BDECB351-FFA8-4866-983D-5623070A2EEC}" destId="{E07ACF34-4572-4DBD-A48F-74EF73614FFA}" srcOrd="0" destOrd="0" presId="urn:microsoft.com/office/officeart/2005/8/layout/hierarchy1"/>
    <dgm:cxn modelId="{36F25B47-1D07-42E2-844D-02AE22338B94}" type="presOf" srcId="{A8EE2D35-ABED-4509-AAA5-67878164DD18}" destId="{38C8C16E-78D2-4DF9-8BD4-26C964799591}" srcOrd="0" destOrd="0" presId="urn:microsoft.com/office/officeart/2005/8/layout/hierarchy1"/>
    <dgm:cxn modelId="{51A00424-A1F5-4890-BFE1-A590F8D376BF}" srcId="{39F2EF26-8AFA-45F1-B7D5-C4B650B2B7A8}" destId="{A8EE2D35-ABED-4509-AAA5-67878164DD18}" srcOrd="0" destOrd="0" parTransId="{BDECB351-FFA8-4866-983D-5623070A2EEC}" sibTransId="{BFBD7D82-6B6F-47BE-AD4F-B1D8E5DC3718}"/>
    <dgm:cxn modelId="{71D520E5-BF34-40EA-8286-2B37205392B4}" type="presOf" srcId="{423CD0BB-70C4-4BFC-83AD-EAE9937AFB81}" destId="{0D0997ED-3659-4CFE-94F8-3F974111342F}" srcOrd="0" destOrd="0" presId="urn:microsoft.com/office/officeart/2005/8/layout/hierarchy1"/>
    <dgm:cxn modelId="{1D9EF4A2-6A45-4227-BB7D-4B2574714FED}" type="presOf" srcId="{4E47CA93-5B92-48CA-870F-3BF2A41A702B}" destId="{DF9209A7-263D-4EEF-8D63-03247E3B989D}" srcOrd="0" destOrd="0" presId="urn:microsoft.com/office/officeart/2005/8/layout/hierarchy1"/>
    <dgm:cxn modelId="{D855E1BF-A0A5-421B-AFF8-327E3E6932B9}" srcId="{4932232B-93B1-471B-8F28-ABF58CA2087B}" destId="{39F2EF26-8AFA-45F1-B7D5-C4B650B2B7A8}" srcOrd="0" destOrd="0" parTransId="{02B86618-D097-4BD4-938E-3781C381EB2A}" sibTransId="{B4E83BFD-C41E-4D1D-BF87-C08871A52F16}"/>
    <dgm:cxn modelId="{E78D0125-78D2-4DBE-8AA9-BB404B20DA59}" srcId="{39F2EF26-8AFA-45F1-B7D5-C4B650B2B7A8}" destId="{EAE90D61-955B-48A1-9BCF-A2B05EA6941E}" srcOrd="1" destOrd="0" parTransId="{423CD0BB-70C4-4BFC-83AD-EAE9937AFB81}" sibTransId="{B73AF475-DC15-411D-B152-92E5489998DF}"/>
    <dgm:cxn modelId="{7AE31DE1-A836-459C-A983-DDDD5657776E}" type="presParOf" srcId="{FB6E12DB-73A1-4983-92BE-C2624972CB71}" destId="{EE9A2EF5-09BB-439C-907D-D6A195C00AC9}" srcOrd="0" destOrd="0" presId="urn:microsoft.com/office/officeart/2005/8/layout/hierarchy1"/>
    <dgm:cxn modelId="{BA3C3257-5C82-4D50-950E-9EE0A7F9662A}" type="presParOf" srcId="{EE9A2EF5-09BB-439C-907D-D6A195C00AC9}" destId="{BDF0F043-345B-4560-AE54-2D06C1A071C3}" srcOrd="0" destOrd="0" presId="urn:microsoft.com/office/officeart/2005/8/layout/hierarchy1"/>
    <dgm:cxn modelId="{0D62F667-78AF-4B75-BA1D-BD50BCF18E71}" type="presParOf" srcId="{BDF0F043-345B-4560-AE54-2D06C1A071C3}" destId="{271B6E19-22CC-4112-BC42-B61BE2CE34E7}" srcOrd="0" destOrd="0" presId="urn:microsoft.com/office/officeart/2005/8/layout/hierarchy1"/>
    <dgm:cxn modelId="{85474FA5-E66B-41A8-92EC-2F9FFEF45190}" type="presParOf" srcId="{BDF0F043-345B-4560-AE54-2D06C1A071C3}" destId="{7B971797-423C-4D5B-BB2F-6F2292B50F34}" srcOrd="1" destOrd="0" presId="urn:microsoft.com/office/officeart/2005/8/layout/hierarchy1"/>
    <dgm:cxn modelId="{A08991AD-46E5-4598-B323-93902E34DB55}" type="presParOf" srcId="{EE9A2EF5-09BB-439C-907D-D6A195C00AC9}" destId="{C0EF1DBD-986E-42A2-A078-89995A9C96A7}" srcOrd="1" destOrd="0" presId="urn:microsoft.com/office/officeart/2005/8/layout/hierarchy1"/>
    <dgm:cxn modelId="{DDF6D2A8-AB1B-4C35-BA8B-0D3E51A49D6B}" type="presParOf" srcId="{C0EF1DBD-986E-42A2-A078-89995A9C96A7}" destId="{E07ACF34-4572-4DBD-A48F-74EF73614FFA}" srcOrd="0" destOrd="0" presId="urn:microsoft.com/office/officeart/2005/8/layout/hierarchy1"/>
    <dgm:cxn modelId="{C065AFC8-AD8D-4F38-BFF3-1C8B58FC1EC0}" type="presParOf" srcId="{C0EF1DBD-986E-42A2-A078-89995A9C96A7}" destId="{1A235E98-65AA-466D-9212-F1B1414DA9BE}" srcOrd="1" destOrd="0" presId="urn:microsoft.com/office/officeart/2005/8/layout/hierarchy1"/>
    <dgm:cxn modelId="{4FB204D6-7F22-4D16-87E3-71593CAD7331}" type="presParOf" srcId="{1A235E98-65AA-466D-9212-F1B1414DA9BE}" destId="{E1740458-1134-40B3-9938-7CBE63B0EDE4}" srcOrd="0" destOrd="0" presId="urn:microsoft.com/office/officeart/2005/8/layout/hierarchy1"/>
    <dgm:cxn modelId="{D56C2CD6-CDEF-4CA1-8A3A-0C98CEAFDD80}" type="presParOf" srcId="{E1740458-1134-40B3-9938-7CBE63B0EDE4}" destId="{F98A047E-8566-4FC3-84B6-B0B05F69B9AD}" srcOrd="0" destOrd="0" presId="urn:microsoft.com/office/officeart/2005/8/layout/hierarchy1"/>
    <dgm:cxn modelId="{C0FF68E4-0D53-42C4-B673-C39C754D0DB7}" type="presParOf" srcId="{E1740458-1134-40B3-9938-7CBE63B0EDE4}" destId="{38C8C16E-78D2-4DF9-8BD4-26C964799591}" srcOrd="1" destOrd="0" presId="urn:microsoft.com/office/officeart/2005/8/layout/hierarchy1"/>
    <dgm:cxn modelId="{F565F96D-1669-470B-BD58-8D11E4BF1D89}" type="presParOf" srcId="{1A235E98-65AA-466D-9212-F1B1414DA9BE}" destId="{BF94F0B1-C368-4A9D-B9C8-8AA6258EC42D}" srcOrd="1" destOrd="0" presId="urn:microsoft.com/office/officeart/2005/8/layout/hierarchy1"/>
    <dgm:cxn modelId="{8C07179F-32DC-4704-8708-A30E60C9C99F}" type="presParOf" srcId="{C0EF1DBD-986E-42A2-A078-89995A9C96A7}" destId="{0D0997ED-3659-4CFE-94F8-3F974111342F}" srcOrd="2" destOrd="0" presId="urn:microsoft.com/office/officeart/2005/8/layout/hierarchy1"/>
    <dgm:cxn modelId="{5E97E53D-24C0-4406-901E-5611EDD6AC81}" type="presParOf" srcId="{C0EF1DBD-986E-42A2-A078-89995A9C96A7}" destId="{70A0503F-4C19-467F-B0B2-8B0EC9512696}" srcOrd="3" destOrd="0" presId="urn:microsoft.com/office/officeart/2005/8/layout/hierarchy1"/>
    <dgm:cxn modelId="{6D0FB3F1-CA2C-44E8-BB86-DD7B9766D512}" type="presParOf" srcId="{70A0503F-4C19-467F-B0B2-8B0EC9512696}" destId="{105844F9-4332-4E38-97F6-36C9A3E15A79}" srcOrd="0" destOrd="0" presId="urn:microsoft.com/office/officeart/2005/8/layout/hierarchy1"/>
    <dgm:cxn modelId="{FB04576E-44AC-42C7-B4DD-13545818339B}" type="presParOf" srcId="{105844F9-4332-4E38-97F6-36C9A3E15A79}" destId="{718067A8-15BA-44DA-9C63-1206B1702912}" srcOrd="0" destOrd="0" presId="urn:microsoft.com/office/officeart/2005/8/layout/hierarchy1"/>
    <dgm:cxn modelId="{EC3E6797-7E5B-4C9B-8B3F-94C13715FAC4}" type="presParOf" srcId="{105844F9-4332-4E38-97F6-36C9A3E15A79}" destId="{A183A7BB-36E7-4C23-ADD1-38DF4D4FC0E5}" srcOrd="1" destOrd="0" presId="urn:microsoft.com/office/officeart/2005/8/layout/hierarchy1"/>
    <dgm:cxn modelId="{4C704710-E24A-49B8-ACA2-6F430A264CA5}" type="presParOf" srcId="{70A0503F-4C19-467F-B0B2-8B0EC9512696}" destId="{D13540C9-294A-4797-BF3A-D2142060A973}" srcOrd="1" destOrd="0" presId="urn:microsoft.com/office/officeart/2005/8/layout/hierarchy1"/>
    <dgm:cxn modelId="{BF8F06C3-9FBE-407D-A71A-0B3E145E1D4B}" type="presParOf" srcId="{D13540C9-294A-4797-BF3A-D2142060A973}" destId="{4563FFBE-88E4-45E6-A486-DF7E96B94599}" srcOrd="0" destOrd="0" presId="urn:microsoft.com/office/officeart/2005/8/layout/hierarchy1"/>
    <dgm:cxn modelId="{E77FBF7B-BD96-4D81-8A66-42C10609CD47}" type="presParOf" srcId="{D13540C9-294A-4797-BF3A-D2142060A973}" destId="{46EF8B1E-3D44-4758-86A5-938248FD62F7}" srcOrd="1" destOrd="0" presId="urn:microsoft.com/office/officeart/2005/8/layout/hierarchy1"/>
    <dgm:cxn modelId="{2CBDDEF3-BEFC-4F7A-82C1-6A91FC7AA2E9}" type="presParOf" srcId="{46EF8B1E-3D44-4758-86A5-938248FD62F7}" destId="{2DA344F0-6276-4A44-930D-F6636D8FEFE7}" srcOrd="0" destOrd="0" presId="urn:microsoft.com/office/officeart/2005/8/layout/hierarchy1"/>
    <dgm:cxn modelId="{A6956200-26E1-4AED-9099-E21EC06C4D35}" type="presParOf" srcId="{2DA344F0-6276-4A44-930D-F6636D8FEFE7}" destId="{9F673F3B-0E00-4B48-9650-3EC0296834AE}" srcOrd="0" destOrd="0" presId="urn:microsoft.com/office/officeart/2005/8/layout/hierarchy1"/>
    <dgm:cxn modelId="{6AB7923D-8A1D-4F78-9D73-9E0A03DEC140}" type="presParOf" srcId="{2DA344F0-6276-4A44-930D-F6636D8FEFE7}" destId="{D9A1D1C3-984D-4BED-A978-3267438ABFE2}" srcOrd="1" destOrd="0" presId="urn:microsoft.com/office/officeart/2005/8/layout/hierarchy1"/>
    <dgm:cxn modelId="{30576BCE-95A9-4B97-8332-F10FCA755DDE}" type="presParOf" srcId="{46EF8B1E-3D44-4758-86A5-938248FD62F7}" destId="{4A023368-5FDC-46F9-910E-B52A036F099A}" srcOrd="1" destOrd="0" presId="urn:microsoft.com/office/officeart/2005/8/layout/hierarchy1"/>
    <dgm:cxn modelId="{BB60B2A2-59C9-4B4B-822A-1BC74BC67704}" type="presParOf" srcId="{D13540C9-294A-4797-BF3A-D2142060A973}" destId="{DC11B848-830E-4CD9-A115-E7B17D849925}" srcOrd="2" destOrd="0" presId="urn:microsoft.com/office/officeart/2005/8/layout/hierarchy1"/>
    <dgm:cxn modelId="{53CDE180-3D7C-4ACB-8EA4-922C799B8206}" type="presParOf" srcId="{D13540C9-294A-4797-BF3A-D2142060A973}" destId="{9672C2CB-EA7A-4189-8255-77F9F0C63025}" srcOrd="3" destOrd="0" presId="urn:microsoft.com/office/officeart/2005/8/layout/hierarchy1"/>
    <dgm:cxn modelId="{0AB0475B-7307-4D1B-B5D8-67B21DDC7D9B}" type="presParOf" srcId="{9672C2CB-EA7A-4189-8255-77F9F0C63025}" destId="{05F695D1-DB6C-4730-B8A5-7514B274E11C}" srcOrd="0" destOrd="0" presId="urn:microsoft.com/office/officeart/2005/8/layout/hierarchy1"/>
    <dgm:cxn modelId="{F1997541-A35B-4E38-BDDE-EA89A0E90BD8}" type="presParOf" srcId="{05F695D1-DB6C-4730-B8A5-7514B274E11C}" destId="{B2715B97-EA69-49E5-971B-0F42602EBADA}" srcOrd="0" destOrd="0" presId="urn:microsoft.com/office/officeart/2005/8/layout/hierarchy1"/>
    <dgm:cxn modelId="{892F0F30-FCB6-4667-AAC0-871636D9B782}" type="presParOf" srcId="{05F695D1-DB6C-4730-B8A5-7514B274E11C}" destId="{DF9209A7-263D-4EEF-8D63-03247E3B989D}" srcOrd="1" destOrd="0" presId="urn:microsoft.com/office/officeart/2005/8/layout/hierarchy1"/>
    <dgm:cxn modelId="{E389B7FF-6EBB-4A50-9C74-DD5FA9FE61F4}" type="presParOf" srcId="{9672C2CB-EA7A-4189-8255-77F9F0C63025}" destId="{D15801CE-D922-451A-A9AF-40003DECD2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32232B-93B1-471B-8F28-ABF58CA208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2EF26-8AFA-45F1-B7D5-C4B650B2B7A8}">
      <dgm:prSet phldrT="[Текст]" custT="1"/>
      <dgm:spPr/>
      <dgm:t>
        <a:bodyPr/>
        <a:lstStyle/>
        <a:p>
          <a:r>
            <a:rPr lang="ru-RU" sz="2400" dirty="0" smtClean="0"/>
            <a:t>ПСИХОЛОГИЧЕСКИЙ СТРЕСС</a:t>
          </a:r>
          <a:endParaRPr lang="ru-RU" sz="2400" dirty="0"/>
        </a:p>
      </dgm:t>
    </dgm:pt>
    <dgm:pt modelId="{02B86618-D097-4BD4-938E-3781C381EB2A}" type="parTrans" cxnId="{D855E1BF-A0A5-421B-AFF8-327E3E6932B9}">
      <dgm:prSet/>
      <dgm:spPr/>
      <dgm:t>
        <a:bodyPr/>
        <a:lstStyle/>
        <a:p>
          <a:endParaRPr lang="ru-RU"/>
        </a:p>
      </dgm:t>
    </dgm:pt>
    <dgm:pt modelId="{B4E83BFD-C41E-4D1D-BF87-C08871A52F16}" type="sibTrans" cxnId="{D855E1BF-A0A5-421B-AFF8-327E3E6932B9}">
      <dgm:prSet/>
      <dgm:spPr/>
      <dgm:t>
        <a:bodyPr/>
        <a:lstStyle/>
        <a:p>
          <a:endParaRPr lang="ru-RU"/>
        </a:p>
      </dgm:t>
    </dgm:pt>
    <dgm:pt modelId="{A8EE2D35-ABED-4509-AAA5-67878164DD18}">
      <dgm:prSet phldrT="[Текст]" custT="1"/>
      <dgm:spPr/>
      <dgm:t>
        <a:bodyPr/>
        <a:lstStyle/>
        <a:p>
          <a:r>
            <a:rPr lang="ru-RU" sz="2400" dirty="0" smtClean="0"/>
            <a:t>информационный</a:t>
          </a:r>
          <a:endParaRPr lang="ru-RU" sz="2400" dirty="0"/>
        </a:p>
      </dgm:t>
    </dgm:pt>
    <dgm:pt modelId="{BDECB351-FFA8-4866-983D-5623070A2EEC}" type="parTrans" cxnId="{51A00424-A1F5-4890-BFE1-A590F8D376BF}">
      <dgm:prSet/>
      <dgm:spPr/>
      <dgm:t>
        <a:bodyPr/>
        <a:lstStyle/>
        <a:p>
          <a:endParaRPr lang="ru-RU"/>
        </a:p>
      </dgm:t>
    </dgm:pt>
    <dgm:pt modelId="{BFBD7D82-6B6F-47BE-AD4F-B1D8E5DC3718}" type="sibTrans" cxnId="{51A00424-A1F5-4890-BFE1-A590F8D376BF}">
      <dgm:prSet/>
      <dgm:spPr/>
      <dgm:t>
        <a:bodyPr/>
        <a:lstStyle/>
        <a:p>
          <a:endParaRPr lang="ru-RU"/>
        </a:p>
      </dgm:t>
    </dgm:pt>
    <dgm:pt modelId="{EAE90D61-955B-48A1-9BCF-A2B05EA6941E}">
      <dgm:prSet phldrT="[Текст]" custT="1"/>
      <dgm:spPr/>
      <dgm:t>
        <a:bodyPr/>
        <a:lstStyle/>
        <a:p>
          <a:r>
            <a:rPr lang="ru-RU" sz="2400" dirty="0" smtClean="0"/>
            <a:t>эмоциональный</a:t>
          </a:r>
          <a:endParaRPr lang="ru-RU" sz="2400" dirty="0"/>
        </a:p>
      </dgm:t>
    </dgm:pt>
    <dgm:pt modelId="{423CD0BB-70C4-4BFC-83AD-EAE9937AFB81}" type="parTrans" cxnId="{E78D0125-78D2-4DBE-8AA9-BB404B20DA59}">
      <dgm:prSet/>
      <dgm:spPr/>
      <dgm:t>
        <a:bodyPr/>
        <a:lstStyle/>
        <a:p>
          <a:endParaRPr lang="ru-RU"/>
        </a:p>
      </dgm:t>
    </dgm:pt>
    <dgm:pt modelId="{B73AF475-DC15-411D-B152-92E5489998DF}" type="sibTrans" cxnId="{E78D0125-78D2-4DBE-8AA9-BB404B20DA59}">
      <dgm:prSet/>
      <dgm:spPr/>
      <dgm:t>
        <a:bodyPr/>
        <a:lstStyle/>
        <a:p>
          <a:endParaRPr lang="ru-RU"/>
        </a:p>
      </dgm:t>
    </dgm:pt>
    <dgm:pt modelId="{4E47CA93-5B92-48CA-870F-3BF2A41A702B}">
      <dgm:prSet custT="1"/>
      <dgm:spPr/>
      <dgm:t>
        <a:bodyPr/>
        <a:lstStyle/>
        <a:p>
          <a:r>
            <a:rPr lang="ru-RU" sz="1800" dirty="0" smtClean="0"/>
            <a:t>длительное</a:t>
          </a:r>
          <a:r>
            <a:rPr lang="ru-RU" sz="1800" i="1" dirty="0" smtClean="0"/>
            <a:t> </a:t>
          </a:r>
          <a:r>
            <a:rPr lang="ru-RU" sz="1800" dirty="0" smtClean="0"/>
            <a:t>напряжение</a:t>
          </a:r>
          <a:endParaRPr lang="ru-RU" sz="1800" dirty="0"/>
        </a:p>
      </dgm:t>
    </dgm:pt>
    <dgm:pt modelId="{23DB5C8C-B6C0-4A68-9B7A-6667927DC01C}" type="parTrans" cxnId="{9E24384E-ECB1-4AA0-B746-BF7D6133E6EA}">
      <dgm:prSet/>
      <dgm:spPr/>
      <dgm:t>
        <a:bodyPr/>
        <a:lstStyle/>
        <a:p>
          <a:endParaRPr lang="ru-RU"/>
        </a:p>
      </dgm:t>
    </dgm:pt>
    <dgm:pt modelId="{A909E235-39BB-41C7-B5AB-23CD2D1F239F}" type="sibTrans" cxnId="{9E24384E-ECB1-4AA0-B746-BF7D6133E6EA}">
      <dgm:prSet/>
      <dgm:spPr/>
      <dgm:t>
        <a:bodyPr/>
        <a:lstStyle/>
        <a:p>
          <a:endParaRPr lang="ru-RU"/>
        </a:p>
      </dgm:t>
    </dgm:pt>
    <dgm:pt modelId="{3E3AEEE8-36FA-4FBC-A34F-A828E58D679B}">
      <dgm:prSet custT="1"/>
      <dgm:spPr/>
      <dgm:t>
        <a:bodyPr/>
        <a:lstStyle/>
        <a:p>
          <a:r>
            <a:rPr lang="ru-RU" sz="1800" dirty="0" smtClean="0"/>
            <a:t>кратковременная вспышка эмоций</a:t>
          </a:r>
          <a:endParaRPr lang="ru-RU" sz="1800" dirty="0"/>
        </a:p>
      </dgm:t>
    </dgm:pt>
    <dgm:pt modelId="{FC026CA2-ECF2-4F14-9B95-147279398853}" type="sibTrans" cxnId="{A4827336-5062-4163-B352-8DA3D928EA1D}">
      <dgm:prSet/>
      <dgm:spPr/>
      <dgm:t>
        <a:bodyPr/>
        <a:lstStyle/>
        <a:p>
          <a:endParaRPr lang="ru-RU"/>
        </a:p>
      </dgm:t>
    </dgm:pt>
    <dgm:pt modelId="{2616A5BB-E74E-4B86-B6CA-62EE622BDE67}" type="parTrans" cxnId="{A4827336-5062-4163-B352-8DA3D928EA1D}">
      <dgm:prSet/>
      <dgm:spPr/>
      <dgm:t>
        <a:bodyPr/>
        <a:lstStyle/>
        <a:p>
          <a:endParaRPr lang="ru-RU"/>
        </a:p>
      </dgm:t>
    </dgm:pt>
    <dgm:pt modelId="{FB6E12DB-73A1-4983-92BE-C2624972CB71}" type="pres">
      <dgm:prSet presAssocID="{4932232B-93B1-471B-8F28-ABF58CA208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E9A2EF5-09BB-439C-907D-D6A195C00AC9}" type="pres">
      <dgm:prSet presAssocID="{39F2EF26-8AFA-45F1-B7D5-C4B650B2B7A8}" presName="hierRoot1" presStyleCnt="0"/>
      <dgm:spPr/>
    </dgm:pt>
    <dgm:pt modelId="{BDF0F043-345B-4560-AE54-2D06C1A071C3}" type="pres">
      <dgm:prSet presAssocID="{39F2EF26-8AFA-45F1-B7D5-C4B650B2B7A8}" presName="composite" presStyleCnt="0"/>
      <dgm:spPr/>
    </dgm:pt>
    <dgm:pt modelId="{271B6E19-22CC-4112-BC42-B61BE2CE34E7}" type="pres">
      <dgm:prSet presAssocID="{39F2EF26-8AFA-45F1-B7D5-C4B650B2B7A8}" presName="background" presStyleLbl="node0" presStyleIdx="0" presStyleCnt="1"/>
      <dgm:spPr/>
    </dgm:pt>
    <dgm:pt modelId="{7B971797-423C-4D5B-BB2F-6F2292B50F34}" type="pres">
      <dgm:prSet presAssocID="{39F2EF26-8AFA-45F1-B7D5-C4B650B2B7A8}" presName="text" presStyleLbl="fgAcc0" presStyleIdx="0" presStyleCnt="1" custScaleX="363088" custScaleY="114597" custLinFactNeighborX="72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EF1DBD-986E-42A2-A078-89995A9C96A7}" type="pres">
      <dgm:prSet presAssocID="{39F2EF26-8AFA-45F1-B7D5-C4B650B2B7A8}" presName="hierChild2" presStyleCnt="0"/>
      <dgm:spPr/>
    </dgm:pt>
    <dgm:pt modelId="{E07ACF34-4572-4DBD-A48F-74EF73614FFA}" type="pres">
      <dgm:prSet presAssocID="{BDECB351-FFA8-4866-983D-5623070A2EE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A235E98-65AA-466D-9212-F1B1414DA9BE}" type="pres">
      <dgm:prSet presAssocID="{A8EE2D35-ABED-4509-AAA5-67878164DD18}" presName="hierRoot2" presStyleCnt="0"/>
      <dgm:spPr/>
    </dgm:pt>
    <dgm:pt modelId="{E1740458-1134-40B3-9938-7CBE63B0EDE4}" type="pres">
      <dgm:prSet presAssocID="{A8EE2D35-ABED-4509-AAA5-67878164DD18}" presName="composite2" presStyleCnt="0"/>
      <dgm:spPr/>
    </dgm:pt>
    <dgm:pt modelId="{F98A047E-8566-4FC3-84B6-B0B05F69B9AD}" type="pres">
      <dgm:prSet presAssocID="{A8EE2D35-ABED-4509-AAA5-67878164DD18}" presName="background2" presStyleLbl="node2" presStyleIdx="0" presStyleCnt="2"/>
      <dgm:spPr/>
    </dgm:pt>
    <dgm:pt modelId="{38C8C16E-78D2-4DF9-8BD4-26C964799591}" type="pres">
      <dgm:prSet presAssocID="{A8EE2D35-ABED-4509-AAA5-67878164DD18}" presName="text2" presStyleLbl="fgAcc2" presStyleIdx="0" presStyleCnt="2" custScaleX="375473" custLinFactNeighborX="1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94F0B1-C368-4A9D-B9C8-8AA6258EC42D}" type="pres">
      <dgm:prSet presAssocID="{A8EE2D35-ABED-4509-AAA5-67878164DD18}" presName="hierChild3" presStyleCnt="0"/>
      <dgm:spPr/>
    </dgm:pt>
    <dgm:pt modelId="{0D0997ED-3659-4CFE-94F8-3F974111342F}" type="pres">
      <dgm:prSet presAssocID="{423CD0BB-70C4-4BFC-83AD-EAE9937AFB8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0A0503F-4C19-467F-B0B2-8B0EC9512696}" type="pres">
      <dgm:prSet presAssocID="{EAE90D61-955B-48A1-9BCF-A2B05EA6941E}" presName="hierRoot2" presStyleCnt="0"/>
      <dgm:spPr/>
    </dgm:pt>
    <dgm:pt modelId="{105844F9-4332-4E38-97F6-36C9A3E15A79}" type="pres">
      <dgm:prSet presAssocID="{EAE90D61-955B-48A1-9BCF-A2B05EA6941E}" presName="composite2" presStyleCnt="0"/>
      <dgm:spPr/>
    </dgm:pt>
    <dgm:pt modelId="{718067A8-15BA-44DA-9C63-1206B1702912}" type="pres">
      <dgm:prSet presAssocID="{EAE90D61-955B-48A1-9BCF-A2B05EA6941E}" presName="background2" presStyleLbl="node2" presStyleIdx="1" presStyleCnt="2"/>
      <dgm:spPr/>
    </dgm:pt>
    <dgm:pt modelId="{A183A7BB-36E7-4C23-ADD1-38DF4D4FC0E5}" type="pres">
      <dgm:prSet presAssocID="{EAE90D61-955B-48A1-9BCF-A2B05EA6941E}" presName="text2" presStyleLbl="fgAcc2" presStyleIdx="1" presStyleCnt="2" custScaleX="375473" custLinFactNeighborX="44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3540C9-294A-4797-BF3A-D2142060A973}" type="pres">
      <dgm:prSet presAssocID="{EAE90D61-955B-48A1-9BCF-A2B05EA6941E}" presName="hierChild3" presStyleCnt="0"/>
      <dgm:spPr/>
    </dgm:pt>
    <dgm:pt modelId="{4563FFBE-88E4-45E6-A486-DF7E96B94599}" type="pres">
      <dgm:prSet presAssocID="{2616A5BB-E74E-4B86-B6CA-62EE622BDE6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46EF8B1E-3D44-4758-86A5-938248FD62F7}" type="pres">
      <dgm:prSet presAssocID="{3E3AEEE8-36FA-4FBC-A34F-A828E58D679B}" presName="hierRoot3" presStyleCnt="0"/>
      <dgm:spPr/>
    </dgm:pt>
    <dgm:pt modelId="{2DA344F0-6276-4A44-930D-F6636D8FEFE7}" type="pres">
      <dgm:prSet presAssocID="{3E3AEEE8-36FA-4FBC-A34F-A828E58D679B}" presName="composite3" presStyleCnt="0"/>
      <dgm:spPr/>
    </dgm:pt>
    <dgm:pt modelId="{9F673F3B-0E00-4B48-9650-3EC0296834AE}" type="pres">
      <dgm:prSet presAssocID="{3E3AEEE8-36FA-4FBC-A34F-A828E58D679B}" presName="background3" presStyleLbl="node3" presStyleIdx="0" presStyleCnt="2"/>
      <dgm:spPr/>
    </dgm:pt>
    <dgm:pt modelId="{D9A1D1C3-984D-4BED-A978-3267438ABFE2}" type="pres">
      <dgm:prSet presAssocID="{3E3AEEE8-36FA-4FBC-A34F-A828E58D679B}" presName="text3" presStyleLbl="fgAcc3" presStyleIdx="0" presStyleCnt="2" custScaleX="259171" custLinFactNeighborY="43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023368-5FDC-46F9-910E-B52A036F099A}" type="pres">
      <dgm:prSet presAssocID="{3E3AEEE8-36FA-4FBC-A34F-A828E58D679B}" presName="hierChild4" presStyleCnt="0"/>
      <dgm:spPr/>
    </dgm:pt>
    <dgm:pt modelId="{DC11B848-830E-4CD9-A115-E7B17D849925}" type="pres">
      <dgm:prSet presAssocID="{23DB5C8C-B6C0-4A68-9B7A-6667927DC01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672C2CB-EA7A-4189-8255-77F9F0C63025}" type="pres">
      <dgm:prSet presAssocID="{4E47CA93-5B92-48CA-870F-3BF2A41A702B}" presName="hierRoot3" presStyleCnt="0"/>
      <dgm:spPr/>
    </dgm:pt>
    <dgm:pt modelId="{05F695D1-DB6C-4730-B8A5-7514B274E11C}" type="pres">
      <dgm:prSet presAssocID="{4E47CA93-5B92-48CA-870F-3BF2A41A702B}" presName="composite3" presStyleCnt="0"/>
      <dgm:spPr/>
    </dgm:pt>
    <dgm:pt modelId="{B2715B97-EA69-49E5-971B-0F42602EBADA}" type="pres">
      <dgm:prSet presAssocID="{4E47CA93-5B92-48CA-870F-3BF2A41A702B}" presName="background3" presStyleLbl="node3" presStyleIdx="1" presStyleCnt="2"/>
      <dgm:spPr/>
    </dgm:pt>
    <dgm:pt modelId="{DF9209A7-263D-4EEF-8D63-03247E3B989D}" type="pres">
      <dgm:prSet presAssocID="{4E47CA93-5B92-48CA-870F-3BF2A41A702B}" presName="text3" presStyleLbl="fgAcc3" presStyleIdx="1" presStyleCnt="2" custScaleX="259171" custLinFactNeighborX="7631" custLinFactNeighborY="43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5801CE-D922-451A-A9AF-40003DECD220}" type="pres">
      <dgm:prSet presAssocID="{4E47CA93-5B92-48CA-870F-3BF2A41A702B}" presName="hierChild4" presStyleCnt="0"/>
      <dgm:spPr/>
    </dgm:pt>
  </dgm:ptLst>
  <dgm:cxnLst>
    <dgm:cxn modelId="{35E56EDD-5989-4D8C-98DA-29AA2F670232}" type="presOf" srcId="{EAE90D61-955B-48A1-9BCF-A2B05EA6941E}" destId="{A183A7BB-36E7-4C23-ADD1-38DF4D4FC0E5}" srcOrd="0" destOrd="0" presId="urn:microsoft.com/office/officeart/2005/8/layout/hierarchy1"/>
    <dgm:cxn modelId="{9E24384E-ECB1-4AA0-B746-BF7D6133E6EA}" srcId="{EAE90D61-955B-48A1-9BCF-A2B05EA6941E}" destId="{4E47CA93-5B92-48CA-870F-3BF2A41A702B}" srcOrd="1" destOrd="0" parTransId="{23DB5C8C-B6C0-4A68-9B7A-6667927DC01C}" sibTransId="{A909E235-39BB-41C7-B5AB-23CD2D1F239F}"/>
    <dgm:cxn modelId="{9FE6FA2E-6BB6-48A1-98FB-CE505EFE04F4}" type="presOf" srcId="{423CD0BB-70C4-4BFC-83AD-EAE9937AFB81}" destId="{0D0997ED-3659-4CFE-94F8-3F974111342F}" srcOrd="0" destOrd="0" presId="urn:microsoft.com/office/officeart/2005/8/layout/hierarchy1"/>
    <dgm:cxn modelId="{3B3E198D-9E50-489D-9438-304E0ABA3DE1}" type="presOf" srcId="{4932232B-93B1-471B-8F28-ABF58CA2087B}" destId="{FB6E12DB-73A1-4983-92BE-C2624972CB71}" srcOrd="0" destOrd="0" presId="urn:microsoft.com/office/officeart/2005/8/layout/hierarchy1"/>
    <dgm:cxn modelId="{07CD0223-8342-422A-8A78-4DADA3AFDD98}" type="presOf" srcId="{23DB5C8C-B6C0-4A68-9B7A-6667927DC01C}" destId="{DC11B848-830E-4CD9-A115-E7B17D849925}" srcOrd="0" destOrd="0" presId="urn:microsoft.com/office/officeart/2005/8/layout/hierarchy1"/>
    <dgm:cxn modelId="{917E4CC3-C109-4549-B7A2-9878889DB6F9}" type="presOf" srcId="{2616A5BB-E74E-4B86-B6CA-62EE622BDE67}" destId="{4563FFBE-88E4-45E6-A486-DF7E96B94599}" srcOrd="0" destOrd="0" presId="urn:microsoft.com/office/officeart/2005/8/layout/hierarchy1"/>
    <dgm:cxn modelId="{07F77B39-6AAD-49B8-8ABF-24D30E0FED97}" type="presOf" srcId="{3E3AEEE8-36FA-4FBC-A34F-A828E58D679B}" destId="{D9A1D1C3-984D-4BED-A978-3267438ABFE2}" srcOrd="0" destOrd="0" presId="urn:microsoft.com/office/officeart/2005/8/layout/hierarchy1"/>
    <dgm:cxn modelId="{A4827336-5062-4163-B352-8DA3D928EA1D}" srcId="{EAE90D61-955B-48A1-9BCF-A2B05EA6941E}" destId="{3E3AEEE8-36FA-4FBC-A34F-A828E58D679B}" srcOrd="0" destOrd="0" parTransId="{2616A5BB-E74E-4B86-B6CA-62EE622BDE67}" sibTransId="{FC026CA2-ECF2-4F14-9B95-147279398853}"/>
    <dgm:cxn modelId="{51A00424-A1F5-4890-BFE1-A590F8D376BF}" srcId="{39F2EF26-8AFA-45F1-B7D5-C4B650B2B7A8}" destId="{A8EE2D35-ABED-4509-AAA5-67878164DD18}" srcOrd="0" destOrd="0" parTransId="{BDECB351-FFA8-4866-983D-5623070A2EEC}" sibTransId="{BFBD7D82-6B6F-47BE-AD4F-B1D8E5DC3718}"/>
    <dgm:cxn modelId="{C9893D79-82B5-468D-AB37-3A7123785047}" type="presOf" srcId="{A8EE2D35-ABED-4509-AAA5-67878164DD18}" destId="{38C8C16E-78D2-4DF9-8BD4-26C964799591}" srcOrd="0" destOrd="0" presId="urn:microsoft.com/office/officeart/2005/8/layout/hierarchy1"/>
    <dgm:cxn modelId="{6AF0EE0C-40DD-4151-A585-DC50B5DCDB9B}" type="presOf" srcId="{39F2EF26-8AFA-45F1-B7D5-C4B650B2B7A8}" destId="{7B971797-423C-4D5B-BB2F-6F2292B50F34}" srcOrd="0" destOrd="0" presId="urn:microsoft.com/office/officeart/2005/8/layout/hierarchy1"/>
    <dgm:cxn modelId="{D855E1BF-A0A5-421B-AFF8-327E3E6932B9}" srcId="{4932232B-93B1-471B-8F28-ABF58CA2087B}" destId="{39F2EF26-8AFA-45F1-B7D5-C4B650B2B7A8}" srcOrd="0" destOrd="0" parTransId="{02B86618-D097-4BD4-938E-3781C381EB2A}" sibTransId="{B4E83BFD-C41E-4D1D-BF87-C08871A52F16}"/>
    <dgm:cxn modelId="{E78D0125-78D2-4DBE-8AA9-BB404B20DA59}" srcId="{39F2EF26-8AFA-45F1-B7D5-C4B650B2B7A8}" destId="{EAE90D61-955B-48A1-9BCF-A2B05EA6941E}" srcOrd="1" destOrd="0" parTransId="{423CD0BB-70C4-4BFC-83AD-EAE9937AFB81}" sibTransId="{B73AF475-DC15-411D-B152-92E5489998DF}"/>
    <dgm:cxn modelId="{218E7D11-C3CF-4807-8D6B-B4349926E456}" type="presOf" srcId="{BDECB351-FFA8-4866-983D-5623070A2EEC}" destId="{E07ACF34-4572-4DBD-A48F-74EF73614FFA}" srcOrd="0" destOrd="0" presId="urn:microsoft.com/office/officeart/2005/8/layout/hierarchy1"/>
    <dgm:cxn modelId="{A40FF5AD-40D3-41D8-8CAE-71A7A4A73021}" type="presOf" srcId="{4E47CA93-5B92-48CA-870F-3BF2A41A702B}" destId="{DF9209A7-263D-4EEF-8D63-03247E3B989D}" srcOrd="0" destOrd="0" presId="urn:microsoft.com/office/officeart/2005/8/layout/hierarchy1"/>
    <dgm:cxn modelId="{A75CDA54-74AD-4F07-BEB4-F3EA5266340D}" type="presParOf" srcId="{FB6E12DB-73A1-4983-92BE-C2624972CB71}" destId="{EE9A2EF5-09BB-439C-907D-D6A195C00AC9}" srcOrd="0" destOrd="0" presId="urn:microsoft.com/office/officeart/2005/8/layout/hierarchy1"/>
    <dgm:cxn modelId="{7FF0F6C4-B70E-4536-A01C-AA8D629C335A}" type="presParOf" srcId="{EE9A2EF5-09BB-439C-907D-D6A195C00AC9}" destId="{BDF0F043-345B-4560-AE54-2D06C1A071C3}" srcOrd="0" destOrd="0" presId="urn:microsoft.com/office/officeart/2005/8/layout/hierarchy1"/>
    <dgm:cxn modelId="{221A09FC-79EF-49AB-93EB-24B95A4EC7FB}" type="presParOf" srcId="{BDF0F043-345B-4560-AE54-2D06C1A071C3}" destId="{271B6E19-22CC-4112-BC42-B61BE2CE34E7}" srcOrd="0" destOrd="0" presId="urn:microsoft.com/office/officeart/2005/8/layout/hierarchy1"/>
    <dgm:cxn modelId="{D8E23ABB-3473-4E36-8A91-9C3F73475AF7}" type="presParOf" srcId="{BDF0F043-345B-4560-AE54-2D06C1A071C3}" destId="{7B971797-423C-4D5B-BB2F-6F2292B50F34}" srcOrd="1" destOrd="0" presId="urn:microsoft.com/office/officeart/2005/8/layout/hierarchy1"/>
    <dgm:cxn modelId="{50F0D6FC-5852-4CD4-B672-1F963EA87375}" type="presParOf" srcId="{EE9A2EF5-09BB-439C-907D-D6A195C00AC9}" destId="{C0EF1DBD-986E-42A2-A078-89995A9C96A7}" srcOrd="1" destOrd="0" presId="urn:microsoft.com/office/officeart/2005/8/layout/hierarchy1"/>
    <dgm:cxn modelId="{ADD7B335-17A0-4CC6-B2D3-283FAAB04636}" type="presParOf" srcId="{C0EF1DBD-986E-42A2-A078-89995A9C96A7}" destId="{E07ACF34-4572-4DBD-A48F-74EF73614FFA}" srcOrd="0" destOrd="0" presId="urn:microsoft.com/office/officeart/2005/8/layout/hierarchy1"/>
    <dgm:cxn modelId="{59F3041C-6EE2-4773-80B6-33D2A6FE8076}" type="presParOf" srcId="{C0EF1DBD-986E-42A2-A078-89995A9C96A7}" destId="{1A235E98-65AA-466D-9212-F1B1414DA9BE}" srcOrd="1" destOrd="0" presId="urn:microsoft.com/office/officeart/2005/8/layout/hierarchy1"/>
    <dgm:cxn modelId="{63DACE2C-9AE0-45B9-8750-971081B2D3D7}" type="presParOf" srcId="{1A235E98-65AA-466D-9212-F1B1414DA9BE}" destId="{E1740458-1134-40B3-9938-7CBE63B0EDE4}" srcOrd="0" destOrd="0" presId="urn:microsoft.com/office/officeart/2005/8/layout/hierarchy1"/>
    <dgm:cxn modelId="{B965D9A1-6DF9-4FAF-BF05-2137F3D78784}" type="presParOf" srcId="{E1740458-1134-40B3-9938-7CBE63B0EDE4}" destId="{F98A047E-8566-4FC3-84B6-B0B05F69B9AD}" srcOrd="0" destOrd="0" presId="urn:microsoft.com/office/officeart/2005/8/layout/hierarchy1"/>
    <dgm:cxn modelId="{A8582224-0391-4E26-8CDB-AE58E983496F}" type="presParOf" srcId="{E1740458-1134-40B3-9938-7CBE63B0EDE4}" destId="{38C8C16E-78D2-4DF9-8BD4-26C964799591}" srcOrd="1" destOrd="0" presId="urn:microsoft.com/office/officeart/2005/8/layout/hierarchy1"/>
    <dgm:cxn modelId="{31E95265-8F98-4465-BC91-CEF91C6253F6}" type="presParOf" srcId="{1A235E98-65AA-466D-9212-F1B1414DA9BE}" destId="{BF94F0B1-C368-4A9D-B9C8-8AA6258EC42D}" srcOrd="1" destOrd="0" presId="urn:microsoft.com/office/officeart/2005/8/layout/hierarchy1"/>
    <dgm:cxn modelId="{F6D6DF37-0B12-494A-92F3-37D27D6F74F5}" type="presParOf" srcId="{C0EF1DBD-986E-42A2-A078-89995A9C96A7}" destId="{0D0997ED-3659-4CFE-94F8-3F974111342F}" srcOrd="2" destOrd="0" presId="urn:microsoft.com/office/officeart/2005/8/layout/hierarchy1"/>
    <dgm:cxn modelId="{12B1540E-EE66-42E8-A97F-B0050DD460DC}" type="presParOf" srcId="{C0EF1DBD-986E-42A2-A078-89995A9C96A7}" destId="{70A0503F-4C19-467F-B0B2-8B0EC9512696}" srcOrd="3" destOrd="0" presId="urn:microsoft.com/office/officeart/2005/8/layout/hierarchy1"/>
    <dgm:cxn modelId="{4FC6FBB7-3BFF-4560-8821-BE76F9F6A606}" type="presParOf" srcId="{70A0503F-4C19-467F-B0B2-8B0EC9512696}" destId="{105844F9-4332-4E38-97F6-36C9A3E15A79}" srcOrd="0" destOrd="0" presId="urn:microsoft.com/office/officeart/2005/8/layout/hierarchy1"/>
    <dgm:cxn modelId="{B5E7EBE9-6ADD-450F-B2AC-84ACE1B5B663}" type="presParOf" srcId="{105844F9-4332-4E38-97F6-36C9A3E15A79}" destId="{718067A8-15BA-44DA-9C63-1206B1702912}" srcOrd="0" destOrd="0" presId="urn:microsoft.com/office/officeart/2005/8/layout/hierarchy1"/>
    <dgm:cxn modelId="{FE10E87F-78A9-4B2C-AA24-0D754DECC7AB}" type="presParOf" srcId="{105844F9-4332-4E38-97F6-36C9A3E15A79}" destId="{A183A7BB-36E7-4C23-ADD1-38DF4D4FC0E5}" srcOrd="1" destOrd="0" presId="urn:microsoft.com/office/officeart/2005/8/layout/hierarchy1"/>
    <dgm:cxn modelId="{B2954992-3443-4947-8F67-E9A2DE9E34A2}" type="presParOf" srcId="{70A0503F-4C19-467F-B0B2-8B0EC9512696}" destId="{D13540C9-294A-4797-BF3A-D2142060A973}" srcOrd="1" destOrd="0" presId="urn:microsoft.com/office/officeart/2005/8/layout/hierarchy1"/>
    <dgm:cxn modelId="{544A8326-94B1-4FE0-BCF7-48A956B7F6D4}" type="presParOf" srcId="{D13540C9-294A-4797-BF3A-D2142060A973}" destId="{4563FFBE-88E4-45E6-A486-DF7E96B94599}" srcOrd="0" destOrd="0" presId="urn:microsoft.com/office/officeart/2005/8/layout/hierarchy1"/>
    <dgm:cxn modelId="{73A65C26-34F7-4944-BCCE-B6242288FF87}" type="presParOf" srcId="{D13540C9-294A-4797-BF3A-D2142060A973}" destId="{46EF8B1E-3D44-4758-86A5-938248FD62F7}" srcOrd="1" destOrd="0" presId="urn:microsoft.com/office/officeart/2005/8/layout/hierarchy1"/>
    <dgm:cxn modelId="{D3568A0C-1A0E-4DD5-B789-266DCD7A15A0}" type="presParOf" srcId="{46EF8B1E-3D44-4758-86A5-938248FD62F7}" destId="{2DA344F0-6276-4A44-930D-F6636D8FEFE7}" srcOrd="0" destOrd="0" presId="urn:microsoft.com/office/officeart/2005/8/layout/hierarchy1"/>
    <dgm:cxn modelId="{803F6CA4-BA37-4229-B5DF-4694C21095CB}" type="presParOf" srcId="{2DA344F0-6276-4A44-930D-F6636D8FEFE7}" destId="{9F673F3B-0E00-4B48-9650-3EC0296834AE}" srcOrd="0" destOrd="0" presId="urn:microsoft.com/office/officeart/2005/8/layout/hierarchy1"/>
    <dgm:cxn modelId="{A2C83E0E-964C-49A3-B5DA-7539E41267E6}" type="presParOf" srcId="{2DA344F0-6276-4A44-930D-F6636D8FEFE7}" destId="{D9A1D1C3-984D-4BED-A978-3267438ABFE2}" srcOrd="1" destOrd="0" presId="urn:microsoft.com/office/officeart/2005/8/layout/hierarchy1"/>
    <dgm:cxn modelId="{D3AC5E20-255B-4553-91F3-E5E88F1D381B}" type="presParOf" srcId="{46EF8B1E-3D44-4758-86A5-938248FD62F7}" destId="{4A023368-5FDC-46F9-910E-B52A036F099A}" srcOrd="1" destOrd="0" presId="urn:microsoft.com/office/officeart/2005/8/layout/hierarchy1"/>
    <dgm:cxn modelId="{D270BB35-264B-4493-BF92-8DEE3E83AEA1}" type="presParOf" srcId="{D13540C9-294A-4797-BF3A-D2142060A973}" destId="{DC11B848-830E-4CD9-A115-E7B17D849925}" srcOrd="2" destOrd="0" presId="urn:microsoft.com/office/officeart/2005/8/layout/hierarchy1"/>
    <dgm:cxn modelId="{BB797786-2229-48CC-8033-F36A4C3B5F51}" type="presParOf" srcId="{D13540C9-294A-4797-BF3A-D2142060A973}" destId="{9672C2CB-EA7A-4189-8255-77F9F0C63025}" srcOrd="3" destOrd="0" presId="urn:microsoft.com/office/officeart/2005/8/layout/hierarchy1"/>
    <dgm:cxn modelId="{102AAA3F-4125-4963-92D2-6D25EAE2E82B}" type="presParOf" srcId="{9672C2CB-EA7A-4189-8255-77F9F0C63025}" destId="{05F695D1-DB6C-4730-B8A5-7514B274E11C}" srcOrd="0" destOrd="0" presId="urn:microsoft.com/office/officeart/2005/8/layout/hierarchy1"/>
    <dgm:cxn modelId="{A7E25F57-1D46-4F98-B2D2-52925C0E4DB4}" type="presParOf" srcId="{05F695D1-DB6C-4730-B8A5-7514B274E11C}" destId="{B2715B97-EA69-49E5-971B-0F42602EBADA}" srcOrd="0" destOrd="0" presId="urn:microsoft.com/office/officeart/2005/8/layout/hierarchy1"/>
    <dgm:cxn modelId="{94F23124-D82E-4885-BF94-2B2B08B7D685}" type="presParOf" srcId="{05F695D1-DB6C-4730-B8A5-7514B274E11C}" destId="{DF9209A7-263D-4EEF-8D63-03247E3B989D}" srcOrd="1" destOrd="0" presId="urn:microsoft.com/office/officeart/2005/8/layout/hierarchy1"/>
    <dgm:cxn modelId="{F25814A5-8CC5-4498-BD30-06307268B6A1}" type="presParOf" srcId="{9672C2CB-EA7A-4189-8255-77F9F0C63025}" destId="{D15801CE-D922-451A-A9AF-40003DECD2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1812CF-EACA-4024-862C-4F61999CF65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115C40-5756-4670-8C06-87A913001B90}">
      <dgm:prSet phldrT="[Текст]" custT="1"/>
      <dgm:spPr/>
      <dgm:t>
        <a:bodyPr/>
        <a:lstStyle/>
        <a:p>
          <a:r>
            <a:rPr lang="ru-RU" sz="1650" b="1" dirty="0" smtClean="0"/>
            <a:t>ФИЗИОЛОГИЧЕСКИЕ</a:t>
          </a:r>
          <a:endParaRPr lang="ru-RU" sz="1650" dirty="0"/>
        </a:p>
      </dgm:t>
    </dgm:pt>
    <dgm:pt modelId="{A11F4805-4692-445F-9EB3-C2519DC80057}" type="parTrans" cxnId="{6BC31F08-EB6F-4A87-8504-69BB7D6134DB}">
      <dgm:prSet/>
      <dgm:spPr/>
      <dgm:t>
        <a:bodyPr/>
        <a:lstStyle/>
        <a:p>
          <a:endParaRPr lang="ru-RU" sz="1650"/>
        </a:p>
      </dgm:t>
    </dgm:pt>
    <dgm:pt modelId="{9A045609-5B19-4708-A3B7-A8A4C88DBF07}" type="sibTrans" cxnId="{6BC31F08-EB6F-4A87-8504-69BB7D6134DB}">
      <dgm:prSet/>
      <dgm:spPr/>
      <dgm:t>
        <a:bodyPr/>
        <a:lstStyle/>
        <a:p>
          <a:endParaRPr lang="ru-RU" sz="1650"/>
        </a:p>
      </dgm:t>
    </dgm:pt>
    <dgm:pt modelId="{467C5A31-6915-4B77-B2BE-4271A9B64590}">
      <dgm:prSet phldrT="[Текст]" custT="1"/>
      <dgm:spPr/>
      <dgm:t>
        <a:bodyPr/>
        <a:lstStyle/>
        <a:p>
          <a:r>
            <a:rPr lang="ru-RU" sz="1650" b="1" dirty="0" smtClean="0"/>
            <a:t>КОГНИТИВНЫЕ</a:t>
          </a:r>
          <a:endParaRPr lang="ru-RU" sz="1650" dirty="0"/>
        </a:p>
      </dgm:t>
    </dgm:pt>
    <dgm:pt modelId="{BE761FE3-A60E-4339-B43B-74BB1391D5DC}" type="parTrans" cxnId="{4F5A08E5-26A1-4880-972F-D4B172A408AA}">
      <dgm:prSet/>
      <dgm:spPr/>
      <dgm:t>
        <a:bodyPr/>
        <a:lstStyle/>
        <a:p>
          <a:endParaRPr lang="ru-RU" sz="1650"/>
        </a:p>
      </dgm:t>
    </dgm:pt>
    <dgm:pt modelId="{C046D23E-7EBF-4398-9B4B-F5875642F82F}" type="sibTrans" cxnId="{4F5A08E5-26A1-4880-972F-D4B172A408AA}">
      <dgm:prSet/>
      <dgm:spPr/>
      <dgm:t>
        <a:bodyPr/>
        <a:lstStyle/>
        <a:p>
          <a:endParaRPr lang="ru-RU" sz="1650"/>
        </a:p>
      </dgm:t>
    </dgm:pt>
    <dgm:pt modelId="{29012AA2-70C2-47AA-8813-D0309BC65B66}">
      <dgm:prSet custT="1"/>
      <dgm:spPr/>
      <dgm:t>
        <a:bodyPr/>
        <a:lstStyle/>
        <a:p>
          <a:r>
            <a:rPr lang="ru-RU" sz="1650" b="1" dirty="0" smtClean="0"/>
            <a:t>ЭМОЦИОНАЛЬНЫЕ</a:t>
          </a:r>
          <a:endParaRPr lang="ru-RU" sz="1650" dirty="0"/>
        </a:p>
      </dgm:t>
    </dgm:pt>
    <dgm:pt modelId="{E40DDF14-7EA2-4E81-AE2F-0E2451FD6291}" type="parTrans" cxnId="{B3770EFE-43DB-431B-91CE-B99BFB5C7E4A}">
      <dgm:prSet/>
      <dgm:spPr/>
      <dgm:t>
        <a:bodyPr/>
        <a:lstStyle/>
        <a:p>
          <a:endParaRPr lang="ru-RU" sz="1650"/>
        </a:p>
      </dgm:t>
    </dgm:pt>
    <dgm:pt modelId="{E1D31C65-31A8-43E2-820C-5B93F66C363C}" type="sibTrans" cxnId="{B3770EFE-43DB-431B-91CE-B99BFB5C7E4A}">
      <dgm:prSet/>
      <dgm:spPr/>
      <dgm:t>
        <a:bodyPr/>
        <a:lstStyle/>
        <a:p>
          <a:endParaRPr lang="ru-RU" sz="1650"/>
        </a:p>
      </dgm:t>
    </dgm:pt>
    <dgm:pt modelId="{B85BFF2F-AD39-40F0-86B9-93AC44BC7F74}">
      <dgm:prSet custT="1"/>
      <dgm:spPr/>
      <dgm:t>
        <a:bodyPr/>
        <a:lstStyle/>
        <a:p>
          <a:r>
            <a:rPr lang="ru-RU" sz="1650" b="1" dirty="0" smtClean="0"/>
            <a:t>ПОВЕДЕНЧЕСКИЕ</a:t>
          </a:r>
          <a:endParaRPr lang="ru-RU" sz="1650" dirty="0"/>
        </a:p>
      </dgm:t>
    </dgm:pt>
    <dgm:pt modelId="{B41999B5-9D2E-42B6-8972-13F94D4B3535}" type="parTrans" cxnId="{2E3B4401-A176-4F27-88A1-82A67ABE9A1D}">
      <dgm:prSet/>
      <dgm:spPr/>
      <dgm:t>
        <a:bodyPr/>
        <a:lstStyle/>
        <a:p>
          <a:endParaRPr lang="ru-RU" sz="1650"/>
        </a:p>
      </dgm:t>
    </dgm:pt>
    <dgm:pt modelId="{7F223C43-6D02-4DC1-A31A-D7F8E3416521}" type="sibTrans" cxnId="{2E3B4401-A176-4F27-88A1-82A67ABE9A1D}">
      <dgm:prSet/>
      <dgm:spPr/>
      <dgm:t>
        <a:bodyPr/>
        <a:lstStyle/>
        <a:p>
          <a:endParaRPr lang="ru-RU" sz="1650"/>
        </a:p>
      </dgm:t>
    </dgm:pt>
    <dgm:pt modelId="{CF479503-89F4-488D-8498-B4B97AC047A2}">
      <dgm:prSet custT="1"/>
      <dgm:spPr/>
      <dgm:t>
        <a:bodyPr/>
        <a:lstStyle/>
        <a:p>
          <a:r>
            <a:rPr lang="ru-RU" sz="1650" dirty="0" smtClean="0"/>
            <a:t>боль</a:t>
          </a:r>
          <a:endParaRPr lang="ru-RU" sz="1650" dirty="0"/>
        </a:p>
      </dgm:t>
    </dgm:pt>
    <dgm:pt modelId="{027B40D9-2E80-4883-A331-82E95CA487C6}" type="parTrans" cxnId="{C84BCCE8-4864-4304-B2E9-AE977824A3CD}">
      <dgm:prSet/>
      <dgm:spPr/>
      <dgm:t>
        <a:bodyPr/>
        <a:lstStyle/>
        <a:p>
          <a:endParaRPr lang="ru-RU" sz="1650"/>
        </a:p>
      </dgm:t>
    </dgm:pt>
    <dgm:pt modelId="{B170ADBC-DFF4-4382-8DA9-8F92F3D47FDF}" type="sibTrans" cxnId="{C84BCCE8-4864-4304-B2E9-AE977824A3CD}">
      <dgm:prSet/>
      <dgm:spPr/>
      <dgm:t>
        <a:bodyPr/>
        <a:lstStyle/>
        <a:p>
          <a:endParaRPr lang="ru-RU" sz="1650"/>
        </a:p>
      </dgm:t>
    </dgm:pt>
    <dgm:pt modelId="{FD92A531-E71A-45BB-96B3-1644A219E104}">
      <dgm:prSet custT="1"/>
      <dgm:spPr/>
      <dgm:t>
        <a:bodyPr/>
        <a:lstStyle/>
        <a:p>
          <a:r>
            <a:rPr lang="ru-RU" sz="1650" smtClean="0"/>
            <a:t>повышенная возбудимость</a:t>
          </a:r>
          <a:endParaRPr lang="ru-RU" sz="1650"/>
        </a:p>
      </dgm:t>
    </dgm:pt>
    <dgm:pt modelId="{B056CAF8-44F6-4A6D-BC2F-274E0CFAEA24}" type="parTrans" cxnId="{1219CE53-5C8A-42D3-954C-09D5B210E984}">
      <dgm:prSet/>
      <dgm:spPr/>
      <dgm:t>
        <a:bodyPr/>
        <a:lstStyle/>
        <a:p>
          <a:endParaRPr lang="ru-RU" sz="1650"/>
        </a:p>
      </dgm:t>
    </dgm:pt>
    <dgm:pt modelId="{D683E0FE-1318-422E-A135-44BF9CF0BB3B}" type="sibTrans" cxnId="{1219CE53-5C8A-42D3-954C-09D5B210E984}">
      <dgm:prSet/>
      <dgm:spPr/>
      <dgm:t>
        <a:bodyPr/>
        <a:lstStyle/>
        <a:p>
          <a:endParaRPr lang="ru-RU" sz="1650"/>
        </a:p>
      </dgm:t>
    </dgm:pt>
    <dgm:pt modelId="{BD70A197-A9EA-4F43-B3AE-7D89648E69C9}">
      <dgm:prSet custT="1"/>
      <dgm:spPr/>
      <dgm:t>
        <a:bodyPr/>
        <a:lstStyle/>
        <a:p>
          <a:r>
            <a:rPr lang="ru-RU" sz="1650" smtClean="0"/>
            <a:t>язва</a:t>
          </a:r>
          <a:endParaRPr lang="ru-RU" sz="1650"/>
        </a:p>
      </dgm:t>
    </dgm:pt>
    <dgm:pt modelId="{E9D83CE8-4616-4204-9C6A-CAD35611622C}" type="parTrans" cxnId="{03ADBF40-E4FE-49C7-992F-C44B28B6C7C0}">
      <dgm:prSet/>
      <dgm:spPr/>
      <dgm:t>
        <a:bodyPr/>
        <a:lstStyle/>
        <a:p>
          <a:endParaRPr lang="ru-RU" sz="1650"/>
        </a:p>
      </dgm:t>
    </dgm:pt>
    <dgm:pt modelId="{C953F030-391D-42A8-88C9-7E3F4286E5AF}" type="sibTrans" cxnId="{03ADBF40-E4FE-49C7-992F-C44B28B6C7C0}">
      <dgm:prSet/>
      <dgm:spPr/>
      <dgm:t>
        <a:bodyPr/>
        <a:lstStyle/>
        <a:p>
          <a:endParaRPr lang="ru-RU" sz="1650"/>
        </a:p>
      </dgm:t>
    </dgm:pt>
    <dgm:pt modelId="{BF42EE02-BD85-4880-ABE1-29ABBCA8ACF8}">
      <dgm:prSet custT="1"/>
      <dgm:spPr/>
      <dgm:t>
        <a:bodyPr/>
        <a:lstStyle/>
        <a:p>
          <a:r>
            <a:rPr lang="ru-RU" sz="1650" smtClean="0"/>
            <a:t>мигрень</a:t>
          </a:r>
          <a:endParaRPr lang="ru-RU" sz="1650"/>
        </a:p>
      </dgm:t>
    </dgm:pt>
    <dgm:pt modelId="{D875FCCE-8330-43F3-8A28-D0FD4F43D477}" type="parTrans" cxnId="{C392B2BB-3510-4E7E-A68F-7E179B10D91D}">
      <dgm:prSet/>
      <dgm:spPr/>
      <dgm:t>
        <a:bodyPr/>
        <a:lstStyle/>
        <a:p>
          <a:endParaRPr lang="ru-RU" sz="1650"/>
        </a:p>
      </dgm:t>
    </dgm:pt>
    <dgm:pt modelId="{31221BDB-6591-4E4D-B5B1-DB988D2F3DFA}" type="sibTrans" cxnId="{C392B2BB-3510-4E7E-A68F-7E179B10D91D}">
      <dgm:prSet/>
      <dgm:spPr/>
      <dgm:t>
        <a:bodyPr/>
        <a:lstStyle/>
        <a:p>
          <a:endParaRPr lang="ru-RU" sz="1650"/>
        </a:p>
      </dgm:t>
    </dgm:pt>
    <dgm:pt modelId="{3233499C-7B0C-4758-9FE2-AD01ADB729ED}">
      <dgm:prSet custT="1"/>
      <dgm:spPr/>
      <dgm:t>
        <a:bodyPr/>
        <a:lstStyle/>
        <a:p>
          <a:r>
            <a:rPr lang="ru-RU" sz="1650" smtClean="0"/>
            <a:t>гипертония</a:t>
          </a:r>
          <a:endParaRPr lang="ru-RU" sz="1650"/>
        </a:p>
      </dgm:t>
    </dgm:pt>
    <dgm:pt modelId="{1D254D32-F313-4A38-A86A-E9323A9C49B2}" type="parTrans" cxnId="{589AE4F2-0243-44D5-BFB4-16128F6BA9C3}">
      <dgm:prSet/>
      <dgm:spPr/>
      <dgm:t>
        <a:bodyPr/>
        <a:lstStyle/>
        <a:p>
          <a:endParaRPr lang="ru-RU" sz="1650"/>
        </a:p>
      </dgm:t>
    </dgm:pt>
    <dgm:pt modelId="{593727DA-01A0-414C-805F-9758DAB39B28}" type="sibTrans" cxnId="{589AE4F2-0243-44D5-BFB4-16128F6BA9C3}">
      <dgm:prSet/>
      <dgm:spPr/>
      <dgm:t>
        <a:bodyPr/>
        <a:lstStyle/>
        <a:p>
          <a:endParaRPr lang="ru-RU" sz="1650"/>
        </a:p>
      </dgm:t>
    </dgm:pt>
    <dgm:pt modelId="{B0571A6C-2A35-400F-8DED-3918ED1518F7}">
      <dgm:prSet custT="1"/>
      <dgm:spPr/>
      <dgm:t>
        <a:bodyPr/>
        <a:lstStyle/>
        <a:p>
          <a:r>
            <a:rPr lang="ru-RU" sz="1650" smtClean="0"/>
            <a:t>артрит</a:t>
          </a:r>
          <a:endParaRPr lang="ru-RU" sz="1650"/>
        </a:p>
      </dgm:t>
    </dgm:pt>
    <dgm:pt modelId="{67459207-292D-4022-AE57-79584257E8FA}" type="parTrans" cxnId="{A7855630-AB14-4D38-BA2F-2A369E2FDCB1}">
      <dgm:prSet/>
      <dgm:spPr/>
      <dgm:t>
        <a:bodyPr/>
        <a:lstStyle/>
        <a:p>
          <a:endParaRPr lang="ru-RU" sz="1650"/>
        </a:p>
      </dgm:t>
    </dgm:pt>
    <dgm:pt modelId="{9C1CF569-B4FB-4559-B777-F6EBB1242C5E}" type="sibTrans" cxnId="{A7855630-AB14-4D38-BA2F-2A369E2FDCB1}">
      <dgm:prSet/>
      <dgm:spPr/>
      <dgm:t>
        <a:bodyPr/>
        <a:lstStyle/>
        <a:p>
          <a:endParaRPr lang="ru-RU" sz="1650"/>
        </a:p>
      </dgm:t>
    </dgm:pt>
    <dgm:pt modelId="{F3B17C16-7802-4FF5-9B82-A904B2A7FA74}">
      <dgm:prSet custT="1"/>
      <dgm:spPr/>
      <dgm:t>
        <a:bodyPr/>
        <a:lstStyle/>
        <a:p>
          <a:r>
            <a:rPr lang="ru-RU" sz="1650" dirty="0" smtClean="0"/>
            <a:t>астма</a:t>
          </a:r>
          <a:endParaRPr lang="ru-RU" sz="1650" dirty="0"/>
        </a:p>
      </dgm:t>
    </dgm:pt>
    <dgm:pt modelId="{32BAB308-6DDD-4A78-9815-02EDA30CF28C}" type="parTrans" cxnId="{63B44F62-B569-4B89-B159-440F2E03CC5A}">
      <dgm:prSet/>
      <dgm:spPr/>
      <dgm:t>
        <a:bodyPr/>
        <a:lstStyle/>
        <a:p>
          <a:endParaRPr lang="ru-RU" sz="1650"/>
        </a:p>
      </dgm:t>
    </dgm:pt>
    <dgm:pt modelId="{CBCC9BB2-8F46-4EAC-9331-89358B37BED3}" type="sibTrans" cxnId="{63B44F62-B569-4B89-B159-440F2E03CC5A}">
      <dgm:prSet/>
      <dgm:spPr/>
      <dgm:t>
        <a:bodyPr/>
        <a:lstStyle/>
        <a:p>
          <a:endParaRPr lang="ru-RU" sz="1650"/>
        </a:p>
      </dgm:t>
    </dgm:pt>
    <dgm:pt modelId="{5CCE5EF3-9F96-44D4-890B-22D1BE2B38E8}">
      <dgm:prSet custT="1"/>
      <dgm:spPr/>
      <dgm:t>
        <a:bodyPr/>
        <a:lstStyle/>
        <a:p>
          <a:r>
            <a:rPr lang="ru-RU" sz="1650" smtClean="0"/>
            <a:t>нарушение внимания</a:t>
          </a:r>
          <a:endParaRPr lang="ru-RU" sz="1650"/>
        </a:p>
      </dgm:t>
    </dgm:pt>
    <dgm:pt modelId="{AAF0674F-5294-4B8E-B9B0-AC65F371213D}" type="parTrans" cxnId="{6ACEF308-5A72-4754-B4E7-1E046A2CE20C}">
      <dgm:prSet/>
      <dgm:spPr/>
      <dgm:t>
        <a:bodyPr/>
        <a:lstStyle/>
        <a:p>
          <a:endParaRPr lang="ru-RU" sz="1650"/>
        </a:p>
      </dgm:t>
    </dgm:pt>
    <dgm:pt modelId="{8DA075A4-A5E6-42FC-AF49-FF06B1AD989A}" type="sibTrans" cxnId="{6ACEF308-5A72-4754-B4E7-1E046A2CE20C}">
      <dgm:prSet/>
      <dgm:spPr/>
      <dgm:t>
        <a:bodyPr/>
        <a:lstStyle/>
        <a:p>
          <a:endParaRPr lang="ru-RU" sz="1650"/>
        </a:p>
      </dgm:t>
    </dgm:pt>
    <dgm:pt modelId="{5145BCD0-6E18-40B3-AF00-398229D75EBF}">
      <dgm:prSet custT="1"/>
      <dgm:spPr/>
      <dgm:t>
        <a:bodyPr/>
        <a:lstStyle/>
        <a:p>
          <a:r>
            <a:rPr lang="ru-RU" sz="1650" smtClean="0"/>
            <a:t>памяти</a:t>
          </a:r>
          <a:endParaRPr lang="ru-RU" sz="1650"/>
        </a:p>
      </dgm:t>
    </dgm:pt>
    <dgm:pt modelId="{F3EA558C-8C0B-47DD-9A9D-28120AC7CA13}" type="parTrans" cxnId="{7112A9D6-DA71-451C-9BF9-B92B47CFBEFD}">
      <dgm:prSet/>
      <dgm:spPr/>
      <dgm:t>
        <a:bodyPr/>
        <a:lstStyle/>
        <a:p>
          <a:endParaRPr lang="ru-RU" sz="1650"/>
        </a:p>
      </dgm:t>
    </dgm:pt>
    <dgm:pt modelId="{B74F3652-9110-465E-B249-0F20C6585B51}" type="sibTrans" cxnId="{7112A9D6-DA71-451C-9BF9-B92B47CFBEFD}">
      <dgm:prSet/>
      <dgm:spPr/>
      <dgm:t>
        <a:bodyPr/>
        <a:lstStyle/>
        <a:p>
          <a:endParaRPr lang="ru-RU" sz="1650"/>
        </a:p>
      </dgm:t>
    </dgm:pt>
    <dgm:pt modelId="{37161760-6DB2-4985-8E7D-20AF030A4363}">
      <dgm:prSet custT="1"/>
      <dgm:spPr/>
      <dgm:t>
        <a:bodyPr/>
        <a:lstStyle/>
        <a:p>
          <a:r>
            <a:rPr lang="ru-RU" sz="1650" smtClean="0"/>
            <a:t>мышления</a:t>
          </a:r>
          <a:endParaRPr lang="ru-RU" sz="1650"/>
        </a:p>
      </dgm:t>
    </dgm:pt>
    <dgm:pt modelId="{E7E8F902-8FAE-411C-B172-A60833D0DBC6}" type="parTrans" cxnId="{2DECDCD4-5E77-4577-89AF-7F1E4679F288}">
      <dgm:prSet/>
      <dgm:spPr/>
      <dgm:t>
        <a:bodyPr/>
        <a:lstStyle/>
        <a:p>
          <a:endParaRPr lang="ru-RU" sz="1650"/>
        </a:p>
      </dgm:t>
    </dgm:pt>
    <dgm:pt modelId="{B4FA791C-9BDC-45F6-BFF9-E5FE56C2ED87}" type="sibTrans" cxnId="{2DECDCD4-5E77-4577-89AF-7F1E4679F288}">
      <dgm:prSet/>
      <dgm:spPr/>
      <dgm:t>
        <a:bodyPr/>
        <a:lstStyle/>
        <a:p>
          <a:endParaRPr lang="ru-RU" sz="1650"/>
        </a:p>
      </dgm:t>
    </dgm:pt>
    <dgm:pt modelId="{D78E0050-3697-4100-93F3-D0CEA0427AE9}">
      <dgm:prSet custT="1"/>
      <dgm:spPr/>
      <dgm:t>
        <a:bodyPr/>
        <a:lstStyle/>
        <a:p>
          <a:r>
            <a:rPr lang="ru-RU" sz="1650" smtClean="0"/>
            <a:t>речи</a:t>
          </a:r>
          <a:endParaRPr lang="ru-RU" sz="1650"/>
        </a:p>
      </dgm:t>
    </dgm:pt>
    <dgm:pt modelId="{0CA3F03F-520B-4A3E-8545-D59FB3F8AD51}" type="parTrans" cxnId="{177CE33F-FA7D-4E16-B998-F6B53BEB4B45}">
      <dgm:prSet/>
      <dgm:spPr/>
      <dgm:t>
        <a:bodyPr/>
        <a:lstStyle/>
        <a:p>
          <a:endParaRPr lang="ru-RU" sz="1650"/>
        </a:p>
      </dgm:t>
    </dgm:pt>
    <dgm:pt modelId="{AE77D52E-43A5-46FD-802F-0E05310DE1A1}" type="sibTrans" cxnId="{177CE33F-FA7D-4E16-B998-F6B53BEB4B45}">
      <dgm:prSet/>
      <dgm:spPr/>
      <dgm:t>
        <a:bodyPr/>
        <a:lstStyle/>
        <a:p>
          <a:endParaRPr lang="ru-RU" sz="1650"/>
        </a:p>
      </dgm:t>
    </dgm:pt>
    <dgm:pt modelId="{B0D7D806-1FDF-489C-8A48-CC2FE71435AC}">
      <dgm:prSet custT="1"/>
      <dgm:spPr/>
      <dgm:t>
        <a:bodyPr/>
        <a:lstStyle/>
        <a:p>
          <a:r>
            <a:rPr lang="ru-RU" sz="1650" dirty="0" smtClean="0"/>
            <a:t>невозможность долговременного планирования</a:t>
          </a:r>
          <a:endParaRPr lang="ru-RU" sz="1650" dirty="0"/>
        </a:p>
      </dgm:t>
    </dgm:pt>
    <dgm:pt modelId="{2C60A74F-6845-4DA0-8BAF-0DB0218B3488}" type="parTrans" cxnId="{FBA5DFB6-F46D-4D61-BE2B-C5048476EE08}">
      <dgm:prSet/>
      <dgm:spPr/>
      <dgm:t>
        <a:bodyPr/>
        <a:lstStyle/>
        <a:p>
          <a:endParaRPr lang="ru-RU" sz="1650"/>
        </a:p>
      </dgm:t>
    </dgm:pt>
    <dgm:pt modelId="{5F8C70FB-5D28-4BE2-A17E-E21A8B472F15}" type="sibTrans" cxnId="{FBA5DFB6-F46D-4D61-BE2B-C5048476EE08}">
      <dgm:prSet/>
      <dgm:spPr/>
      <dgm:t>
        <a:bodyPr/>
        <a:lstStyle/>
        <a:p>
          <a:endParaRPr lang="ru-RU" sz="1650"/>
        </a:p>
      </dgm:t>
    </dgm:pt>
    <dgm:pt modelId="{CB14E982-704A-445B-BC36-62692B4D504F}">
      <dgm:prSet custT="1"/>
      <dgm:spPr/>
      <dgm:t>
        <a:bodyPr/>
        <a:lstStyle/>
        <a:p>
          <a:r>
            <a:rPr lang="ru-RU" sz="1650" dirty="0" smtClean="0"/>
            <a:t>потеря чувства юмора</a:t>
          </a:r>
          <a:endParaRPr lang="ru-RU" sz="1650" dirty="0"/>
        </a:p>
      </dgm:t>
    </dgm:pt>
    <dgm:pt modelId="{02BA1A89-D1C7-40D9-8F69-6F91B944CCCE}" type="parTrans" cxnId="{C44FA875-8F58-412D-8B16-BE8741F48E65}">
      <dgm:prSet/>
      <dgm:spPr/>
      <dgm:t>
        <a:bodyPr/>
        <a:lstStyle/>
        <a:p>
          <a:endParaRPr lang="ru-RU" sz="1650"/>
        </a:p>
      </dgm:t>
    </dgm:pt>
    <dgm:pt modelId="{ABC8093F-6C39-4DB5-8E40-73B5B05C0D83}" type="sibTrans" cxnId="{C44FA875-8F58-412D-8B16-BE8741F48E65}">
      <dgm:prSet/>
      <dgm:spPr/>
      <dgm:t>
        <a:bodyPr/>
        <a:lstStyle/>
        <a:p>
          <a:endParaRPr lang="ru-RU" sz="1650"/>
        </a:p>
      </dgm:t>
    </dgm:pt>
    <dgm:pt modelId="{6825DE4A-2A75-4B03-866E-689F1726E35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smtClean="0"/>
            <a:t>раздражительность </a:t>
          </a:r>
          <a:endParaRPr lang="ru-RU" sz="1600" dirty="0"/>
        </a:p>
      </dgm:t>
    </dgm:pt>
    <dgm:pt modelId="{929E5055-6F9B-47A6-B4F2-AE14D62840E0}" type="parTrans" cxnId="{BCBC41FF-B04D-4C82-88E5-EB1ACC406608}">
      <dgm:prSet/>
      <dgm:spPr/>
      <dgm:t>
        <a:bodyPr/>
        <a:lstStyle/>
        <a:p>
          <a:endParaRPr lang="ru-RU" sz="1650"/>
        </a:p>
      </dgm:t>
    </dgm:pt>
    <dgm:pt modelId="{B64FE18E-3992-470F-A96C-D2CC9D967D09}" type="sibTrans" cxnId="{BCBC41FF-B04D-4C82-88E5-EB1ACC406608}">
      <dgm:prSet/>
      <dgm:spPr/>
      <dgm:t>
        <a:bodyPr/>
        <a:lstStyle/>
        <a:p>
          <a:endParaRPr lang="ru-RU" sz="1650"/>
        </a:p>
      </dgm:t>
    </dgm:pt>
    <dgm:pt modelId="{F07BB969-C091-4096-AE7D-E4712ADD7DC1}">
      <dgm:prSet custT="1"/>
      <dgm:spPr/>
      <dgm:t>
        <a:bodyPr/>
        <a:lstStyle/>
        <a:p>
          <a:r>
            <a:rPr lang="ru-RU" sz="1650" smtClean="0"/>
            <a:t>вспыльчивость</a:t>
          </a:r>
          <a:endParaRPr lang="ru-RU" sz="1650"/>
        </a:p>
      </dgm:t>
    </dgm:pt>
    <dgm:pt modelId="{24A4613D-2209-48D3-B68C-17A693CECEC6}" type="parTrans" cxnId="{4C5F8D8D-4C24-4334-99C4-7B166648B19F}">
      <dgm:prSet/>
      <dgm:spPr/>
      <dgm:t>
        <a:bodyPr/>
        <a:lstStyle/>
        <a:p>
          <a:endParaRPr lang="ru-RU" sz="1650"/>
        </a:p>
      </dgm:t>
    </dgm:pt>
    <dgm:pt modelId="{34C78473-E718-4EA7-9002-46112F0E14E4}" type="sibTrans" cxnId="{4C5F8D8D-4C24-4334-99C4-7B166648B19F}">
      <dgm:prSet/>
      <dgm:spPr/>
      <dgm:t>
        <a:bodyPr/>
        <a:lstStyle/>
        <a:p>
          <a:endParaRPr lang="ru-RU" sz="1650"/>
        </a:p>
      </dgm:t>
    </dgm:pt>
    <dgm:pt modelId="{DC3B3809-EB46-4EE4-9549-3B1593EC7AD5}">
      <dgm:prSet custT="1"/>
      <dgm:spPr/>
      <dgm:t>
        <a:bodyPr/>
        <a:lstStyle/>
        <a:p>
          <a:r>
            <a:rPr lang="ru-RU" sz="1650" smtClean="0"/>
            <a:t>депрессия</a:t>
          </a:r>
          <a:endParaRPr lang="ru-RU" sz="1650"/>
        </a:p>
      </dgm:t>
    </dgm:pt>
    <dgm:pt modelId="{7F0BC1AC-15D3-4370-9480-908D1F4CD684}" type="parTrans" cxnId="{6C40505B-6046-468B-A7D4-676552B0AB99}">
      <dgm:prSet/>
      <dgm:spPr/>
      <dgm:t>
        <a:bodyPr/>
        <a:lstStyle/>
        <a:p>
          <a:endParaRPr lang="ru-RU" sz="1650"/>
        </a:p>
      </dgm:t>
    </dgm:pt>
    <dgm:pt modelId="{3891357A-3BB5-4D93-B822-9C2E8EC45F09}" type="sibTrans" cxnId="{6C40505B-6046-468B-A7D4-676552B0AB99}">
      <dgm:prSet/>
      <dgm:spPr/>
      <dgm:t>
        <a:bodyPr/>
        <a:lstStyle/>
        <a:p>
          <a:endParaRPr lang="ru-RU" sz="1650"/>
        </a:p>
      </dgm:t>
    </dgm:pt>
    <dgm:pt modelId="{45D52230-D038-401C-A1F1-D46755AA77FB}">
      <dgm:prSet custT="1"/>
      <dgm:spPr/>
      <dgm:t>
        <a:bodyPr/>
        <a:lstStyle/>
        <a:p>
          <a:r>
            <a:rPr lang="ru-RU" sz="1650" smtClean="0"/>
            <a:t>апатия</a:t>
          </a:r>
          <a:endParaRPr lang="ru-RU" sz="1650"/>
        </a:p>
      </dgm:t>
    </dgm:pt>
    <dgm:pt modelId="{D9979C57-CCDA-4FCA-AEA3-6FC351873060}" type="parTrans" cxnId="{E276B6A2-1487-4DCC-91F5-6637904E2ECF}">
      <dgm:prSet/>
      <dgm:spPr/>
      <dgm:t>
        <a:bodyPr/>
        <a:lstStyle/>
        <a:p>
          <a:endParaRPr lang="ru-RU" sz="1650"/>
        </a:p>
      </dgm:t>
    </dgm:pt>
    <dgm:pt modelId="{4249384D-26C3-4B6A-8595-1C237C93B1DA}" type="sibTrans" cxnId="{E276B6A2-1487-4DCC-91F5-6637904E2ECF}">
      <dgm:prSet/>
      <dgm:spPr/>
      <dgm:t>
        <a:bodyPr/>
        <a:lstStyle/>
        <a:p>
          <a:endParaRPr lang="ru-RU" sz="1650"/>
        </a:p>
      </dgm:t>
    </dgm:pt>
    <dgm:pt modelId="{D59C2F17-E13B-41FE-910A-FAB4BBF21974}">
      <dgm:prSet custT="1"/>
      <dgm:spPr/>
      <dgm:t>
        <a:bodyPr/>
        <a:lstStyle/>
        <a:p>
          <a:r>
            <a:rPr lang="ru-RU" sz="1650" dirty="0" smtClean="0"/>
            <a:t>пониженный интерес к собственной личности</a:t>
          </a:r>
          <a:endParaRPr lang="ru-RU" sz="1650" dirty="0"/>
        </a:p>
      </dgm:t>
    </dgm:pt>
    <dgm:pt modelId="{BA4D8325-4845-4F30-B6D6-9A5689EEF1A1}" type="parTrans" cxnId="{F52C6102-0630-4B59-AB5B-EF6FE7AF8B91}">
      <dgm:prSet/>
      <dgm:spPr/>
      <dgm:t>
        <a:bodyPr/>
        <a:lstStyle/>
        <a:p>
          <a:endParaRPr lang="ru-RU" sz="1650"/>
        </a:p>
      </dgm:t>
    </dgm:pt>
    <dgm:pt modelId="{C61D7784-608B-4C70-9BA0-E76F25F991CC}" type="sibTrans" cxnId="{F52C6102-0630-4B59-AB5B-EF6FE7AF8B91}">
      <dgm:prSet/>
      <dgm:spPr/>
      <dgm:t>
        <a:bodyPr/>
        <a:lstStyle/>
        <a:p>
          <a:endParaRPr lang="ru-RU" sz="1650"/>
        </a:p>
      </dgm:t>
    </dgm:pt>
    <dgm:pt modelId="{232D68E4-873D-4C8F-8716-3E45C595CF10}">
      <dgm:prSet custT="1"/>
      <dgm:spPr/>
      <dgm:t>
        <a:bodyPr/>
        <a:lstStyle/>
        <a:p>
          <a:r>
            <a:rPr lang="ru-RU" sz="1650" dirty="0" smtClean="0"/>
            <a:t>нарушение пищевого поведения</a:t>
          </a:r>
          <a:endParaRPr lang="ru-RU" sz="1650" dirty="0"/>
        </a:p>
      </dgm:t>
    </dgm:pt>
    <dgm:pt modelId="{CC20A052-6397-4EE4-859A-CB4F35EA5D7E}" type="parTrans" cxnId="{2FDBA648-2741-407F-A5A4-8A2B47C74E45}">
      <dgm:prSet/>
      <dgm:spPr/>
      <dgm:t>
        <a:bodyPr/>
        <a:lstStyle/>
        <a:p>
          <a:endParaRPr lang="ru-RU" sz="1650"/>
        </a:p>
      </dgm:t>
    </dgm:pt>
    <dgm:pt modelId="{61941888-7B56-4874-91ED-E027601ECD5C}" type="sibTrans" cxnId="{2FDBA648-2741-407F-A5A4-8A2B47C74E45}">
      <dgm:prSet/>
      <dgm:spPr/>
      <dgm:t>
        <a:bodyPr/>
        <a:lstStyle/>
        <a:p>
          <a:endParaRPr lang="ru-RU" sz="1650"/>
        </a:p>
      </dgm:t>
    </dgm:pt>
    <dgm:pt modelId="{61D45812-BB24-46BF-B1C7-B5A2739CA53F}">
      <dgm:prSet custT="1"/>
      <dgm:spPr/>
      <dgm:t>
        <a:bodyPr/>
        <a:lstStyle/>
        <a:p>
          <a:r>
            <a:rPr lang="ru-RU" sz="1650" dirty="0" smtClean="0"/>
            <a:t>пристрастие к алкоголю</a:t>
          </a:r>
          <a:endParaRPr lang="ru-RU" sz="1650" dirty="0"/>
        </a:p>
      </dgm:t>
    </dgm:pt>
    <dgm:pt modelId="{DF840B53-7369-41CC-9BC8-842917FF2381}" type="parTrans" cxnId="{A6CFB707-2924-4428-A381-E6D56007E715}">
      <dgm:prSet/>
      <dgm:spPr/>
      <dgm:t>
        <a:bodyPr/>
        <a:lstStyle/>
        <a:p>
          <a:endParaRPr lang="ru-RU" sz="1650"/>
        </a:p>
      </dgm:t>
    </dgm:pt>
    <dgm:pt modelId="{B3143862-7D8F-45F5-984A-330912591B25}" type="sibTrans" cxnId="{A6CFB707-2924-4428-A381-E6D56007E715}">
      <dgm:prSet/>
      <dgm:spPr/>
      <dgm:t>
        <a:bodyPr/>
        <a:lstStyle/>
        <a:p>
          <a:endParaRPr lang="ru-RU" sz="1650"/>
        </a:p>
      </dgm:t>
    </dgm:pt>
    <dgm:pt modelId="{835BDF30-0E23-41F2-A375-36672CCE3FBA}">
      <dgm:prSet custT="1"/>
      <dgm:spPr/>
      <dgm:t>
        <a:bodyPr/>
        <a:lstStyle/>
        <a:p>
          <a:r>
            <a:rPr lang="ru-RU" sz="1650" dirty="0" smtClean="0"/>
            <a:t>курение</a:t>
          </a:r>
          <a:endParaRPr lang="ru-RU" sz="1650" dirty="0"/>
        </a:p>
      </dgm:t>
    </dgm:pt>
    <dgm:pt modelId="{EBC77B71-EF35-4384-9C91-9AFF70421C75}" type="parTrans" cxnId="{15763895-0565-4C21-AEF9-EA98E0CE986D}">
      <dgm:prSet/>
      <dgm:spPr/>
      <dgm:t>
        <a:bodyPr/>
        <a:lstStyle/>
        <a:p>
          <a:endParaRPr lang="ru-RU" sz="1650"/>
        </a:p>
      </dgm:t>
    </dgm:pt>
    <dgm:pt modelId="{6AF5DC77-A555-4FA0-99C1-89981975AD42}" type="sibTrans" cxnId="{15763895-0565-4C21-AEF9-EA98E0CE986D}">
      <dgm:prSet/>
      <dgm:spPr/>
      <dgm:t>
        <a:bodyPr/>
        <a:lstStyle/>
        <a:p>
          <a:endParaRPr lang="ru-RU" sz="1650"/>
        </a:p>
      </dgm:t>
    </dgm:pt>
    <dgm:pt modelId="{878255DA-1E84-47F6-9679-83D1FBB596A2}">
      <dgm:prSet custT="1"/>
      <dgm:spPr/>
      <dgm:t>
        <a:bodyPr/>
        <a:lstStyle/>
        <a:p>
          <a:r>
            <a:rPr lang="ru-RU" sz="1650" dirty="0" smtClean="0"/>
            <a:t>невозможность продуктивно работать</a:t>
          </a:r>
          <a:endParaRPr lang="ru-RU" sz="1650" dirty="0"/>
        </a:p>
      </dgm:t>
    </dgm:pt>
    <dgm:pt modelId="{C68A234C-9BB1-4DC3-BD51-67C36B4ABD1F}" type="parTrans" cxnId="{2B3AAF97-C07A-4FE1-83A1-997E19C73BCB}">
      <dgm:prSet/>
      <dgm:spPr/>
      <dgm:t>
        <a:bodyPr/>
        <a:lstStyle/>
        <a:p>
          <a:endParaRPr lang="ru-RU" sz="1650"/>
        </a:p>
      </dgm:t>
    </dgm:pt>
    <dgm:pt modelId="{F1D6D06D-D628-4E2D-A04F-F04F2856D9F8}" type="sibTrans" cxnId="{2B3AAF97-C07A-4FE1-83A1-997E19C73BCB}">
      <dgm:prSet/>
      <dgm:spPr/>
      <dgm:t>
        <a:bodyPr/>
        <a:lstStyle/>
        <a:p>
          <a:endParaRPr lang="ru-RU" sz="1650"/>
        </a:p>
      </dgm:t>
    </dgm:pt>
    <dgm:pt modelId="{AD269B85-444D-4D6C-A8EB-D7258793DBC7}" type="pres">
      <dgm:prSet presAssocID="{E51812CF-EACA-4024-862C-4F61999CF65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F1759FE-9647-47F5-9E34-3651F846B5F6}" type="pres">
      <dgm:prSet presAssocID="{89115C40-5756-4670-8C06-87A913001B90}" presName="root" presStyleCnt="0">
        <dgm:presLayoutVars>
          <dgm:chMax/>
          <dgm:chPref/>
        </dgm:presLayoutVars>
      </dgm:prSet>
      <dgm:spPr/>
    </dgm:pt>
    <dgm:pt modelId="{CDF4A042-C47E-4F6D-BF3C-66972759597E}" type="pres">
      <dgm:prSet presAssocID="{89115C40-5756-4670-8C06-87A913001B90}" presName="rootComposite" presStyleCnt="0">
        <dgm:presLayoutVars/>
      </dgm:prSet>
      <dgm:spPr/>
    </dgm:pt>
    <dgm:pt modelId="{CE6F1FE6-D880-4EB6-A5E0-48BBD12864E7}" type="pres">
      <dgm:prSet presAssocID="{89115C40-5756-4670-8C06-87A913001B90}" presName="ParentAccent" presStyleLbl="alignNode1" presStyleIdx="0" presStyleCnt="4"/>
      <dgm:spPr/>
    </dgm:pt>
    <dgm:pt modelId="{01C4B2A5-44D8-4FD4-8BBA-6EE4BB7C4B29}" type="pres">
      <dgm:prSet presAssocID="{89115C40-5756-4670-8C06-87A913001B90}" presName="ParentSmallAccent" presStyleLbl="fgAcc1" presStyleIdx="0" presStyleCnt="4"/>
      <dgm:spPr/>
    </dgm:pt>
    <dgm:pt modelId="{863AE995-7B13-4D6B-B3C9-7EF0D14D1921}" type="pres">
      <dgm:prSet presAssocID="{89115C40-5756-4670-8C06-87A913001B90}" presName="Parent" presStyleLbl="revTx" presStyleIdx="0" presStyleCnt="2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55B93-C701-4F11-B078-5F081F92118D}" type="pres">
      <dgm:prSet presAssocID="{89115C40-5756-4670-8C06-87A913001B90}" presName="childShape" presStyleCnt="0">
        <dgm:presLayoutVars>
          <dgm:chMax val="0"/>
          <dgm:chPref val="0"/>
        </dgm:presLayoutVars>
      </dgm:prSet>
      <dgm:spPr/>
    </dgm:pt>
    <dgm:pt modelId="{20DF0569-9801-4E00-B920-9ADC38427A8F}" type="pres">
      <dgm:prSet presAssocID="{CF479503-89F4-488D-8498-B4B97AC047A2}" presName="childComposite" presStyleCnt="0">
        <dgm:presLayoutVars>
          <dgm:chMax val="0"/>
          <dgm:chPref val="0"/>
        </dgm:presLayoutVars>
      </dgm:prSet>
      <dgm:spPr/>
    </dgm:pt>
    <dgm:pt modelId="{654E8852-E0F6-4EAF-B398-251122042F34}" type="pres">
      <dgm:prSet presAssocID="{CF479503-89F4-488D-8498-B4B97AC047A2}" presName="ChildAccent" presStyleLbl="solidFgAcc1" presStyleIdx="0" presStyleCnt="22"/>
      <dgm:spPr/>
    </dgm:pt>
    <dgm:pt modelId="{3DBD4B32-034E-42F6-A28E-22AD99F22928}" type="pres">
      <dgm:prSet presAssocID="{CF479503-89F4-488D-8498-B4B97AC047A2}" presName="Child" presStyleLbl="revTx" presStyleIdx="1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316FE-A424-45C0-A093-D1653D6E2990}" type="pres">
      <dgm:prSet presAssocID="{FD92A531-E71A-45BB-96B3-1644A219E104}" presName="childComposite" presStyleCnt="0">
        <dgm:presLayoutVars>
          <dgm:chMax val="0"/>
          <dgm:chPref val="0"/>
        </dgm:presLayoutVars>
      </dgm:prSet>
      <dgm:spPr/>
    </dgm:pt>
    <dgm:pt modelId="{36ECEEEE-2FDE-4A5F-B82D-849D10623D9A}" type="pres">
      <dgm:prSet presAssocID="{FD92A531-E71A-45BB-96B3-1644A219E104}" presName="ChildAccent" presStyleLbl="solidFgAcc1" presStyleIdx="1" presStyleCnt="22"/>
      <dgm:spPr/>
    </dgm:pt>
    <dgm:pt modelId="{83993781-2D33-4BEB-B793-87A6CAE32979}" type="pres">
      <dgm:prSet presAssocID="{FD92A531-E71A-45BB-96B3-1644A219E104}" presName="Child" presStyleLbl="revTx" presStyleIdx="2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009CF-C442-460C-A551-54853F0EA37C}" type="pres">
      <dgm:prSet presAssocID="{BD70A197-A9EA-4F43-B3AE-7D89648E69C9}" presName="childComposite" presStyleCnt="0">
        <dgm:presLayoutVars>
          <dgm:chMax val="0"/>
          <dgm:chPref val="0"/>
        </dgm:presLayoutVars>
      </dgm:prSet>
      <dgm:spPr/>
    </dgm:pt>
    <dgm:pt modelId="{9289F059-E266-492A-A7FC-F05CB765555A}" type="pres">
      <dgm:prSet presAssocID="{BD70A197-A9EA-4F43-B3AE-7D89648E69C9}" presName="ChildAccent" presStyleLbl="solidFgAcc1" presStyleIdx="2" presStyleCnt="22"/>
      <dgm:spPr/>
    </dgm:pt>
    <dgm:pt modelId="{1DFAA120-D2EF-4AA5-A906-C54CC73CD810}" type="pres">
      <dgm:prSet presAssocID="{BD70A197-A9EA-4F43-B3AE-7D89648E69C9}" presName="Child" presStyleLbl="revTx" presStyleIdx="3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4CEF4-EC3C-4888-8D6E-928F34B14FCF}" type="pres">
      <dgm:prSet presAssocID="{BF42EE02-BD85-4880-ABE1-29ABBCA8ACF8}" presName="childComposite" presStyleCnt="0">
        <dgm:presLayoutVars>
          <dgm:chMax val="0"/>
          <dgm:chPref val="0"/>
        </dgm:presLayoutVars>
      </dgm:prSet>
      <dgm:spPr/>
    </dgm:pt>
    <dgm:pt modelId="{EE2A35C1-11AC-4060-9B3A-369CD33E80E7}" type="pres">
      <dgm:prSet presAssocID="{BF42EE02-BD85-4880-ABE1-29ABBCA8ACF8}" presName="ChildAccent" presStyleLbl="solidFgAcc1" presStyleIdx="3" presStyleCnt="22"/>
      <dgm:spPr/>
    </dgm:pt>
    <dgm:pt modelId="{938217CF-CDDD-47B0-BBBA-DF7090DF7766}" type="pres">
      <dgm:prSet presAssocID="{BF42EE02-BD85-4880-ABE1-29ABBCA8ACF8}" presName="Child" presStyleLbl="revTx" presStyleIdx="4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19D4B-E840-415F-9034-72BA17B6A49D}" type="pres">
      <dgm:prSet presAssocID="{3233499C-7B0C-4758-9FE2-AD01ADB729ED}" presName="childComposite" presStyleCnt="0">
        <dgm:presLayoutVars>
          <dgm:chMax val="0"/>
          <dgm:chPref val="0"/>
        </dgm:presLayoutVars>
      </dgm:prSet>
      <dgm:spPr/>
    </dgm:pt>
    <dgm:pt modelId="{03E42FFD-BEF7-4270-885D-16A8816FF1E9}" type="pres">
      <dgm:prSet presAssocID="{3233499C-7B0C-4758-9FE2-AD01ADB729ED}" presName="ChildAccent" presStyleLbl="solidFgAcc1" presStyleIdx="4" presStyleCnt="22"/>
      <dgm:spPr/>
    </dgm:pt>
    <dgm:pt modelId="{C4517BAC-F8A5-41ED-8C5F-E5C6576B5FC5}" type="pres">
      <dgm:prSet presAssocID="{3233499C-7B0C-4758-9FE2-AD01ADB729ED}" presName="Child" presStyleLbl="revTx" presStyleIdx="5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AC184-0D4C-4386-9A5C-8154877DEF06}" type="pres">
      <dgm:prSet presAssocID="{B0571A6C-2A35-400F-8DED-3918ED1518F7}" presName="childComposite" presStyleCnt="0">
        <dgm:presLayoutVars>
          <dgm:chMax val="0"/>
          <dgm:chPref val="0"/>
        </dgm:presLayoutVars>
      </dgm:prSet>
      <dgm:spPr/>
    </dgm:pt>
    <dgm:pt modelId="{B35D3482-B910-482C-9155-0E0B1A21CFAF}" type="pres">
      <dgm:prSet presAssocID="{B0571A6C-2A35-400F-8DED-3918ED1518F7}" presName="ChildAccent" presStyleLbl="solidFgAcc1" presStyleIdx="5" presStyleCnt="22"/>
      <dgm:spPr/>
    </dgm:pt>
    <dgm:pt modelId="{56980B8E-C027-49A6-B8C5-7418F831D09D}" type="pres">
      <dgm:prSet presAssocID="{B0571A6C-2A35-400F-8DED-3918ED1518F7}" presName="Child" presStyleLbl="revTx" presStyleIdx="6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77AC5-EF93-4603-BD6A-6364B20B5B5A}" type="pres">
      <dgm:prSet presAssocID="{F3B17C16-7802-4FF5-9B82-A904B2A7FA74}" presName="childComposite" presStyleCnt="0">
        <dgm:presLayoutVars>
          <dgm:chMax val="0"/>
          <dgm:chPref val="0"/>
        </dgm:presLayoutVars>
      </dgm:prSet>
      <dgm:spPr/>
    </dgm:pt>
    <dgm:pt modelId="{A1AC669C-9905-45D2-B258-FAF42C729876}" type="pres">
      <dgm:prSet presAssocID="{F3B17C16-7802-4FF5-9B82-A904B2A7FA74}" presName="ChildAccent" presStyleLbl="solidFgAcc1" presStyleIdx="6" presStyleCnt="22"/>
      <dgm:spPr/>
    </dgm:pt>
    <dgm:pt modelId="{0C52060B-D3ED-40D1-B487-6183435645E9}" type="pres">
      <dgm:prSet presAssocID="{F3B17C16-7802-4FF5-9B82-A904B2A7FA74}" presName="Child" presStyleLbl="revTx" presStyleIdx="7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A274F-E8A9-4D96-B376-FDC4EDAFDE17}" type="pres">
      <dgm:prSet presAssocID="{467C5A31-6915-4B77-B2BE-4271A9B64590}" presName="root" presStyleCnt="0">
        <dgm:presLayoutVars>
          <dgm:chMax/>
          <dgm:chPref/>
        </dgm:presLayoutVars>
      </dgm:prSet>
      <dgm:spPr/>
    </dgm:pt>
    <dgm:pt modelId="{55A9F319-8A18-4D5A-85C3-49070B59A4E3}" type="pres">
      <dgm:prSet presAssocID="{467C5A31-6915-4B77-B2BE-4271A9B64590}" presName="rootComposite" presStyleCnt="0">
        <dgm:presLayoutVars/>
      </dgm:prSet>
      <dgm:spPr/>
    </dgm:pt>
    <dgm:pt modelId="{7DD51D56-F738-4224-9059-00E0304A7A8A}" type="pres">
      <dgm:prSet presAssocID="{467C5A31-6915-4B77-B2BE-4271A9B64590}" presName="ParentAccent" presStyleLbl="alignNode1" presStyleIdx="1" presStyleCnt="4"/>
      <dgm:spPr/>
    </dgm:pt>
    <dgm:pt modelId="{A66BE0B0-7F4C-4FC9-A6B1-9C3B4D6435CE}" type="pres">
      <dgm:prSet presAssocID="{467C5A31-6915-4B77-B2BE-4271A9B64590}" presName="ParentSmallAccent" presStyleLbl="fgAcc1" presStyleIdx="1" presStyleCnt="4"/>
      <dgm:spPr/>
    </dgm:pt>
    <dgm:pt modelId="{E9D82AFC-5BB7-4B65-9010-28A1F2128502}" type="pres">
      <dgm:prSet presAssocID="{467C5A31-6915-4B77-B2BE-4271A9B64590}" presName="Parent" presStyleLbl="revTx" presStyleIdx="8" presStyleCnt="2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AA6EF-E5C0-452B-8574-E333A8F7A80A}" type="pres">
      <dgm:prSet presAssocID="{467C5A31-6915-4B77-B2BE-4271A9B64590}" presName="childShape" presStyleCnt="0">
        <dgm:presLayoutVars>
          <dgm:chMax val="0"/>
          <dgm:chPref val="0"/>
        </dgm:presLayoutVars>
      </dgm:prSet>
      <dgm:spPr/>
    </dgm:pt>
    <dgm:pt modelId="{5BCF15E1-700E-4C91-BEB1-5B99B8174BED}" type="pres">
      <dgm:prSet presAssocID="{5CCE5EF3-9F96-44D4-890B-22D1BE2B38E8}" presName="childComposite" presStyleCnt="0">
        <dgm:presLayoutVars>
          <dgm:chMax val="0"/>
          <dgm:chPref val="0"/>
        </dgm:presLayoutVars>
      </dgm:prSet>
      <dgm:spPr/>
    </dgm:pt>
    <dgm:pt modelId="{73E6F786-E6DC-4075-8EBF-2CBA74C3906C}" type="pres">
      <dgm:prSet presAssocID="{5CCE5EF3-9F96-44D4-890B-22D1BE2B38E8}" presName="ChildAccent" presStyleLbl="solidFgAcc1" presStyleIdx="7" presStyleCnt="22"/>
      <dgm:spPr/>
    </dgm:pt>
    <dgm:pt modelId="{C0FD390F-7EB1-426B-9D14-A2A73F622673}" type="pres">
      <dgm:prSet presAssocID="{5CCE5EF3-9F96-44D4-890B-22D1BE2B38E8}" presName="Child" presStyleLbl="revTx" presStyleIdx="9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653D2-A045-4BD2-9B1D-EC46359F2962}" type="pres">
      <dgm:prSet presAssocID="{5145BCD0-6E18-40B3-AF00-398229D75EBF}" presName="childComposite" presStyleCnt="0">
        <dgm:presLayoutVars>
          <dgm:chMax val="0"/>
          <dgm:chPref val="0"/>
        </dgm:presLayoutVars>
      </dgm:prSet>
      <dgm:spPr/>
    </dgm:pt>
    <dgm:pt modelId="{C389CEF2-21BF-4598-AA04-B5E7C62819D0}" type="pres">
      <dgm:prSet presAssocID="{5145BCD0-6E18-40B3-AF00-398229D75EBF}" presName="ChildAccent" presStyleLbl="solidFgAcc1" presStyleIdx="8" presStyleCnt="22"/>
      <dgm:spPr/>
    </dgm:pt>
    <dgm:pt modelId="{EF6794B1-CA02-451C-BA61-CABFB7FDF48E}" type="pres">
      <dgm:prSet presAssocID="{5145BCD0-6E18-40B3-AF00-398229D75EBF}" presName="Child" presStyleLbl="revTx" presStyleIdx="10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235A7-231D-4571-A141-35D42B185414}" type="pres">
      <dgm:prSet presAssocID="{37161760-6DB2-4985-8E7D-20AF030A4363}" presName="childComposite" presStyleCnt="0">
        <dgm:presLayoutVars>
          <dgm:chMax val="0"/>
          <dgm:chPref val="0"/>
        </dgm:presLayoutVars>
      </dgm:prSet>
      <dgm:spPr/>
    </dgm:pt>
    <dgm:pt modelId="{9BEBBD11-E6FC-41CF-BE57-EECD76D1F7B2}" type="pres">
      <dgm:prSet presAssocID="{37161760-6DB2-4985-8E7D-20AF030A4363}" presName="ChildAccent" presStyleLbl="solidFgAcc1" presStyleIdx="9" presStyleCnt="22"/>
      <dgm:spPr/>
    </dgm:pt>
    <dgm:pt modelId="{350AAE8E-43E5-4A48-9AC8-8F6F806240B9}" type="pres">
      <dgm:prSet presAssocID="{37161760-6DB2-4985-8E7D-20AF030A4363}" presName="Child" presStyleLbl="revTx" presStyleIdx="11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83D0C-DC6F-4714-A5B1-27A24DB3958D}" type="pres">
      <dgm:prSet presAssocID="{D78E0050-3697-4100-93F3-D0CEA0427AE9}" presName="childComposite" presStyleCnt="0">
        <dgm:presLayoutVars>
          <dgm:chMax val="0"/>
          <dgm:chPref val="0"/>
        </dgm:presLayoutVars>
      </dgm:prSet>
      <dgm:spPr/>
    </dgm:pt>
    <dgm:pt modelId="{6CDE5A01-40D1-437F-808F-38069B4CD6FC}" type="pres">
      <dgm:prSet presAssocID="{D78E0050-3697-4100-93F3-D0CEA0427AE9}" presName="ChildAccent" presStyleLbl="solidFgAcc1" presStyleIdx="10" presStyleCnt="22"/>
      <dgm:spPr/>
    </dgm:pt>
    <dgm:pt modelId="{1A247955-62B0-4EB9-B4A5-374F65720031}" type="pres">
      <dgm:prSet presAssocID="{D78E0050-3697-4100-93F3-D0CEA0427AE9}" presName="Child" presStyleLbl="revTx" presStyleIdx="12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843D6-A178-429A-85DF-5251B815ACC3}" type="pres">
      <dgm:prSet presAssocID="{B0D7D806-1FDF-489C-8A48-CC2FE71435AC}" presName="childComposite" presStyleCnt="0">
        <dgm:presLayoutVars>
          <dgm:chMax val="0"/>
          <dgm:chPref val="0"/>
        </dgm:presLayoutVars>
      </dgm:prSet>
      <dgm:spPr/>
    </dgm:pt>
    <dgm:pt modelId="{24B6FF07-0A06-4BEF-93F7-4BBEE1FA2574}" type="pres">
      <dgm:prSet presAssocID="{B0D7D806-1FDF-489C-8A48-CC2FE71435AC}" presName="ChildAccent" presStyleLbl="solidFgAcc1" presStyleIdx="11" presStyleCnt="22"/>
      <dgm:spPr/>
    </dgm:pt>
    <dgm:pt modelId="{88E33B9D-246F-432F-BAAA-3E6B9A383187}" type="pres">
      <dgm:prSet presAssocID="{B0D7D806-1FDF-489C-8A48-CC2FE71435AC}" presName="Child" presStyleLbl="revTx" presStyleIdx="13" presStyleCnt="26" custLinFactNeighborY="642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C054C-D954-4D21-A4B2-42F4E34A434F}" type="pres">
      <dgm:prSet presAssocID="{29012AA2-70C2-47AA-8813-D0309BC65B66}" presName="root" presStyleCnt="0">
        <dgm:presLayoutVars>
          <dgm:chMax/>
          <dgm:chPref/>
        </dgm:presLayoutVars>
      </dgm:prSet>
      <dgm:spPr/>
    </dgm:pt>
    <dgm:pt modelId="{7392BA82-1740-4318-9643-6CE41932FD53}" type="pres">
      <dgm:prSet presAssocID="{29012AA2-70C2-47AA-8813-D0309BC65B66}" presName="rootComposite" presStyleCnt="0">
        <dgm:presLayoutVars/>
      </dgm:prSet>
      <dgm:spPr/>
    </dgm:pt>
    <dgm:pt modelId="{02306101-EEAF-42D4-8929-0F73E733E835}" type="pres">
      <dgm:prSet presAssocID="{29012AA2-70C2-47AA-8813-D0309BC65B66}" presName="ParentAccent" presStyleLbl="alignNode1" presStyleIdx="2" presStyleCnt="4"/>
      <dgm:spPr/>
    </dgm:pt>
    <dgm:pt modelId="{6E6099A3-CA85-44D4-BEE0-9CFDEA75E643}" type="pres">
      <dgm:prSet presAssocID="{29012AA2-70C2-47AA-8813-D0309BC65B66}" presName="ParentSmallAccent" presStyleLbl="fgAcc1" presStyleIdx="2" presStyleCnt="4"/>
      <dgm:spPr/>
    </dgm:pt>
    <dgm:pt modelId="{0C7F1906-064A-4AA0-85AF-5F51407C0D34}" type="pres">
      <dgm:prSet presAssocID="{29012AA2-70C2-47AA-8813-D0309BC65B66}" presName="Parent" presStyleLbl="revTx" presStyleIdx="14" presStyleCnt="2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E4ECB-2A1F-4664-B45A-C88D6DC9E66F}" type="pres">
      <dgm:prSet presAssocID="{29012AA2-70C2-47AA-8813-D0309BC65B66}" presName="childShape" presStyleCnt="0">
        <dgm:presLayoutVars>
          <dgm:chMax val="0"/>
          <dgm:chPref val="0"/>
        </dgm:presLayoutVars>
      </dgm:prSet>
      <dgm:spPr/>
    </dgm:pt>
    <dgm:pt modelId="{4FC57FF9-DD95-4A55-A6D6-7A7463DEE30D}" type="pres">
      <dgm:prSet presAssocID="{CB14E982-704A-445B-BC36-62692B4D504F}" presName="childComposite" presStyleCnt="0">
        <dgm:presLayoutVars>
          <dgm:chMax val="0"/>
          <dgm:chPref val="0"/>
        </dgm:presLayoutVars>
      </dgm:prSet>
      <dgm:spPr/>
    </dgm:pt>
    <dgm:pt modelId="{BCEA0D13-52AB-4315-977A-8FF394D59090}" type="pres">
      <dgm:prSet presAssocID="{CB14E982-704A-445B-BC36-62692B4D504F}" presName="ChildAccent" presStyleLbl="solidFgAcc1" presStyleIdx="12" presStyleCnt="22"/>
      <dgm:spPr/>
    </dgm:pt>
    <dgm:pt modelId="{C2FF8DB1-37D3-4422-9B3B-2CB6E9E6C3E0}" type="pres">
      <dgm:prSet presAssocID="{CB14E982-704A-445B-BC36-62692B4D504F}" presName="Child" presStyleLbl="revTx" presStyleIdx="15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7E59C-13AD-4A3B-8EFC-4EE27D204DC0}" type="pres">
      <dgm:prSet presAssocID="{6825DE4A-2A75-4B03-866E-689F1726E358}" presName="childComposite" presStyleCnt="0">
        <dgm:presLayoutVars>
          <dgm:chMax val="0"/>
          <dgm:chPref val="0"/>
        </dgm:presLayoutVars>
      </dgm:prSet>
      <dgm:spPr/>
    </dgm:pt>
    <dgm:pt modelId="{2578E2F2-993B-40C6-A347-05F1A4B6CC5D}" type="pres">
      <dgm:prSet presAssocID="{6825DE4A-2A75-4B03-866E-689F1726E358}" presName="ChildAccent" presStyleLbl="solidFgAcc1" presStyleIdx="13" presStyleCnt="22"/>
      <dgm:spPr/>
    </dgm:pt>
    <dgm:pt modelId="{91363D65-6FB7-44DA-8C92-36E2598B908A}" type="pres">
      <dgm:prSet presAssocID="{6825DE4A-2A75-4B03-866E-689F1726E358}" presName="Child" presStyleLbl="revTx" presStyleIdx="16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40929-5E0B-41F7-9A2D-929C8E1450F4}" type="pres">
      <dgm:prSet presAssocID="{F07BB969-C091-4096-AE7D-E4712ADD7DC1}" presName="childComposite" presStyleCnt="0">
        <dgm:presLayoutVars>
          <dgm:chMax val="0"/>
          <dgm:chPref val="0"/>
        </dgm:presLayoutVars>
      </dgm:prSet>
      <dgm:spPr/>
    </dgm:pt>
    <dgm:pt modelId="{B3F11521-E886-4376-A68F-57382059467D}" type="pres">
      <dgm:prSet presAssocID="{F07BB969-C091-4096-AE7D-E4712ADD7DC1}" presName="ChildAccent" presStyleLbl="solidFgAcc1" presStyleIdx="14" presStyleCnt="22"/>
      <dgm:spPr/>
    </dgm:pt>
    <dgm:pt modelId="{679B095C-AA54-4D07-AB49-AAFAA695571B}" type="pres">
      <dgm:prSet presAssocID="{F07BB969-C091-4096-AE7D-E4712ADD7DC1}" presName="Child" presStyleLbl="revTx" presStyleIdx="17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E4889-D290-40A9-8EEB-52A5D907924D}" type="pres">
      <dgm:prSet presAssocID="{DC3B3809-EB46-4EE4-9549-3B1593EC7AD5}" presName="childComposite" presStyleCnt="0">
        <dgm:presLayoutVars>
          <dgm:chMax val="0"/>
          <dgm:chPref val="0"/>
        </dgm:presLayoutVars>
      </dgm:prSet>
      <dgm:spPr/>
    </dgm:pt>
    <dgm:pt modelId="{3983E729-01E8-4587-8144-ADEC82A155D7}" type="pres">
      <dgm:prSet presAssocID="{DC3B3809-EB46-4EE4-9549-3B1593EC7AD5}" presName="ChildAccent" presStyleLbl="solidFgAcc1" presStyleIdx="15" presStyleCnt="22"/>
      <dgm:spPr/>
    </dgm:pt>
    <dgm:pt modelId="{7BB235AF-4D33-49BE-B44C-FC9D6A96DF46}" type="pres">
      <dgm:prSet presAssocID="{DC3B3809-EB46-4EE4-9549-3B1593EC7AD5}" presName="Child" presStyleLbl="revTx" presStyleIdx="18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A5918-554E-48AD-9FC8-9399C73500A2}" type="pres">
      <dgm:prSet presAssocID="{45D52230-D038-401C-A1F1-D46755AA77FB}" presName="childComposite" presStyleCnt="0">
        <dgm:presLayoutVars>
          <dgm:chMax val="0"/>
          <dgm:chPref val="0"/>
        </dgm:presLayoutVars>
      </dgm:prSet>
      <dgm:spPr/>
    </dgm:pt>
    <dgm:pt modelId="{2C13F87B-F40E-40D0-A537-DA055AB933A9}" type="pres">
      <dgm:prSet presAssocID="{45D52230-D038-401C-A1F1-D46755AA77FB}" presName="ChildAccent" presStyleLbl="solidFgAcc1" presStyleIdx="16" presStyleCnt="22"/>
      <dgm:spPr/>
    </dgm:pt>
    <dgm:pt modelId="{50087045-29E6-410C-99F2-1962F52C147C}" type="pres">
      <dgm:prSet presAssocID="{45D52230-D038-401C-A1F1-D46755AA77FB}" presName="Child" presStyleLbl="revTx" presStyleIdx="19" presStyleCnt="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4CA02-F247-4C31-8898-F3082CBEA6AE}" type="pres">
      <dgm:prSet presAssocID="{D59C2F17-E13B-41FE-910A-FAB4BBF21974}" presName="childComposite" presStyleCnt="0">
        <dgm:presLayoutVars>
          <dgm:chMax val="0"/>
          <dgm:chPref val="0"/>
        </dgm:presLayoutVars>
      </dgm:prSet>
      <dgm:spPr/>
    </dgm:pt>
    <dgm:pt modelId="{7BBCD43E-41EC-41D5-96A1-774CBEECC028}" type="pres">
      <dgm:prSet presAssocID="{D59C2F17-E13B-41FE-910A-FAB4BBF21974}" presName="ChildAccent" presStyleLbl="solidFgAcc1" presStyleIdx="17" presStyleCnt="22"/>
      <dgm:spPr/>
    </dgm:pt>
    <dgm:pt modelId="{998C1F9F-8756-4AF2-81B5-A5B67954FC03}" type="pres">
      <dgm:prSet presAssocID="{D59C2F17-E13B-41FE-910A-FAB4BBF21974}" presName="Child" presStyleLbl="revTx" presStyleIdx="20" presStyleCnt="26" custLinFactNeighborY="981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80B65-56B8-4CFB-8313-F98754C94704}" type="pres">
      <dgm:prSet presAssocID="{B85BFF2F-AD39-40F0-86B9-93AC44BC7F74}" presName="root" presStyleCnt="0">
        <dgm:presLayoutVars>
          <dgm:chMax/>
          <dgm:chPref/>
        </dgm:presLayoutVars>
      </dgm:prSet>
      <dgm:spPr/>
    </dgm:pt>
    <dgm:pt modelId="{688C4ED1-BCB7-4C80-9E6D-2E886B7BBC64}" type="pres">
      <dgm:prSet presAssocID="{B85BFF2F-AD39-40F0-86B9-93AC44BC7F74}" presName="rootComposite" presStyleCnt="0">
        <dgm:presLayoutVars/>
      </dgm:prSet>
      <dgm:spPr/>
    </dgm:pt>
    <dgm:pt modelId="{598951BA-A691-4161-B2B5-E543E3A4020E}" type="pres">
      <dgm:prSet presAssocID="{B85BFF2F-AD39-40F0-86B9-93AC44BC7F74}" presName="ParentAccent" presStyleLbl="alignNode1" presStyleIdx="3" presStyleCnt="4"/>
      <dgm:spPr/>
    </dgm:pt>
    <dgm:pt modelId="{6AEF3BD4-5CF3-4F4B-96AF-BDEC32DE3367}" type="pres">
      <dgm:prSet presAssocID="{B85BFF2F-AD39-40F0-86B9-93AC44BC7F74}" presName="ParentSmallAccent" presStyleLbl="fgAcc1" presStyleIdx="3" presStyleCnt="4"/>
      <dgm:spPr/>
    </dgm:pt>
    <dgm:pt modelId="{452130D1-1831-4EE8-B526-C65AABB94064}" type="pres">
      <dgm:prSet presAssocID="{B85BFF2F-AD39-40F0-86B9-93AC44BC7F74}" presName="Parent" presStyleLbl="revTx" presStyleIdx="21" presStyleCnt="2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90467-E72D-42CB-AC09-7C092A896E27}" type="pres">
      <dgm:prSet presAssocID="{B85BFF2F-AD39-40F0-86B9-93AC44BC7F74}" presName="childShape" presStyleCnt="0">
        <dgm:presLayoutVars>
          <dgm:chMax val="0"/>
          <dgm:chPref val="0"/>
        </dgm:presLayoutVars>
      </dgm:prSet>
      <dgm:spPr/>
    </dgm:pt>
    <dgm:pt modelId="{78F685E7-3A64-4F7C-B9AE-63CBD3312FBE}" type="pres">
      <dgm:prSet presAssocID="{232D68E4-873D-4C8F-8716-3E45C595CF10}" presName="childComposite" presStyleCnt="0">
        <dgm:presLayoutVars>
          <dgm:chMax val="0"/>
          <dgm:chPref val="0"/>
        </dgm:presLayoutVars>
      </dgm:prSet>
      <dgm:spPr/>
    </dgm:pt>
    <dgm:pt modelId="{B849F09D-6936-4507-8941-FC2E39B1C5DF}" type="pres">
      <dgm:prSet presAssocID="{232D68E4-873D-4C8F-8716-3E45C595CF10}" presName="ChildAccent" presStyleLbl="solidFgAcc1" presStyleIdx="18" presStyleCnt="22" custLinFactNeighborY="-74533"/>
      <dgm:spPr/>
    </dgm:pt>
    <dgm:pt modelId="{E72C44F2-3EBC-4855-9954-CDC2A4A2B47A}" type="pres">
      <dgm:prSet presAssocID="{232D68E4-873D-4C8F-8716-3E45C595CF10}" presName="Child" presStyleLbl="revTx" presStyleIdx="22" presStyleCnt="26" custLinFactNeighborY="241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54413-21C0-469B-8304-6A90AAB5AA44}" type="pres">
      <dgm:prSet presAssocID="{61D45812-BB24-46BF-B1C7-B5A2739CA53F}" presName="childComposite" presStyleCnt="0">
        <dgm:presLayoutVars>
          <dgm:chMax val="0"/>
          <dgm:chPref val="0"/>
        </dgm:presLayoutVars>
      </dgm:prSet>
      <dgm:spPr/>
    </dgm:pt>
    <dgm:pt modelId="{38A21C5C-E504-4053-9E56-44E84BB48D7F}" type="pres">
      <dgm:prSet presAssocID="{61D45812-BB24-46BF-B1C7-B5A2739CA53F}" presName="ChildAccent" presStyleLbl="solidFgAcc1" presStyleIdx="19" presStyleCnt="22" custLinFactY="87026" custLinFactNeighborY="100000"/>
      <dgm:spPr/>
    </dgm:pt>
    <dgm:pt modelId="{5E917ADB-D308-4ADB-B5C8-41E3D2D78B95}" type="pres">
      <dgm:prSet presAssocID="{61D45812-BB24-46BF-B1C7-B5A2739CA53F}" presName="Child" presStyleLbl="revTx" presStyleIdx="23" presStyleCnt="26" custLinFactY="1546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E51C0-21E1-4DCF-90FB-631E75B565F7}" type="pres">
      <dgm:prSet presAssocID="{835BDF30-0E23-41F2-A375-36672CCE3FBA}" presName="childComposite" presStyleCnt="0">
        <dgm:presLayoutVars>
          <dgm:chMax val="0"/>
          <dgm:chPref val="0"/>
        </dgm:presLayoutVars>
      </dgm:prSet>
      <dgm:spPr/>
    </dgm:pt>
    <dgm:pt modelId="{FCDEB8EF-8221-4C52-BB71-A097F9250FDD}" type="pres">
      <dgm:prSet presAssocID="{835BDF30-0E23-41F2-A375-36672CCE3FBA}" presName="ChildAccent" presStyleLbl="solidFgAcc1" presStyleIdx="20" presStyleCnt="22" custLinFactY="100000" custLinFactNeighborY="151256"/>
      <dgm:spPr/>
    </dgm:pt>
    <dgm:pt modelId="{C427CE57-CBD8-4E2F-86AC-76FF2DEDAD3F}" type="pres">
      <dgm:prSet presAssocID="{835BDF30-0E23-41F2-A375-36672CCE3FBA}" presName="Child" presStyleLbl="revTx" presStyleIdx="24" presStyleCnt="26" custLinFactY="49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7A345-8C2F-4639-B62D-AE999487B31D}" type="pres">
      <dgm:prSet presAssocID="{878255DA-1E84-47F6-9679-83D1FBB596A2}" presName="childComposite" presStyleCnt="0">
        <dgm:presLayoutVars>
          <dgm:chMax val="0"/>
          <dgm:chPref val="0"/>
        </dgm:presLayoutVars>
      </dgm:prSet>
      <dgm:spPr/>
    </dgm:pt>
    <dgm:pt modelId="{DD449D44-8807-4871-84F2-EC3D464AE52A}" type="pres">
      <dgm:prSet presAssocID="{878255DA-1E84-47F6-9679-83D1FBB596A2}" presName="ChildAccent" presStyleLbl="solidFgAcc1" presStyleIdx="21" presStyleCnt="22" custLinFactY="100000" custLinFactNeighborY="116375"/>
      <dgm:spPr/>
    </dgm:pt>
    <dgm:pt modelId="{9D850308-6D18-4DF2-B0B5-A24B6554919B}" type="pres">
      <dgm:prSet presAssocID="{878255DA-1E84-47F6-9679-83D1FBB596A2}" presName="Child" presStyleLbl="revTx" presStyleIdx="25" presStyleCnt="26" custLinFactY="4931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5922C5-1F14-43E1-A18F-BDC02E91138F}" type="presOf" srcId="{B85BFF2F-AD39-40F0-86B9-93AC44BC7F74}" destId="{452130D1-1831-4EE8-B526-C65AABB94064}" srcOrd="0" destOrd="0" presId="urn:microsoft.com/office/officeart/2008/layout/SquareAccentList"/>
    <dgm:cxn modelId="{64AA9D9A-0223-4A58-BB89-18BE09226C4F}" type="presOf" srcId="{B0D7D806-1FDF-489C-8A48-CC2FE71435AC}" destId="{88E33B9D-246F-432F-BAAA-3E6B9A383187}" srcOrd="0" destOrd="0" presId="urn:microsoft.com/office/officeart/2008/layout/SquareAccentList"/>
    <dgm:cxn modelId="{BCBC41FF-B04D-4C82-88E5-EB1ACC406608}" srcId="{29012AA2-70C2-47AA-8813-D0309BC65B66}" destId="{6825DE4A-2A75-4B03-866E-689F1726E358}" srcOrd="1" destOrd="0" parTransId="{929E5055-6F9B-47A6-B4F2-AE14D62840E0}" sibTransId="{B64FE18E-3992-470F-A96C-D2CC9D967D09}"/>
    <dgm:cxn modelId="{CED8DCC4-54C0-4E7D-B83E-627750DAE9D1}" type="presOf" srcId="{D78E0050-3697-4100-93F3-D0CEA0427AE9}" destId="{1A247955-62B0-4EB9-B4A5-374F65720031}" srcOrd="0" destOrd="0" presId="urn:microsoft.com/office/officeart/2008/layout/SquareAccentList"/>
    <dgm:cxn modelId="{589AE4F2-0243-44D5-BFB4-16128F6BA9C3}" srcId="{89115C40-5756-4670-8C06-87A913001B90}" destId="{3233499C-7B0C-4758-9FE2-AD01ADB729ED}" srcOrd="4" destOrd="0" parTransId="{1D254D32-F313-4A38-A86A-E9323A9C49B2}" sibTransId="{593727DA-01A0-414C-805F-9758DAB39B28}"/>
    <dgm:cxn modelId="{63B44F62-B569-4B89-B159-440F2E03CC5A}" srcId="{89115C40-5756-4670-8C06-87A913001B90}" destId="{F3B17C16-7802-4FF5-9B82-A904B2A7FA74}" srcOrd="6" destOrd="0" parTransId="{32BAB308-6DDD-4A78-9815-02EDA30CF28C}" sibTransId="{CBCC9BB2-8F46-4EAC-9331-89358B37BED3}"/>
    <dgm:cxn modelId="{C82F7909-A588-49B6-95EC-46EBA161FD56}" type="presOf" srcId="{6825DE4A-2A75-4B03-866E-689F1726E358}" destId="{91363D65-6FB7-44DA-8C92-36E2598B908A}" srcOrd="0" destOrd="0" presId="urn:microsoft.com/office/officeart/2008/layout/SquareAccentList"/>
    <dgm:cxn modelId="{7112A9D6-DA71-451C-9BF9-B92B47CFBEFD}" srcId="{467C5A31-6915-4B77-B2BE-4271A9B64590}" destId="{5145BCD0-6E18-40B3-AF00-398229D75EBF}" srcOrd="1" destOrd="0" parTransId="{F3EA558C-8C0B-47DD-9A9D-28120AC7CA13}" sibTransId="{B74F3652-9110-465E-B249-0F20C6585B51}"/>
    <dgm:cxn modelId="{C44FA875-8F58-412D-8B16-BE8741F48E65}" srcId="{29012AA2-70C2-47AA-8813-D0309BC65B66}" destId="{CB14E982-704A-445B-BC36-62692B4D504F}" srcOrd="0" destOrd="0" parTransId="{02BA1A89-D1C7-40D9-8F69-6F91B944CCCE}" sibTransId="{ABC8093F-6C39-4DB5-8E40-73B5B05C0D83}"/>
    <dgm:cxn modelId="{2B3AAF97-C07A-4FE1-83A1-997E19C73BCB}" srcId="{B85BFF2F-AD39-40F0-86B9-93AC44BC7F74}" destId="{878255DA-1E84-47F6-9679-83D1FBB596A2}" srcOrd="3" destOrd="0" parTransId="{C68A234C-9BB1-4DC3-BD51-67C36B4ABD1F}" sibTransId="{F1D6D06D-D628-4E2D-A04F-F04F2856D9F8}"/>
    <dgm:cxn modelId="{4C5F8D8D-4C24-4334-99C4-7B166648B19F}" srcId="{29012AA2-70C2-47AA-8813-D0309BC65B66}" destId="{F07BB969-C091-4096-AE7D-E4712ADD7DC1}" srcOrd="2" destOrd="0" parTransId="{24A4613D-2209-48D3-B68C-17A693CECEC6}" sibTransId="{34C78473-E718-4EA7-9002-46112F0E14E4}"/>
    <dgm:cxn modelId="{1AD1EBC2-D81C-440C-9D86-364751F4C11A}" type="presOf" srcId="{F07BB969-C091-4096-AE7D-E4712ADD7DC1}" destId="{679B095C-AA54-4D07-AB49-AAFAA695571B}" srcOrd="0" destOrd="0" presId="urn:microsoft.com/office/officeart/2008/layout/SquareAccentList"/>
    <dgm:cxn modelId="{88558326-63F1-4FD5-9A4C-37C6CD10CD1E}" type="presOf" srcId="{37161760-6DB2-4985-8E7D-20AF030A4363}" destId="{350AAE8E-43E5-4A48-9AC8-8F6F806240B9}" srcOrd="0" destOrd="0" presId="urn:microsoft.com/office/officeart/2008/layout/SquareAccentList"/>
    <dgm:cxn modelId="{DC303757-8ED9-44B1-B251-7CB17FB21DBA}" type="presOf" srcId="{BF42EE02-BD85-4880-ABE1-29ABBCA8ACF8}" destId="{938217CF-CDDD-47B0-BBBA-DF7090DF7766}" srcOrd="0" destOrd="0" presId="urn:microsoft.com/office/officeart/2008/layout/SquareAccentList"/>
    <dgm:cxn modelId="{AD8470E9-6DA3-4CA1-9C62-8CE322D06505}" type="presOf" srcId="{89115C40-5756-4670-8C06-87A913001B90}" destId="{863AE995-7B13-4D6B-B3C9-7EF0D14D1921}" srcOrd="0" destOrd="0" presId="urn:microsoft.com/office/officeart/2008/layout/SquareAccentList"/>
    <dgm:cxn modelId="{FBA5DFB6-F46D-4D61-BE2B-C5048476EE08}" srcId="{467C5A31-6915-4B77-B2BE-4271A9B64590}" destId="{B0D7D806-1FDF-489C-8A48-CC2FE71435AC}" srcOrd="4" destOrd="0" parTransId="{2C60A74F-6845-4DA0-8BAF-0DB0218B3488}" sibTransId="{5F8C70FB-5D28-4BE2-A17E-E21A8B472F15}"/>
    <dgm:cxn modelId="{96E1752D-ADD2-47FF-92AE-5E427345BF1F}" type="presOf" srcId="{45D52230-D038-401C-A1F1-D46755AA77FB}" destId="{50087045-29E6-410C-99F2-1962F52C147C}" srcOrd="0" destOrd="0" presId="urn:microsoft.com/office/officeart/2008/layout/SquareAccentList"/>
    <dgm:cxn modelId="{C392B2BB-3510-4E7E-A68F-7E179B10D91D}" srcId="{89115C40-5756-4670-8C06-87A913001B90}" destId="{BF42EE02-BD85-4880-ABE1-29ABBCA8ACF8}" srcOrd="3" destOrd="0" parTransId="{D875FCCE-8330-43F3-8A28-D0FD4F43D477}" sibTransId="{31221BDB-6591-4E4D-B5B1-DB988D2F3DFA}"/>
    <dgm:cxn modelId="{37F3D41D-1AE5-409E-A4F6-17003C82B1DD}" type="presOf" srcId="{DC3B3809-EB46-4EE4-9549-3B1593EC7AD5}" destId="{7BB235AF-4D33-49BE-B44C-FC9D6A96DF46}" srcOrd="0" destOrd="0" presId="urn:microsoft.com/office/officeart/2008/layout/SquareAccentList"/>
    <dgm:cxn modelId="{177CE33F-FA7D-4E16-B998-F6B53BEB4B45}" srcId="{467C5A31-6915-4B77-B2BE-4271A9B64590}" destId="{D78E0050-3697-4100-93F3-D0CEA0427AE9}" srcOrd="3" destOrd="0" parTransId="{0CA3F03F-520B-4A3E-8545-D59FB3F8AD51}" sibTransId="{AE77D52E-43A5-46FD-802F-0E05310DE1A1}"/>
    <dgm:cxn modelId="{6BC31F08-EB6F-4A87-8504-69BB7D6134DB}" srcId="{E51812CF-EACA-4024-862C-4F61999CF65B}" destId="{89115C40-5756-4670-8C06-87A913001B90}" srcOrd="0" destOrd="0" parTransId="{A11F4805-4692-445F-9EB3-C2519DC80057}" sibTransId="{9A045609-5B19-4708-A3B7-A8A4C88DBF07}"/>
    <dgm:cxn modelId="{15763895-0565-4C21-AEF9-EA98E0CE986D}" srcId="{B85BFF2F-AD39-40F0-86B9-93AC44BC7F74}" destId="{835BDF30-0E23-41F2-A375-36672CCE3FBA}" srcOrd="2" destOrd="0" parTransId="{EBC77B71-EF35-4384-9C91-9AFF70421C75}" sibTransId="{6AF5DC77-A555-4FA0-99C1-89981975AD42}"/>
    <dgm:cxn modelId="{A6CFB707-2924-4428-A381-E6D56007E715}" srcId="{B85BFF2F-AD39-40F0-86B9-93AC44BC7F74}" destId="{61D45812-BB24-46BF-B1C7-B5A2739CA53F}" srcOrd="1" destOrd="0" parTransId="{DF840B53-7369-41CC-9BC8-842917FF2381}" sibTransId="{B3143862-7D8F-45F5-984A-330912591B25}"/>
    <dgm:cxn modelId="{A7855630-AB14-4D38-BA2F-2A369E2FDCB1}" srcId="{89115C40-5756-4670-8C06-87A913001B90}" destId="{B0571A6C-2A35-400F-8DED-3918ED1518F7}" srcOrd="5" destOrd="0" parTransId="{67459207-292D-4022-AE57-79584257E8FA}" sibTransId="{9C1CF569-B4FB-4559-B777-F6EBB1242C5E}"/>
    <dgm:cxn modelId="{9D8A9BB4-EB36-496C-8389-A7898E2FDA7D}" type="presOf" srcId="{5CCE5EF3-9F96-44D4-890B-22D1BE2B38E8}" destId="{C0FD390F-7EB1-426B-9D14-A2A73F622673}" srcOrd="0" destOrd="0" presId="urn:microsoft.com/office/officeart/2008/layout/SquareAccentList"/>
    <dgm:cxn modelId="{9761A620-AA73-4AA8-B803-6ED96B3FC63C}" type="presOf" srcId="{467C5A31-6915-4B77-B2BE-4271A9B64590}" destId="{E9D82AFC-5BB7-4B65-9010-28A1F2128502}" srcOrd="0" destOrd="0" presId="urn:microsoft.com/office/officeart/2008/layout/SquareAccentList"/>
    <dgm:cxn modelId="{A3E92C1B-52A5-45CA-8050-D52B83A9C283}" type="presOf" srcId="{5145BCD0-6E18-40B3-AF00-398229D75EBF}" destId="{EF6794B1-CA02-451C-BA61-CABFB7FDF48E}" srcOrd="0" destOrd="0" presId="urn:microsoft.com/office/officeart/2008/layout/SquareAccentList"/>
    <dgm:cxn modelId="{254A8ED6-23E4-4943-AE54-DCDBCF0B0516}" type="presOf" srcId="{878255DA-1E84-47F6-9679-83D1FBB596A2}" destId="{9D850308-6D18-4DF2-B0B5-A24B6554919B}" srcOrd="0" destOrd="0" presId="urn:microsoft.com/office/officeart/2008/layout/SquareAccentList"/>
    <dgm:cxn modelId="{7859FCEB-9875-4C07-B840-7BCD8F33CCA9}" type="presOf" srcId="{CF479503-89F4-488D-8498-B4B97AC047A2}" destId="{3DBD4B32-034E-42F6-A28E-22AD99F22928}" srcOrd="0" destOrd="0" presId="urn:microsoft.com/office/officeart/2008/layout/SquareAccentList"/>
    <dgm:cxn modelId="{F52C6102-0630-4B59-AB5B-EF6FE7AF8B91}" srcId="{29012AA2-70C2-47AA-8813-D0309BC65B66}" destId="{D59C2F17-E13B-41FE-910A-FAB4BBF21974}" srcOrd="5" destOrd="0" parTransId="{BA4D8325-4845-4F30-B6D6-9A5689EEF1A1}" sibTransId="{C61D7784-608B-4C70-9BA0-E76F25F991CC}"/>
    <dgm:cxn modelId="{E6251F84-C4C0-4DBD-9FB6-2961F525B617}" type="presOf" srcId="{E51812CF-EACA-4024-862C-4F61999CF65B}" destId="{AD269B85-444D-4D6C-A8EB-D7258793DBC7}" srcOrd="0" destOrd="0" presId="urn:microsoft.com/office/officeart/2008/layout/SquareAccentList"/>
    <dgm:cxn modelId="{DDBD1A32-2923-4595-B6BE-8FDAE4C68674}" type="presOf" srcId="{D59C2F17-E13B-41FE-910A-FAB4BBF21974}" destId="{998C1F9F-8756-4AF2-81B5-A5B67954FC03}" srcOrd="0" destOrd="0" presId="urn:microsoft.com/office/officeart/2008/layout/SquareAccentList"/>
    <dgm:cxn modelId="{C84BCCE8-4864-4304-B2E9-AE977824A3CD}" srcId="{89115C40-5756-4670-8C06-87A913001B90}" destId="{CF479503-89F4-488D-8498-B4B97AC047A2}" srcOrd="0" destOrd="0" parTransId="{027B40D9-2E80-4883-A331-82E95CA487C6}" sibTransId="{B170ADBC-DFF4-4382-8DA9-8F92F3D47FDF}"/>
    <dgm:cxn modelId="{D53032D7-042C-4F31-9F99-A885620E3DA9}" type="presOf" srcId="{FD92A531-E71A-45BB-96B3-1644A219E104}" destId="{83993781-2D33-4BEB-B793-87A6CAE32979}" srcOrd="0" destOrd="0" presId="urn:microsoft.com/office/officeart/2008/layout/SquareAccentList"/>
    <dgm:cxn modelId="{6ACEF308-5A72-4754-B4E7-1E046A2CE20C}" srcId="{467C5A31-6915-4B77-B2BE-4271A9B64590}" destId="{5CCE5EF3-9F96-44D4-890B-22D1BE2B38E8}" srcOrd="0" destOrd="0" parTransId="{AAF0674F-5294-4B8E-B9B0-AC65F371213D}" sibTransId="{8DA075A4-A5E6-42FC-AF49-FF06B1AD989A}"/>
    <dgm:cxn modelId="{E276B6A2-1487-4DCC-91F5-6637904E2ECF}" srcId="{29012AA2-70C2-47AA-8813-D0309BC65B66}" destId="{45D52230-D038-401C-A1F1-D46755AA77FB}" srcOrd="4" destOrd="0" parTransId="{D9979C57-CCDA-4FCA-AEA3-6FC351873060}" sibTransId="{4249384D-26C3-4B6A-8595-1C237C93B1DA}"/>
    <dgm:cxn modelId="{1219CE53-5C8A-42D3-954C-09D5B210E984}" srcId="{89115C40-5756-4670-8C06-87A913001B90}" destId="{FD92A531-E71A-45BB-96B3-1644A219E104}" srcOrd="1" destOrd="0" parTransId="{B056CAF8-44F6-4A6D-BC2F-274E0CFAEA24}" sibTransId="{D683E0FE-1318-422E-A135-44BF9CF0BB3B}"/>
    <dgm:cxn modelId="{B3770EFE-43DB-431B-91CE-B99BFB5C7E4A}" srcId="{E51812CF-EACA-4024-862C-4F61999CF65B}" destId="{29012AA2-70C2-47AA-8813-D0309BC65B66}" srcOrd="2" destOrd="0" parTransId="{E40DDF14-7EA2-4E81-AE2F-0E2451FD6291}" sibTransId="{E1D31C65-31A8-43E2-820C-5B93F66C363C}"/>
    <dgm:cxn modelId="{2E3B4401-A176-4F27-88A1-82A67ABE9A1D}" srcId="{E51812CF-EACA-4024-862C-4F61999CF65B}" destId="{B85BFF2F-AD39-40F0-86B9-93AC44BC7F74}" srcOrd="3" destOrd="0" parTransId="{B41999B5-9D2E-42B6-8972-13F94D4B3535}" sibTransId="{7F223C43-6D02-4DC1-A31A-D7F8E3416521}"/>
    <dgm:cxn modelId="{2FDBA648-2741-407F-A5A4-8A2B47C74E45}" srcId="{B85BFF2F-AD39-40F0-86B9-93AC44BC7F74}" destId="{232D68E4-873D-4C8F-8716-3E45C595CF10}" srcOrd="0" destOrd="0" parTransId="{CC20A052-6397-4EE4-859A-CB4F35EA5D7E}" sibTransId="{61941888-7B56-4874-91ED-E027601ECD5C}"/>
    <dgm:cxn modelId="{4F5A08E5-26A1-4880-972F-D4B172A408AA}" srcId="{E51812CF-EACA-4024-862C-4F61999CF65B}" destId="{467C5A31-6915-4B77-B2BE-4271A9B64590}" srcOrd="1" destOrd="0" parTransId="{BE761FE3-A60E-4339-B43B-74BB1391D5DC}" sibTransId="{C046D23E-7EBF-4398-9B4B-F5875642F82F}"/>
    <dgm:cxn modelId="{28059FAB-C727-40B6-BEE9-29757BCB8D26}" type="presOf" srcId="{29012AA2-70C2-47AA-8813-D0309BC65B66}" destId="{0C7F1906-064A-4AA0-85AF-5F51407C0D34}" srcOrd="0" destOrd="0" presId="urn:microsoft.com/office/officeart/2008/layout/SquareAccentList"/>
    <dgm:cxn modelId="{D68AEDFE-E425-4658-B92B-6ED30A6A7ED2}" type="presOf" srcId="{61D45812-BB24-46BF-B1C7-B5A2739CA53F}" destId="{5E917ADB-D308-4ADB-B5C8-41E3D2D78B95}" srcOrd="0" destOrd="0" presId="urn:microsoft.com/office/officeart/2008/layout/SquareAccentList"/>
    <dgm:cxn modelId="{6E2EE088-075F-49CC-9B44-356FDCAFA33E}" type="presOf" srcId="{835BDF30-0E23-41F2-A375-36672CCE3FBA}" destId="{C427CE57-CBD8-4E2F-86AC-76FF2DEDAD3F}" srcOrd="0" destOrd="0" presId="urn:microsoft.com/office/officeart/2008/layout/SquareAccentList"/>
    <dgm:cxn modelId="{6C40505B-6046-468B-A7D4-676552B0AB99}" srcId="{29012AA2-70C2-47AA-8813-D0309BC65B66}" destId="{DC3B3809-EB46-4EE4-9549-3B1593EC7AD5}" srcOrd="3" destOrd="0" parTransId="{7F0BC1AC-15D3-4370-9480-908D1F4CD684}" sibTransId="{3891357A-3BB5-4D93-B822-9C2E8EC45F09}"/>
    <dgm:cxn modelId="{03ADBF40-E4FE-49C7-992F-C44B28B6C7C0}" srcId="{89115C40-5756-4670-8C06-87A913001B90}" destId="{BD70A197-A9EA-4F43-B3AE-7D89648E69C9}" srcOrd="2" destOrd="0" parTransId="{E9D83CE8-4616-4204-9C6A-CAD35611622C}" sibTransId="{C953F030-391D-42A8-88C9-7E3F4286E5AF}"/>
    <dgm:cxn modelId="{85C08781-6DA9-4565-81F6-19EEA77B801C}" type="presOf" srcId="{CB14E982-704A-445B-BC36-62692B4D504F}" destId="{C2FF8DB1-37D3-4422-9B3B-2CB6E9E6C3E0}" srcOrd="0" destOrd="0" presId="urn:microsoft.com/office/officeart/2008/layout/SquareAccentList"/>
    <dgm:cxn modelId="{A6548863-69C9-4660-974E-B8C5C9CD02D5}" type="presOf" srcId="{B0571A6C-2A35-400F-8DED-3918ED1518F7}" destId="{56980B8E-C027-49A6-B8C5-7418F831D09D}" srcOrd="0" destOrd="0" presId="urn:microsoft.com/office/officeart/2008/layout/SquareAccentList"/>
    <dgm:cxn modelId="{C5F39950-9115-4989-A301-635A32DD3C78}" type="presOf" srcId="{232D68E4-873D-4C8F-8716-3E45C595CF10}" destId="{E72C44F2-3EBC-4855-9954-CDC2A4A2B47A}" srcOrd="0" destOrd="0" presId="urn:microsoft.com/office/officeart/2008/layout/SquareAccentList"/>
    <dgm:cxn modelId="{86B72757-31E9-47A1-A2A9-E05C2B2B07DE}" type="presOf" srcId="{3233499C-7B0C-4758-9FE2-AD01ADB729ED}" destId="{C4517BAC-F8A5-41ED-8C5F-E5C6576B5FC5}" srcOrd="0" destOrd="0" presId="urn:microsoft.com/office/officeart/2008/layout/SquareAccentList"/>
    <dgm:cxn modelId="{DA45E5CF-0BDB-4DFB-93AB-033CD79F4E95}" type="presOf" srcId="{BD70A197-A9EA-4F43-B3AE-7D89648E69C9}" destId="{1DFAA120-D2EF-4AA5-A906-C54CC73CD810}" srcOrd="0" destOrd="0" presId="urn:microsoft.com/office/officeart/2008/layout/SquareAccentList"/>
    <dgm:cxn modelId="{83E9ED60-EA8E-493E-AC73-47C7194B9169}" type="presOf" srcId="{F3B17C16-7802-4FF5-9B82-A904B2A7FA74}" destId="{0C52060B-D3ED-40D1-B487-6183435645E9}" srcOrd="0" destOrd="0" presId="urn:microsoft.com/office/officeart/2008/layout/SquareAccentList"/>
    <dgm:cxn modelId="{2DECDCD4-5E77-4577-89AF-7F1E4679F288}" srcId="{467C5A31-6915-4B77-B2BE-4271A9B64590}" destId="{37161760-6DB2-4985-8E7D-20AF030A4363}" srcOrd="2" destOrd="0" parTransId="{E7E8F902-8FAE-411C-B172-A60833D0DBC6}" sibTransId="{B4FA791C-9BDC-45F6-BFF9-E5FE56C2ED87}"/>
    <dgm:cxn modelId="{81E39FF4-44A7-4F90-B7AF-B86250A12BC4}" type="presParOf" srcId="{AD269B85-444D-4D6C-A8EB-D7258793DBC7}" destId="{4F1759FE-9647-47F5-9E34-3651F846B5F6}" srcOrd="0" destOrd="0" presId="urn:microsoft.com/office/officeart/2008/layout/SquareAccentList"/>
    <dgm:cxn modelId="{DECCB206-18F9-4976-BC4A-0A5ABDE713B9}" type="presParOf" srcId="{4F1759FE-9647-47F5-9E34-3651F846B5F6}" destId="{CDF4A042-C47E-4F6D-BF3C-66972759597E}" srcOrd="0" destOrd="0" presId="urn:microsoft.com/office/officeart/2008/layout/SquareAccentList"/>
    <dgm:cxn modelId="{5619AF56-E7B4-42AA-B8E0-3CCAB0DAD376}" type="presParOf" srcId="{CDF4A042-C47E-4F6D-BF3C-66972759597E}" destId="{CE6F1FE6-D880-4EB6-A5E0-48BBD12864E7}" srcOrd="0" destOrd="0" presId="urn:microsoft.com/office/officeart/2008/layout/SquareAccentList"/>
    <dgm:cxn modelId="{7B6FA4A8-1081-488A-A2CB-7B7FCDD2DCBA}" type="presParOf" srcId="{CDF4A042-C47E-4F6D-BF3C-66972759597E}" destId="{01C4B2A5-44D8-4FD4-8BBA-6EE4BB7C4B29}" srcOrd="1" destOrd="0" presId="urn:microsoft.com/office/officeart/2008/layout/SquareAccentList"/>
    <dgm:cxn modelId="{C610BB66-4E33-4BEC-B845-163DE5DE2505}" type="presParOf" srcId="{CDF4A042-C47E-4F6D-BF3C-66972759597E}" destId="{863AE995-7B13-4D6B-B3C9-7EF0D14D1921}" srcOrd="2" destOrd="0" presId="urn:microsoft.com/office/officeart/2008/layout/SquareAccentList"/>
    <dgm:cxn modelId="{5EC45059-2B05-4662-9305-279B67D59BC7}" type="presParOf" srcId="{4F1759FE-9647-47F5-9E34-3651F846B5F6}" destId="{D4A55B93-C701-4F11-B078-5F081F92118D}" srcOrd="1" destOrd="0" presId="urn:microsoft.com/office/officeart/2008/layout/SquareAccentList"/>
    <dgm:cxn modelId="{7FF371DD-CEFC-45B8-873C-975358947963}" type="presParOf" srcId="{D4A55B93-C701-4F11-B078-5F081F92118D}" destId="{20DF0569-9801-4E00-B920-9ADC38427A8F}" srcOrd="0" destOrd="0" presId="urn:microsoft.com/office/officeart/2008/layout/SquareAccentList"/>
    <dgm:cxn modelId="{8432E71C-8870-42B1-9D9B-146EE76CE954}" type="presParOf" srcId="{20DF0569-9801-4E00-B920-9ADC38427A8F}" destId="{654E8852-E0F6-4EAF-B398-251122042F34}" srcOrd="0" destOrd="0" presId="urn:microsoft.com/office/officeart/2008/layout/SquareAccentList"/>
    <dgm:cxn modelId="{50E5DB96-EC6B-4824-A83C-9BF22E77C4D0}" type="presParOf" srcId="{20DF0569-9801-4E00-B920-9ADC38427A8F}" destId="{3DBD4B32-034E-42F6-A28E-22AD99F22928}" srcOrd="1" destOrd="0" presId="urn:microsoft.com/office/officeart/2008/layout/SquareAccentList"/>
    <dgm:cxn modelId="{1B25318C-B73F-4208-AC7F-F5E90581BBA8}" type="presParOf" srcId="{D4A55B93-C701-4F11-B078-5F081F92118D}" destId="{814316FE-A424-45C0-A093-D1653D6E2990}" srcOrd="1" destOrd="0" presId="urn:microsoft.com/office/officeart/2008/layout/SquareAccentList"/>
    <dgm:cxn modelId="{704FE130-C959-435C-99AC-D9118E3AB7CF}" type="presParOf" srcId="{814316FE-A424-45C0-A093-D1653D6E2990}" destId="{36ECEEEE-2FDE-4A5F-B82D-849D10623D9A}" srcOrd="0" destOrd="0" presId="urn:microsoft.com/office/officeart/2008/layout/SquareAccentList"/>
    <dgm:cxn modelId="{7CA787C0-E0D8-4A17-9413-B68EB6542185}" type="presParOf" srcId="{814316FE-A424-45C0-A093-D1653D6E2990}" destId="{83993781-2D33-4BEB-B793-87A6CAE32979}" srcOrd="1" destOrd="0" presId="urn:microsoft.com/office/officeart/2008/layout/SquareAccentList"/>
    <dgm:cxn modelId="{A3508030-EE49-408B-B595-48F775A38BE6}" type="presParOf" srcId="{D4A55B93-C701-4F11-B078-5F081F92118D}" destId="{AB6009CF-C442-460C-A551-54853F0EA37C}" srcOrd="2" destOrd="0" presId="urn:microsoft.com/office/officeart/2008/layout/SquareAccentList"/>
    <dgm:cxn modelId="{7F59B70B-5B83-4264-A807-AFCFA943BA4C}" type="presParOf" srcId="{AB6009CF-C442-460C-A551-54853F0EA37C}" destId="{9289F059-E266-492A-A7FC-F05CB765555A}" srcOrd="0" destOrd="0" presId="urn:microsoft.com/office/officeart/2008/layout/SquareAccentList"/>
    <dgm:cxn modelId="{1669B0EE-B629-48D0-BAEA-96D0B0B09F85}" type="presParOf" srcId="{AB6009CF-C442-460C-A551-54853F0EA37C}" destId="{1DFAA120-D2EF-4AA5-A906-C54CC73CD810}" srcOrd="1" destOrd="0" presId="urn:microsoft.com/office/officeart/2008/layout/SquareAccentList"/>
    <dgm:cxn modelId="{C0C6AFD5-2103-4705-ADD0-3D228C7DF75A}" type="presParOf" srcId="{D4A55B93-C701-4F11-B078-5F081F92118D}" destId="{8724CEF4-EC3C-4888-8D6E-928F34B14FCF}" srcOrd="3" destOrd="0" presId="urn:microsoft.com/office/officeart/2008/layout/SquareAccentList"/>
    <dgm:cxn modelId="{B9E64599-F0A4-4456-8A60-1EFC84B9E6D2}" type="presParOf" srcId="{8724CEF4-EC3C-4888-8D6E-928F34B14FCF}" destId="{EE2A35C1-11AC-4060-9B3A-369CD33E80E7}" srcOrd="0" destOrd="0" presId="urn:microsoft.com/office/officeart/2008/layout/SquareAccentList"/>
    <dgm:cxn modelId="{86F01A34-ED08-41CC-957A-034FF7E7C48C}" type="presParOf" srcId="{8724CEF4-EC3C-4888-8D6E-928F34B14FCF}" destId="{938217CF-CDDD-47B0-BBBA-DF7090DF7766}" srcOrd="1" destOrd="0" presId="urn:microsoft.com/office/officeart/2008/layout/SquareAccentList"/>
    <dgm:cxn modelId="{4FC1458E-6376-474F-B9E5-D09EC3538D58}" type="presParOf" srcId="{D4A55B93-C701-4F11-B078-5F081F92118D}" destId="{7CE19D4B-E840-415F-9034-72BA17B6A49D}" srcOrd="4" destOrd="0" presId="urn:microsoft.com/office/officeart/2008/layout/SquareAccentList"/>
    <dgm:cxn modelId="{C7A7D235-159E-4173-AD93-BAA6CB9ECC81}" type="presParOf" srcId="{7CE19D4B-E840-415F-9034-72BA17B6A49D}" destId="{03E42FFD-BEF7-4270-885D-16A8816FF1E9}" srcOrd="0" destOrd="0" presId="urn:microsoft.com/office/officeart/2008/layout/SquareAccentList"/>
    <dgm:cxn modelId="{297FE266-4B4F-4DDD-BCA9-6AA1B7856C83}" type="presParOf" srcId="{7CE19D4B-E840-415F-9034-72BA17B6A49D}" destId="{C4517BAC-F8A5-41ED-8C5F-E5C6576B5FC5}" srcOrd="1" destOrd="0" presId="urn:microsoft.com/office/officeart/2008/layout/SquareAccentList"/>
    <dgm:cxn modelId="{64E24297-0456-44B2-B6AE-61E3C856F2C8}" type="presParOf" srcId="{D4A55B93-C701-4F11-B078-5F081F92118D}" destId="{391AC184-0D4C-4386-9A5C-8154877DEF06}" srcOrd="5" destOrd="0" presId="urn:microsoft.com/office/officeart/2008/layout/SquareAccentList"/>
    <dgm:cxn modelId="{65C559A9-61B9-4AC2-9663-5F30DB8A0DAF}" type="presParOf" srcId="{391AC184-0D4C-4386-9A5C-8154877DEF06}" destId="{B35D3482-B910-482C-9155-0E0B1A21CFAF}" srcOrd="0" destOrd="0" presId="urn:microsoft.com/office/officeart/2008/layout/SquareAccentList"/>
    <dgm:cxn modelId="{445E770B-109C-45F9-B672-F3254ED7F5AC}" type="presParOf" srcId="{391AC184-0D4C-4386-9A5C-8154877DEF06}" destId="{56980B8E-C027-49A6-B8C5-7418F831D09D}" srcOrd="1" destOrd="0" presId="urn:microsoft.com/office/officeart/2008/layout/SquareAccentList"/>
    <dgm:cxn modelId="{E83A7ADF-C746-4F42-9088-0A0691CF0841}" type="presParOf" srcId="{D4A55B93-C701-4F11-B078-5F081F92118D}" destId="{DFC77AC5-EF93-4603-BD6A-6364B20B5B5A}" srcOrd="6" destOrd="0" presId="urn:microsoft.com/office/officeart/2008/layout/SquareAccentList"/>
    <dgm:cxn modelId="{A553AB68-DA24-4AD6-B396-A558D3EB80A7}" type="presParOf" srcId="{DFC77AC5-EF93-4603-BD6A-6364B20B5B5A}" destId="{A1AC669C-9905-45D2-B258-FAF42C729876}" srcOrd="0" destOrd="0" presId="urn:microsoft.com/office/officeart/2008/layout/SquareAccentList"/>
    <dgm:cxn modelId="{F6891CF1-B252-4671-B5C0-806153F2042B}" type="presParOf" srcId="{DFC77AC5-EF93-4603-BD6A-6364B20B5B5A}" destId="{0C52060B-D3ED-40D1-B487-6183435645E9}" srcOrd="1" destOrd="0" presId="urn:microsoft.com/office/officeart/2008/layout/SquareAccentList"/>
    <dgm:cxn modelId="{F342D267-6A10-411F-8670-C52093E5385A}" type="presParOf" srcId="{AD269B85-444D-4D6C-A8EB-D7258793DBC7}" destId="{2A5A274F-E8A9-4D96-B376-FDC4EDAFDE17}" srcOrd="1" destOrd="0" presId="urn:microsoft.com/office/officeart/2008/layout/SquareAccentList"/>
    <dgm:cxn modelId="{B813CBF1-CCA9-48A5-B288-223137029B25}" type="presParOf" srcId="{2A5A274F-E8A9-4D96-B376-FDC4EDAFDE17}" destId="{55A9F319-8A18-4D5A-85C3-49070B59A4E3}" srcOrd="0" destOrd="0" presId="urn:microsoft.com/office/officeart/2008/layout/SquareAccentList"/>
    <dgm:cxn modelId="{D8B49EE4-053B-4D9C-AAB2-4F144D57DDA0}" type="presParOf" srcId="{55A9F319-8A18-4D5A-85C3-49070B59A4E3}" destId="{7DD51D56-F738-4224-9059-00E0304A7A8A}" srcOrd="0" destOrd="0" presId="urn:microsoft.com/office/officeart/2008/layout/SquareAccentList"/>
    <dgm:cxn modelId="{E7C80820-5101-4691-B911-CA283B34E8D2}" type="presParOf" srcId="{55A9F319-8A18-4D5A-85C3-49070B59A4E3}" destId="{A66BE0B0-7F4C-4FC9-A6B1-9C3B4D6435CE}" srcOrd="1" destOrd="0" presId="urn:microsoft.com/office/officeart/2008/layout/SquareAccentList"/>
    <dgm:cxn modelId="{7374DAA8-69EC-48CB-B3C7-0D9D117C56AC}" type="presParOf" srcId="{55A9F319-8A18-4D5A-85C3-49070B59A4E3}" destId="{E9D82AFC-5BB7-4B65-9010-28A1F2128502}" srcOrd="2" destOrd="0" presId="urn:microsoft.com/office/officeart/2008/layout/SquareAccentList"/>
    <dgm:cxn modelId="{9607621D-8AA4-45AC-88FD-7BAF5C53DBC0}" type="presParOf" srcId="{2A5A274F-E8A9-4D96-B376-FDC4EDAFDE17}" destId="{590AA6EF-E5C0-452B-8574-E333A8F7A80A}" srcOrd="1" destOrd="0" presId="urn:microsoft.com/office/officeart/2008/layout/SquareAccentList"/>
    <dgm:cxn modelId="{4163D668-F9FC-4CB2-8A0E-86D85449FFEE}" type="presParOf" srcId="{590AA6EF-E5C0-452B-8574-E333A8F7A80A}" destId="{5BCF15E1-700E-4C91-BEB1-5B99B8174BED}" srcOrd="0" destOrd="0" presId="urn:microsoft.com/office/officeart/2008/layout/SquareAccentList"/>
    <dgm:cxn modelId="{3F433804-BD60-408D-B759-F88509B6C8E5}" type="presParOf" srcId="{5BCF15E1-700E-4C91-BEB1-5B99B8174BED}" destId="{73E6F786-E6DC-4075-8EBF-2CBA74C3906C}" srcOrd="0" destOrd="0" presId="urn:microsoft.com/office/officeart/2008/layout/SquareAccentList"/>
    <dgm:cxn modelId="{18218753-FC41-4873-8818-DDFE6A321E0D}" type="presParOf" srcId="{5BCF15E1-700E-4C91-BEB1-5B99B8174BED}" destId="{C0FD390F-7EB1-426B-9D14-A2A73F622673}" srcOrd="1" destOrd="0" presId="urn:microsoft.com/office/officeart/2008/layout/SquareAccentList"/>
    <dgm:cxn modelId="{547202EA-C382-48DF-9F6E-35F0B00B5C19}" type="presParOf" srcId="{590AA6EF-E5C0-452B-8574-E333A8F7A80A}" destId="{4DA653D2-A045-4BD2-9B1D-EC46359F2962}" srcOrd="1" destOrd="0" presId="urn:microsoft.com/office/officeart/2008/layout/SquareAccentList"/>
    <dgm:cxn modelId="{C75119EC-C454-4622-A4EB-4A7CD5019A1D}" type="presParOf" srcId="{4DA653D2-A045-4BD2-9B1D-EC46359F2962}" destId="{C389CEF2-21BF-4598-AA04-B5E7C62819D0}" srcOrd="0" destOrd="0" presId="urn:microsoft.com/office/officeart/2008/layout/SquareAccentList"/>
    <dgm:cxn modelId="{8D7A534C-A197-47A8-B6EE-DEF8EBA7F9FF}" type="presParOf" srcId="{4DA653D2-A045-4BD2-9B1D-EC46359F2962}" destId="{EF6794B1-CA02-451C-BA61-CABFB7FDF48E}" srcOrd="1" destOrd="0" presId="urn:microsoft.com/office/officeart/2008/layout/SquareAccentList"/>
    <dgm:cxn modelId="{3877C8E8-8AAC-4C60-B504-8594A00BF362}" type="presParOf" srcId="{590AA6EF-E5C0-452B-8574-E333A8F7A80A}" destId="{378235A7-231D-4571-A141-35D42B185414}" srcOrd="2" destOrd="0" presId="urn:microsoft.com/office/officeart/2008/layout/SquareAccentList"/>
    <dgm:cxn modelId="{D71CC700-A0FC-45BD-9C58-973BED2F460E}" type="presParOf" srcId="{378235A7-231D-4571-A141-35D42B185414}" destId="{9BEBBD11-E6FC-41CF-BE57-EECD76D1F7B2}" srcOrd="0" destOrd="0" presId="urn:microsoft.com/office/officeart/2008/layout/SquareAccentList"/>
    <dgm:cxn modelId="{8DA579D2-2C48-484D-B083-DEE5CF664549}" type="presParOf" srcId="{378235A7-231D-4571-A141-35D42B185414}" destId="{350AAE8E-43E5-4A48-9AC8-8F6F806240B9}" srcOrd="1" destOrd="0" presId="urn:microsoft.com/office/officeart/2008/layout/SquareAccentList"/>
    <dgm:cxn modelId="{518AEBF6-30E6-4303-B955-9DCFB7A4300F}" type="presParOf" srcId="{590AA6EF-E5C0-452B-8574-E333A8F7A80A}" destId="{E5F83D0C-DC6F-4714-A5B1-27A24DB3958D}" srcOrd="3" destOrd="0" presId="urn:microsoft.com/office/officeart/2008/layout/SquareAccentList"/>
    <dgm:cxn modelId="{0485DB5F-DD27-4BE7-BA59-0C6163B53ED0}" type="presParOf" srcId="{E5F83D0C-DC6F-4714-A5B1-27A24DB3958D}" destId="{6CDE5A01-40D1-437F-808F-38069B4CD6FC}" srcOrd="0" destOrd="0" presId="urn:microsoft.com/office/officeart/2008/layout/SquareAccentList"/>
    <dgm:cxn modelId="{71FD2533-F10D-470F-BAAF-AD43081B12F2}" type="presParOf" srcId="{E5F83D0C-DC6F-4714-A5B1-27A24DB3958D}" destId="{1A247955-62B0-4EB9-B4A5-374F65720031}" srcOrd="1" destOrd="0" presId="urn:microsoft.com/office/officeart/2008/layout/SquareAccentList"/>
    <dgm:cxn modelId="{8161F4A7-028C-4B54-8D06-EC4B50D83B38}" type="presParOf" srcId="{590AA6EF-E5C0-452B-8574-E333A8F7A80A}" destId="{606843D6-A178-429A-85DF-5251B815ACC3}" srcOrd="4" destOrd="0" presId="urn:microsoft.com/office/officeart/2008/layout/SquareAccentList"/>
    <dgm:cxn modelId="{4F67A33D-ED7B-4790-BCAD-0829129297F5}" type="presParOf" srcId="{606843D6-A178-429A-85DF-5251B815ACC3}" destId="{24B6FF07-0A06-4BEF-93F7-4BBEE1FA2574}" srcOrd="0" destOrd="0" presId="urn:microsoft.com/office/officeart/2008/layout/SquareAccentList"/>
    <dgm:cxn modelId="{EC49AD45-4188-44CC-95A1-DDA8B21533F7}" type="presParOf" srcId="{606843D6-A178-429A-85DF-5251B815ACC3}" destId="{88E33B9D-246F-432F-BAAA-3E6B9A383187}" srcOrd="1" destOrd="0" presId="urn:microsoft.com/office/officeart/2008/layout/SquareAccentList"/>
    <dgm:cxn modelId="{48720E1E-5F25-469B-B003-A4B190A2D148}" type="presParOf" srcId="{AD269B85-444D-4D6C-A8EB-D7258793DBC7}" destId="{4AAC054C-D954-4D21-A4B2-42F4E34A434F}" srcOrd="2" destOrd="0" presId="urn:microsoft.com/office/officeart/2008/layout/SquareAccentList"/>
    <dgm:cxn modelId="{8EE89AEB-0B20-46E6-A801-A1DDD34D71D2}" type="presParOf" srcId="{4AAC054C-D954-4D21-A4B2-42F4E34A434F}" destId="{7392BA82-1740-4318-9643-6CE41932FD53}" srcOrd="0" destOrd="0" presId="urn:microsoft.com/office/officeart/2008/layout/SquareAccentList"/>
    <dgm:cxn modelId="{D3C4B2C6-D0F1-49F8-A685-3E124185065E}" type="presParOf" srcId="{7392BA82-1740-4318-9643-6CE41932FD53}" destId="{02306101-EEAF-42D4-8929-0F73E733E835}" srcOrd="0" destOrd="0" presId="urn:microsoft.com/office/officeart/2008/layout/SquareAccentList"/>
    <dgm:cxn modelId="{6E7C5D19-930E-4CB8-B470-1443AD53836A}" type="presParOf" srcId="{7392BA82-1740-4318-9643-6CE41932FD53}" destId="{6E6099A3-CA85-44D4-BEE0-9CFDEA75E643}" srcOrd="1" destOrd="0" presId="urn:microsoft.com/office/officeart/2008/layout/SquareAccentList"/>
    <dgm:cxn modelId="{B6923BBD-2348-423F-AEA8-F537AE16399C}" type="presParOf" srcId="{7392BA82-1740-4318-9643-6CE41932FD53}" destId="{0C7F1906-064A-4AA0-85AF-5F51407C0D34}" srcOrd="2" destOrd="0" presId="urn:microsoft.com/office/officeart/2008/layout/SquareAccentList"/>
    <dgm:cxn modelId="{1AD85108-9E21-400B-83DB-D51976958A66}" type="presParOf" srcId="{4AAC054C-D954-4D21-A4B2-42F4E34A434F}" destId="{581E4ECB-2A1F-4664-B45A-C88D6DC9E66F}" srcOrd="1" destOrd="0" presId="urn:microsoft.com/office/officeart/2008/layout/SquareAccentList"/>
    <dgm:cxn modelId="{6614E474-F297-44E2-AD08-24ABD25654C7}" type="presParOf" srcId="{581E4ECB-2A1F-4664-B45A-C88D6DC9E66F}" destId="{4FC57FF9-DD95-4A55-A6D6-7A7463DEE30D}" srcOrd="0" destOrd="0" presId="urn:microsoft.com/office/officeart/2008/layout/SquareAccentList"/>
    <dgm:cxn modelId="{5DDD7AD1-9E64-4638-A92D-1C153350694C}" type="presParOf" srcId="{4FC57FF9-DD95-4A55-A6D6-7A7463DEE30D}" destId="{BCEA0D13-52AB-4315-977A-8FF394D59090}" srcOrd="0" destOrd="0" presId="urn:microsoft.com/office/officeart/2008/layout/SquareAccentList"/>
    <dgm:cxn modelId="{76B34F63-299F-4803-A498-700CA4A90D8F}" type="presParOf" srcId="{4FC57FF9-DD95-4A55-A6D6-7A7463DEE30D}" destId="{C2FF8DB1-37D3-4422-9B3B-2CB6E9E6C3E0}" srcOrd="1" destOrd="0" presId="urn:microsoft.com/office/officeart/2008/layout/SquareAccentList"/>
    <dgm:cxn modelId="{170D678D-0E61-404A-9661-205B069B6364}" type="presParOf" srcId="{581E4ECB-2A1F-4664-B45A-C88D6DC9E66F}" destId="{37D7E59C-13AD-4A3B-8EFC-4EE27D204DC0}" srcOrd="1" destOrd="0" presId="urn:microsoft.com/office/officeart/2008/layout/SquareAccentList"/>
    <dgm:cxn modelId="{CA6BE27B-5757-439B-B6F7-7BEEFEB65223}" type="presParOf" srcId="{37D7E59C-13AD-4A3B-8EFC-4EE27D204DC0}" destId="{2578E2F2-993B-40C6-A347-05F1A4B6CC5D}" srcOrd="0" destOrd="0" presId="urn:microsoft.com/office/officeart/2008/layout/SquareAccentList"/>
    <dgm:cxn modelId="{5D1581F6-8FB1-414E-902E-4485DBE31C25}" type="presParOf" srcId="{37D7E59C-13AD-4A3B-8EFC-4EE27D204DC0}" destId="{91363D65-6FB7-44DA-8C92-36E2598B908A}" srcOrd="1" destOrd="0" presId="urn:microsoft.com/office/officeart/2008/layout/SquareAccentList"/>
    <dgm:cxn modelId="{1EAF5469-482D-479B-8BD5-4EBAFEC75AAC}" type="presParOf" srcId="{581E4ECB-2A1F-4664-B45A-C88D6DC9E66F}" destId="{B5A40929-5E0B-41F7-9A2D-929C8E1450F4}" srcOrd="2" destOrd="0" presId="urn:microsoft.com/office/officeart/2008/layout/SquareAccentList"/>
    <dgm:cxn modelId="{2DB80E6F-E9FF-4B91-B12F-77E120EB4350}" type="presParOf" srcId="{B5A40929-5E0B-41F7-9A2D-929C8E1450F4}" destId="{B3F11521-E886-4376-A68F-57382059467D}" srcOrd="0" destOrd="0" presId="urn:microsoft.com/office/officeart/2008/layout/SquareAccentList"/>
    <dgm:cxn modelId="{19D4E4FB-8EDD-43F1-AF01-24E86D6959CF}" type="presParOf" srcId="{B5A40929-5E0B-41F7-9A2D-929C8E1450F4}" destId="{679B095C-AA54-4D07-AB49-AAFAA695571B}" srcOrd="1" destOrd="0" presId="urn:microsoft.com/office/officeart/2008/layout/SquareAccentList"/>
    <dgm:cxn modelId="{8587B4A3-CA0F-4333-A00D-3F6DF3691B4E}" type="presParOf" srcId="{581E4ECB-2A1F-4664-B45A-C88D6DC9E66F}" destId="{55FE4889-D290-40A9-8EEB-52A5D907924D}" srcOrd="3" destOrd="0" presId="urn:microsoft.com/office/officeart/2008/layout/SquareAccentList"/>
    <dgm:cxn modelId="{13D7BDC8-1683-40C3-9385-CDEC7BEEFEF9}" type="presParOf" srcId="{55FE4889-D290-40A9-8EEB-52A5D907924D}" destId="{3983E729-01E8-4587-8144-ADEC82A155D7}" srcOrd="0" destOrd="0" presId="urn:microsoft.com/office/officeart/2008/layout/SquareAccentList"/>
    <dgm:cxn modelId="{EDEBD109-130B-4CF1-B1B4-CD16A03864FE}" type="presParOf" srcId="{55FE4889-D290-40A9-8EEB-52A5D907924D}" destId="{7BB235AF-4D33-49BE-B44C-FC9D6A96DF46}" srcOrd="1" destOrd="0" presId="urn:microsoft.com/office/officeart/2008/layout/SquareAccentList"/>
    <dgm:cxn modelId="{6599CC39-D907-4AC1-A075-BE6D026F89AC}" type="presParOf" srcId="{581E4ECB-2A1F-4664-B45A-C88D6DC9E66F}" destId="{B39A5918-554E-48AD-9FC8-9399C73500A2}" srcOrd="4" destOrd="0" presId="urn:microsoft.com/office/officeart/2008/layout/SquareAccentList"/>
    <dgm:cxn modelId="{6CC812A4-DC98-424B-889B-902C9E5FF044}" type="presParOf" srcId="{B39A5918-554E-48AD-9FC8-9399C73500A2}" destId="{2C13F87B-F40E-40D0-A537-DA055AB933A9}" srcOrd="0" destOrd="0" presId="urn:microsoft.com/office/officeart/2008/layout/SquareAccentList"/>
    <dgm:cxn modelId="{B508F5A6-C262-4E5D-AE99-470B78BB54E8}" type="presParOf" srcId="{B39A5918-554E-48AD-9FC8-9399C73500A2}" destId="{50087045-29E6-410C-99F2-1962F52C147C}" srcOrd="1" destOrd="0" presId="urn:microsoft.com/office/officeart/2008/layout/SquareAccentList"/>
    <dgm:cxn modelId="{3C3927A8-864D-4984-919F-2A7BEB61A5E7}" type="presParOf" srcId="{581E4ECB-2A1F-4664-B45A-C88D6DC9E66F}" destId="{1914CA02-F247-4C31-8898-F3082CBEA6AE}" srcOrd="5" destOrd="0" presId="urn:microsoft.com/office/officeart/2008/layout/SquareAccentList"/>
    <dgm:cxn modelId="{E4EA0BC2-B0BD-421B-AB1F-4C7CEEE064B1}" type="presParOf" srcId="{1914CA02-F247-4C31-8898-F3082CBEA6AE}" destId="{7BBCD43E-41EC-41D5-96A1-774CBEECC028}" srcOrd="0" destOrd="0" presId="urn:microsoft.com/office/officeart/2008/layout/SquareAccentList"/>
    <dgm:cxn modelId="{61A20023-C4FA-4C77-8C49-AA3493A1BBB0}" type="presParOf" srcId="{1914CA02-F247-4C31-8898-F3082CBEA6AE}" destId="{998C1F9F-8756-4AF2-81B5-A5B67954FC03}" srcOrd="1" destOrd="0" presId="urn:microsoft.com/office/officeart/2008/layout/SquareAccentList"/>
    <dgm:cxn modelId="{CA62B53A-721F-47F7-8367-8A86712199BB}" type="presParOf" srcId="{AD269B85-444D-4D6C-A8EB-D7258793DBC7}" destId="{36380B65-56B8-4CFB-8313-F98754C94704}" srcOrd="3" destOrd="0" presId="urn:microsoft.com/office/officeart/2008/layout/SquareAccentList"/>
    <dgm:cxn modelId="{3FB9953F-487A-43DE-A696-EEC9E78F3F3C}" type="presParOf" srcId="{36380B65-56B8-4CFB-8313-F98754C94704}" destId="{688C4ED1-BCB7-4C80-9E6D-2E886B7BBC64}" srcOrd="0" destOrd="0" presId="urn:microsoft.com/office/officeart/2008/layout/SquareAccentList"/>
    <dgm:cxn modelId="{3CE83CE9-61F9-474E-A612-ADA08B618045}" type="presParOf" srcId="{688C4ED1-BCB7-4C80-9E6D-2E886B7BBC64}" destId="{598951BA-A691-4161-B2B5-E543E3A4020E}" srcOrd="0" destOrd="0" presId="urn:microsoft.com/office/officeart/2008/layout/SquareAccentList"/>
    <dgm:cxn modelId="{CC6E3C5C-9A6C-45EF-9C30-00056D42359D}" type="presParOf" srcId="{688C4ED1-BCB7-4C80-9E6D-2E886B7BBC64}" destId="{6AEF3BD4-5CF3-4F4B-96AF-BDEC32DE3367}" srcOrd="1" destOrd="0" presId="urn:microsoft.com/office/officeart/2008/layout/SquareAccentList"/>
    <dgm:cxn modelId="{9A7E0277-1FB0-40E1-BBF7-AEBF7D4D3B41}" type="presParOf" srcId="{688C4ED1-BCB7-4C80-9E6D-2E886B7BBC64}" destId="{452130D1-1831-4EE8-B526-C65AABB94064}" srcOrd="2" destOrd="0" presId="urn:microsoft.com/office/officeart/2008/layout/SquareAccentList"/>
    <dgm:cxn modelId="{1C855393-E723-4E47-B762-0DC86DC6754E}" type="presParOf" srcId="{36380B65-56B8-4CFB-8313-F98754C94704}" destId="{90F90467-E72D-42CB-AC09-7C092A896E27}" srcOrd="1" destOrd="0" presId="urn:microsoft.com/office/officeart/2008/layout/SquareAccentList"/>
    <dgm:cxn modelId="{A1DFDB56-3BAF-4B6D-AFCE-44280CE823C1}" type="presParOf" srcId="{90F90467-E72D-42CB-AC09-7C092A896E27}" destId="{78F685E7-3A64-4F7C-B9AE-63CBD3312FBE}" srcOrd="0" destOrd="0" presId="urn:microsoft.com/office/officeart/2008/layout/SquareAccentList"/>
    <dgm:cxn modelId="{25B3B939-F549-476F-B0D9-5858DB378942}" type="presParOf" srcId="{78F685E7-3A64-4F7C-B9AE-63CBD3312FBE}" destId="{B849F09D-6936-4507-8941-FC2E39B1C5DF}" srcOrd="0" destOrd="0" presId="urn:microsoft.com/office/officeart/2008/layout/SquareAccentList"/>
    <dgm:cxn modelId="{52B803A6-577A-4261-9923-98EA272CB3CD}" type="presParOf" srcId="{78F685E7-3A64-4F7C-B9AE-63CBD3312FBE}" destId="{E72C44F2-3EBC-4855-9954-CDC2A4A2B47A}" srcOrd="1" destOrd="0" presId="urn:microsoft.com/office/officeart/2008/layout/SquareAccentList"/>
    <dgm:cxn modelId="{8FCAA860-1FD0-401C-8FC4-4D0C0E9C3888}" type="presParOf" srcId="{90F90467-E72D-42CB-AC09-7C092A896E27}" destId="{6EC54413-21C0-469B-8304-6A90AAB5AA44}" srcOrd="1" destOrd="0" presId="urn:microsoft.com/office/officeart/2008/layout/SquareAccentList"/>
    <dgm:cxn modelId="{1F51C6ED-772A-459B-BD49-4169B065331B}" type="presParOf" srcId="{6EC54413-21C0-469B-8304-6A90AAB5AA44}" destId="{38A21C5C-E504-4053-9E56-44E84BB48D7F}" srcOrd="0" destOrd="0" presId="urn:microsoft.com/office/officeart/2008/layout/SquareAccentList"/>
    <dgm:cxn modelId="{FACCFD73-E481-4794-B029-3CE83924B28C}" type="presParOf" srcId="{6EC54413-21C0-469B-8304-6A90AAB5AA44}" destId="{5E917ADB-D308-4ADB-B5C8-41E3D2D78B95}" srcOrd="1" destOrd="0" presId="urn:microsoft.com/office/officeart/2008/layout/SquareAccentList"/>
    <dgm:cxn modelId="{CE12BE34-6709-4355-A9F7-08C5B5E02F3B}" type="presParOf" srcId="{90F90467-E72D-42CB-AC09-7C092A896E27}" destId="{583E51C0-21E1-4DCF-90FB-631E75B565F7}" srcOrd="2" destOrd="0" presId="urn:microsoft.com/office/officeart/2008/layout/SquareAccentList"/>
    <dgm:cxn modelId="{9E3F2C22-3488-4FD2-886D-F0EA4A68EFD7}" type="presParOf" srcId="{583E51C0-21E1-4DCF-90FB-631E75B565F7}" destId="{FCDEB8EF-8221-4C52-BB71-A097F9250FDD}" srcOrd="0" destOrd="0" presId="urn:microsoft.com/office/officeart/2008/layout/SquareAccentList"/>
    <dgm:cxn modelId="{271DF252-8949-4DFE-95E9-72CDF71FBB97}" type="presParOf" srcId="{583E51C0-21E1-4DCF-90FB-631E75B565F7}" destId="{C427CE57-CBD8-4E2F-86AC-76FF2DEDAD3F}" srcOrd="1" destOrd="0" presId="urn:microsoft.com/office/officeart/2008/layout/SquareAccentList"/>
    <dgm:cxn modelId="{501A16B7-B013-4878-B3B3-FAE4C7677BC6}" type="presParOf" srcId="{90F90467-E72D-42CB-AC09-7C092A896E27}" destId="{CE17A345-8C2F-4639-B62D-AE999487B31D}" srcOrd="3" destOrd="0" presId="urn:microsoft.com/office/officeart/2008/layout/SquareAccentList"/>
    <dgm:cxn modelId="{5F33DF62-A3E1-4ED8-9970-48546F9891D0}" type="presParOf" srcId="{CE17A345-8C2F-4639-B62D-AE999487B31D}" destId="{DD449D44-8807-4871-84F2-EC3D464AE52A}" srcOrd="0" destOrd="0" presId="urn:microsoft.com/office/officeart/2008/layout/SquareAccentList"/>
    <dgm:cxn modelId="{30152EA5-1A40-4985-B174-DC3785422126}" type="presParOf" srcId="{CE17A345-8C2F-4639-B62D-AE999487B31D}" destId="{9D850308-6D18-4DF2-B0B5-A24B6554919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F45348-CBA3-4C6B-BF50-7F45646842A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B48B35-4596-4CB4-B7B8-654564AD59AB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ВИДЫ ПОСТТРАВМАТИЧЕСКИХ СТРЕССОВЫХ РАССТРОЙСТВ</a:t>
          </a:r>
          <a:endParaRPr lang="ru-RU" sz="2400" b="1" dirty="0"/>
        </a:p>
      </dgm:t>
    </dgm:pt>
    <dgm:pt modelId="{6CB27EE3-0E9A-4381-9231-D61F9178E8FC}" type="parTrans" cxnId="{8E55087E-D62F-46F8-83C3-563958D1AC57}">
      <dgm:prSet/>
      <dgm:spPr/>
      <dgm:t>
        <a:bodyPr/>
        <a:lstStyle/>
        <a:p>
          <a:pPr algn="l"/>
          <a:endParaRPr lang="ru-RU"/>
        </a:p>
      </dgm:t>
    </dgm:pt>
    <dgm:pt modelId="{6CBE95BD-04FA-4404-A2E0-E34CED3B4090}" type="sibTrans" cxnId="{8E55087E-D62F-46F8-83C3-563958D1AC57}">
      <dgm:prSet/>
      <dgm:spPr/>
      <dgm:t>
        <a:bodyPr/>
        <a:lstStyle/>
        <a:p>
          <a:pPr algn="l"/>
          <a:endParaRPr lang="ru-RU"/>
        </a:p>
      </dgm:t>
    </dgm:pt>
    <dgm:pt modelId="{FE5F3F71-A8AF-4B27-B874-22745E729BF4}">
      <dgm:prSet phldrT="[Текст]" custT="1"/>
      <dgm:spPr/>
      <dgm:t>
        <a:bodyPr/>
        <a:lstStyle/>
        <a:p>
          <a:pPr algn="l"/>
          <a:r>
            <a:rPr lang="ru-RU" sz="2100" dirty="0" smtClean="0"/>
            <a:t>1. </a:t>
          </a:r>
          <a:r>
            <a:rPr lang="ru-RU" sz="2200" b="1" dirty="0" smtClean="0">
              <a:solidFill>
                <a:schemeClr val="accent1">
                  <a:lumMod val="50000"/>
                </a:schemeClr>
              </a:solidFill>
            </a:rPr>
            <a:t>Острое</a:t>
          </a:r>
          <a:r>
            <a:rPr lang="ru-RU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dirty="0" smtClean="0"/>
            <a:t>(до 3 месяцев после </a:t>
          </a:r>
          <a:r>
            <a:rPr lang="ru-RU" sz="2100" dirty="0" err="1" smtClean="0"/>
            <a:t>травматизации</a:t>
          </a:r>
          <a:r>
            <a:rPr lang="ru-RU" sz="2100" dirty="0" smtClean="0"/>
            <a:t>)</a:t>
          </a:r>
          <a:endParaRPr lang="ru-RU" sz="2100" dirty="0"/>
        </a:p>
      </dgm:t>
    </dgm:pt>
    <dgm:pt modelId="{602BBFC1-78D6-41CD-9B05-C873BCB63F55}" type="parTrans" cxnId="{DFBFAD4B-C767-4F16-8064-0A2B8635430D}">
      <dgm:prSet/>
      <dgm:spPr/>
      <dgm:t>
        <a:bodyPr/>
        <a:lstStyle/>
        <a:p>
          <a:pPr algn="l"/>
          <a:endParaRPr lang="ru-RU"/>
        </a:p>
      </dgm:t>
    </dgm:pt>
    <dgm:pt modelId="{E099F81C-94CF-40B2-AEA9-F3D063575331}" type="sibTrans" cxnId="{DFBFAD4B-C767-4F16-8064-0A2B8635430D}">
      <dgm:prSet/>
      <dgm:spPr/>
      <dgm:t>
        <a:bodyPr/>
        <a:lstStyle/>
        <a:p>
          <a:pPr algn="l"/>
          <a:endParaRPr lang="ru-RU"/>
        </a:p>
      </dgm:t>
    </dgm:pt>
    <dgm:pt modelId="{A9D974FB-D9DB-4737-A291-E2B9D184EB05}">
      <dgm:prSet phldrT="[Текст]" custT="1"/>
      <dgm:spPr/>
      <dgm:t>
        <a:bodyPr/>
        <a:lstStyle/>
        <a:p>
          <a:pPr algn="l"/>
          <a:r>
            <a:rPr lang="ru-RU" sz="2100" dirty="0" smtClean="0"/>
            <a:t>2. </a:t>
          </a:r>
          <a:r>
            <a:rPr lang="ru-RU" sz="2200" b="1" dirty="0" smtClean="0">
              <a:solidFill>
                <a:schemeClr val="accent1">
                  <a:lumMod val="50000"/>
                </a:schemeClr>
              </a:solidFill>
            </a:rPr>
            <a:t>Хроническое</a:t>
          </a:r>
          <a:r>
            <a:rPr lang="ru-RU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dirty="0" smtClean="0"/>
            <a:t>(продолжительность более 3 месяцев)</a:t>
          </a:r>
          <a:endParaRPr lang="ru-RU" sz="2100" dirty="0"/>
        </a:p>
      </dgm:t>
    </dgm:pt>
    <dgm:pt modelId="{6471F3E1-8355-41CA-B539-1857F6A5A7D9}" type="parTrans" cxnId="{ABF4AE9D-4A8F-423A-B0CC-2446F7DA3AD0}">
      <dgm:prSet/>
      <dgm:spPr/>
      <dgm:t>
        <a:bodyPr/>
        <a:lstStyle/>
        <a:p>
          <a:pPr algn="l"/>
          <a:endParaRPr lang="ru-RU"/>
        </a:p>
      </dgm:t>
    </dgm:pt>
    <dgm:pt modelId="{13020165-2715-40C7-8785-322076F30D88}" type="sibTrans" cxnId="{ABF4AE9D-4A8F-423A-B0CC-2446F7DA3AD0}">
      <dgm:prSet/>
      <dgm:spPr/>
      <dgm:t>
        <a:bodyPr/>
        <a:lstStyle/>
        <a:p>
          <a:pPr algn="l"/>
          <a:endParaRPr lang="ru-RU"/>
        </a:p>
      </dgm:t>
    </dgm:pt>
    <dgm:pt modelId="{49406B3F-89F8-4798-803E-7C03BCA76342}">
      <dgm:prSet custT="1"/>
      <dgm:spPr/>
      <dgm:t>
        <a:bodyPr/>
        <a:lstStyle/>
        <a:p>
          <a:pPr algn="l"/>
          <a:r>
            <a:rPr lang="ru-RU" sz="2100" dirty="0" smtClean="0"/>
            <a:t>3. </a:t>
          </a:r>
          <a:r>
            <a:rPr lang="ru-RU" sz="2200" b="1" dirty="0" smtClean="0">
              <a:solidFill>
                <a:schemeClr val="accent1">
                  <a:lumMod val="50000"/>
                </a:schemeClr>
              </a:solidFill>
            </a:rPr>
            <a:t>Отсроченное</a:t>
          </a:r>
          <a:r>
            <a:rPr lang="ru-RU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dirty="0" smtClean="0"/>
            <a:t>(6 и более месяцев после </a:t>
          </a:r>
          <a:r>
            <a:rPr lang="ru-RU" sz="2100" dirty="0" err="1" smtClean="0"/>
            <a:t>травматизации</a:t>
          </a:r>
          <a:r>
            <a:rPr lang="ru-RU" sz="2100" dirty="0" smtClean="0"/>
            <a:t> )</a:t>
          </a:r>
          <a:endParaRPr lang="ru-RU" sz="2100" dirty="0"/>
        </a:p>
      </dgm:t>
    </dgm:pt>
    <dgm:pt modelId="{24FE4623-BF2D-4748-A21C-1F4784FE4DE9}" type="parTrans" cxnId="{88D63FA0-F8B3-48AA-9A9F-3B2832A666B4}">
      <dgm:prSet/>
      <dgm:spPr/>
      <dgm:t>
        <a:bodyPr/>
        <a:lstStyle/>
        <a:p>
          <a:endParaRPr lang="ru-RU"/>
        </a:p>
      </dgm:t>
    </dgm:pt>
    <dgm:pt modelId="{1416F27B-4E16-40F5-899D-FFBC9ACB6011}" type="sibTrans" cxnId="{88D63FA0-F8B3-48AA-9A9F-3B2832A666B4}">
      <dgm:prSet/>
      <dgm:spPr/>
      <dgm:t>
        <a:bodyPr/>
        <a:lstStyle/>
        <a:p>
          <a:endParaRPr lang="ru-RU"/>
        </a:p>
      </dgm:t>
    </dgm:pt>
    <dgm:pt modelId="{EE09F2D3-41C7-4D66-8FEF-41AED94151D5}" type="pres">
      <dgm:prSet presAssocID="{B8F45348-CBA3-4C6B-BF50-7F45646842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2A2B31-06CD-47A4-BF66-7AECEE7DAF6D}" type="pres">
      <dgm:prSet presAssocID="{CFB48B35-4596-4CB4-B7B8-654564AD59AB}" presName="root" presStyleCnt="0"/>
      <dgm:spPr/>
    </dgm:pt>
    <dgm:pt modelId="{CC5E31CC-A0D6-46CB-9813-477C8EE977D9}" type="pres">
      <dgm:prSet presAssocID="{CFB48B35-4596-4CB4-B7B8-654564AD59AB}" presName="rootComposite" presStyleCnt="0"/>
      <dgm:spPr/>
    </dgm:pt>
    <dgm:pt modelId="{D914A6AD-0268-44A0-BBE8-11483555C4C5}" type="pres">
      <dgm:prSet presAssocID="{CFB48B35-4596-4CB4-B7B8-654564AD59AB}" presName="rootText" presStyleLbl="node1" presStyleIdx="0" presStyleCnt="1" custScaleX="354870"/>
      <dgm:spPr/>
      <dgm:t>
        <a:bodyPr/>
        <a:lstStyle/>
        <a:p>
          <a:endParaRPr lang="ru-RU"/>
        </a:p>
      </dgm:t>
    </dgm:pt>
    <dgm:pt modelId="{58A8602F-E1BE-4A52-AEF7-42BF1E93619B}" type="pres">
      <dgm:prSet presAssocID="{CFB48B35-4596-4CB4-B7B8-654564AD59AB}" presName="rootConnector" presStyleLbl="node1" presStyleIdx="0" presStyleCnt="1"/>
      <dgm:spPr/>
      <dgm:t>
        <a:bodyPr/>
        <a:lstStyle/>
        <a:p>
          <a:endParaRPr lang="ru-RU"/>
        </a:p>
      </dgm:t>
    </dgm:pt>
    <dgm:pt modelId="{F75D9E0A-E519-4905-9A1B-611B2F21D707}" type="pres">
      <dgm:prSet presAssocID="{CFB48B35-4596-4CB4-B7B8-654564AD59AB}" presName="childShape" presStyleCnt="0"/>
      <dgm:spPr/>
    </dgm:pt>
    <dgm:pt modelId="{A532DB70-7167-4C39-A1D9-EDC3A89F8FA6}" type="pres">
      <dgm:prSet presAssocID="{602BBFC1-78D6-41CD-9B05-C873BCB63F55}" presName="Name13" presStyleLbl="parChTrans1D2" presStyleIdx="0" presStyleCnt="3"/>
      <dgm:spPr/>
      <dgm:t>
        <a:bodyPr/>
        <a:lstStyle/>
        <a:p>
          <a:endParaRPr lang="ru-RU"/>
        </a:p>
      </dgm:t>
    </dgm:pt>
    <dgm:pt modelId="{AB478A9F-941D-4D9D-944C-561EDEA50907}" type="pres">
      <dgm:prSet presAssocID="{FE5F3F71-A8AF-4B27-B874-22745E729BF4}" presName="childText" presStyleLbl="bgAcc1" presStyleIdx="0" presStyleCnt="3" custScaleX="484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4BB96-7DDD-470C-8C04-653B8DC29B96}" type="pres">
      <dgm:prSet presAssocID="{6471F3E1-8355-41CA-B539-1857F6A5A7D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26C39F3B-E8AB-4B06-BF8D-2D2B9EBB1FF1}" type="pres">
      <dgm:prSet presAssocID="{A9D974FB-D9DB-4737-A291-E2B9D184EB05}" presName="childText" presStyleLbl="bgAcc1" presStyleIdx="1" presStyleCnt="3" custScaleX="485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3209B-AFAF-42CE-A1A7-D64176C88DD0}" type="pres">
      <dgm:prSet presAssocID="{24FE4623-BF2D-4748-A21C-1F4784FE4DE9}" presName="Name13" presStyleLbl="parChTrans1D2" presStyleIdx="2" presStyleCnt="3"/>
      <dgm:spPr/>
      <dgm:t>
        <a:bodyPr/>
        <a:lstStyle/>
        <a:p>
          <a:endParaRPr lang="ru-RU"/>
        </a:p>
      </dgm:t>
    </dgm:pt>
    <dgm:pt modelId="{FB2910FA-46C6-433C-8D12-E422D1F1F8F4}" type="pres">
      <dgm:prSet presAssocID="{49406B3F-89F8-4798-803E-7C03BCA76342}" presName="childText" presStyleLbl="bgAcc1" presStyleIdx="2" presStyleCnt="3" custScaleX="485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DC35F5-8609-44A2-9392-F7FF3A6DCD75}" type="presOf" srcId="{49406B3F-89F8-4798-803E-7C03BCA76342}" destId="{FB2910FA-46C6-433C-8D12-E422D1F1F8F4}" srcOrd="0" destOrd="0" presId="urn:microsoft.com/office/officeart/2005/8/layout/hierarchy3"/>
    <dgm:cxn modelId="{8E2F0424-17D1-45FA-BEC7-342C65B7DA7B}" type="presOf" srcId="{24FE4623-BF2D-4748-A21C-1F4784FE4DE9}" destId="{A723209B-AFAF-42CE-A1A7-D64176C88DD0}" srcOrd="0" destOrd="0" presId="urn:microsoft.com/office/officeart/2005/8/layout/hierarchy3"/>
    <dgm:cxn modelId="{EC156809-2069-4793-9D3E-84413C61E9BF}" type="presOf" srcId="{B8F45348-CBA3-4C6B-BF50-7F45646842A4}" destId="{EE09F2D3-41C7-4D66-8FEF-41AED94151D5}" srcOrd="0" destOrd="0" presId="urn:microsoft.com/office/officeart/2005/8/layout/hierarchy3"/>
    <dgm:cxn modelId="{37252E33-E130-444F-9D72-69536D8749E8}" type="presOf" srcId="{A9D974FB-D9DB-4737-A291-E2B9D184EB05}" destId="{26C39F3B-E8AB-4B06-BF8D-2D2B9EBB1FF1}" srcOrd="0" destOrd="0" presId="urn:microsoft.com/office/officeart/2005/8/layout/hierarchy3"/>
    <dgm:cxn modelId="{2D7ACDFE-8FA2-4A82-A986-0CD7C64901DE}" type="presOf" srcId="{CFB48B35-4596-4CB4-B7B8-654564AD59AB}" destId="{D914A6AD-0268-44A0-BBE8-11483555C4C5}" srcOrd="0" destOrd="0" presId="urn:microsoft.com/office/officeart/2005/8/layout/hierarchy3"/>
    <dgm:cxn modelId="{DFBFAD4B-C767-4F16-8064-0A2B8635430D}" srcId="{CFB48B35-4596-4CB4-B7B8-654564AD59AB}" destId="{FE5F3F71-A8AF-4B27-B874-22745E729BF4}" srcOrd="0" destOrd="0" parTransId="{602BBFC1-78D6-41CD-9B05-C873BCB63F55}" sibTransId="{E099F81C-94CF-40B2-AEA9-F3D063575331}"/>
    <dgm:cxn modelId="{3E166EC7-EC64-4724-A543-02CB5631C0F0}" type="presOf" srcId="{CFB48B35-4596-4CB4-B7B8-654564AD59AB}" destId="{58A8602F-E1BE-4A52-AEF7-42BF1E93619B}" srcOrd="1" destOrd="0" presId="urn:microsoft.com/office/officeart/2005/8/layout/hierarchy3"/>
    <dgm:cxn modelId="{8E55087E-D62F-46F8-83C3-563958D1AC57}" srcId="{B8F45348-CBA3-4C6B-BF50-7F45646842A4}" destId="{CFB48B35-4596-4CB4-B7B8-654564AD59AB}" srcOrd="0" destOrd="0" parTransId="{6CB27EE3-0E9A-4381-9231-D61F9178E8FC}" sibTransId="{6CBE95BD-04FA-4404-A2E0-E34CED3B4090}"/>
    <dgm:cxn modelId="{C18A2FCA-41FE-4440-AA66-D5586DBA043E}" type="presOf" srcId="{6471F3E1-8355-41CA-B539-1857F6A5A7D9}" destId="{45E4BB96-7DDD-470C-8C04-653B8DC29B96}" srcOrd="0" destOrd="0" presId="urn:microsoft.com/office/officeart/2005/8/layout/hierarchy3"/>
    <dgm:cxn modelId="{88D63FA0-F8B3-48AA-9A9F-3B2832A666B4}" srcId="{CFB48B35-4596-4CB4-B7B8-654564AD59AB}" destId="{49406B3F-89F8-4798-803E-7C03BCA76342}" srcOrd="2" destOrd="0" parTransId="{24FE4623-BF2D-4748-A21C-1F4784FE4DE9}" sibTransId="{1416F27B-4E16-40F5-899D-FFBC9ACB6011}"/>
    <dgm:cxn modelId="{F5B281DA-2E20-4036-826D-48329F6E9919}" type="presOf" srcId="{FE5F3F71-A8AF-4B27-B874-22745E729BF4}" destId="{AB478A9F-941D-4D9D-944C-561EDEA50907}" srcOrd="0" destOrd="0" presId="urn:microsoft.com/office/officeart/2005/8/layout/hierarchy3"/>
    <dgm:cxn modelId="{66DE2B66-BF53-4A31-B6A5-DA5863D78AD4}" type="presOf" srcId="{602BBFC1-78D6-41CD-9B05-C873BCB63F55}" destId="{A532DB70-7167-4C39-A1D9-EDC3A89F8FA6}" srcOrd="0" destOrd="0" presId="urn:microsoft.com/office/officeart/2005/8/layout/hierarchy3"/>
    <dgm:cxn modelId="{ABF4AE9D-4A8F-423A-B0CC-2446F7DA3AD0}" srcId="{CFB48B35-4596-4CB4-B7B8-654564AD59AB}" destId="{A9D974FB-D9DB-4737-A291-E2B9D184EB05}" srcOrd="1" destOrd="0" parTransId="{6471F3E1-8355-41CA-B539-1857F6A5A7D9}" sibTransId="{13020165-2715-40C7-8785-322076F30D88}"/>
    <dgm:cxn modelId="{F7CC76AD-C2A4-4BAC-BD33-221AE717A209}" type="presParOf" srcId="{EE09F2D3-41C7-4D66-8FEF-41AED94151D5}" destId="{2F2A2B31-06CD-47A4-BF66-7AECEE7DAF6D}" srcOrd="0" destOrd="0" presId="urn:microsoft.com/office/officeart/2005/8/layout/hierarchy3"/>
    <dgm:cxn modelId="{C086D255-1B78-429C-9745-6BD2067B033A}" type="presParOf" srcId="{2F2A2B31-06CD-47A4-BF66-7AECEE7DAF6D}" destId="{CC5E31CC-A0D6-46CB-9813-477C8EE977D9}" srcOrd="0" destOrd="0" presId="urn:microsoft.com/office/officeart/2005/8/layout/hierarchy3"/>
    <dgm:cxn modelId="{49AC5EDF-3210-4CE9-84BF-5642C99E5642}" type="presParOf" srcId="{CC5E31CC-A0D6-46CB-9813-477C8EE977D9}" destId="{D914A6AD-0268-44A0-BBE8-11483555C4C5}" srcOrd="0" destOrd="0" presId="urn:microsoft.com/office/officeart/2005/8/layout/hierarchy3"/>
    <dgm:cxn modelId="{7D821031-F3AA-4F1E-BD4A-0768BCF74E71}" type="presParOf" srcId="{CC5E31CC-A0D6-46CB-9813-477C8EE977D9}" destId="{58A8602F-E1BE-4A52-AEF7-42BF1E93619B}" srcOrd="1" destOrd="0" presId="urn:microsoft.com/office/officeart/2005/8/layout/hierarchy3"/>
    <dgm:cxn modelId="{67AE9095-CA54-4F2E-8220-C2D3D86026FD}" type="presParOf" srcId="{2F2A2B31-06CD-47A4-BF66-7AECEE7DAF6D}" destId="{F75D9E0A-E519-4905-9A1B-611B2F21D707}" srcOrd="1" destOrd="0" presId="urn:microsoft.com/office/officeart/2005/8/layout/hierarchy3"/>
    <dgm:cxn modelId="{732202DC-7C08-4609-BB82-194A6F2099CD}" type="presParOf" srcId="{F75D9E0A-E519-4905-9A1B-611B2F21D707}" destId="{A532DB70-7167-4C39-A1D9-EDC3A89F8FA6}" srcOrd="0" destOrd="0" presId="urn:microsoft.com/office/officeart/2005/8/layout/hierarchy3"/>
    <dgm:cxn modelId="{8CEA6EBD-45D2-4EF8-9C3C-A72055A3CC30}" type="presParOf" srcId="{F75D9E0A-E519-4905-9A1B-611B2F21D707}" destId="{AB478A9F-941D-4D9D-944C-561EDEA50907}" srcOrd="1" destOrd="0" presId="urn:microsoft.com/office/officeart/2005/8/layout/hierarchy3"/>
    <dgm:cxn modelId="{CC48C1F2-8E84-41E3-ABE4-C62ECABCA424}" type="presParOf" srcId="{F75D9E0A-E519-4905-9A1B-611B2F21D707}" destId="{45E4BB96-7DDD-470C-8C04-653B8DC29B96}" srcOrd="2" destOrd="0" presId="urn:microsoft.com/office/officeart/2005/8/layout/hierarchy3"/>
    <dgm:cxn modelId="{6DACB244-2D59-4849-A74C-B1CFD6FD5F9B}" type="presParOf" srcId="{F75D9E0A-E519-4905-9A1B-611B2F21D707}" destId="{26C39F3B-E8AB-4B06-BF8D-2D2B9EBB1FF1}" srcOrd="3" destOrd="0" presId="urn:microsoft.com/office/officeart/2005/8/layout/hierarchy3"/>
    <dgm:cxn modelId="{165E3E72-809E-4022-BAE6-503976802D3F}" type="presParOf" srcId="{F75D9E0A-E519-4905-9A1B-611B2F21D707}" destId="{A723209B-AFAF-42CE-A1A7-D64176C88DD0}" srcOrd="4" destOrd="0" presId="urn:microsoft.com/office/officeart/2005/8/layout/hierarchy3"/>
    <dgm:cxn modelId="{8ABA979A-B3D7-44FA-8D33-B6C920B3EE75}" type="presParOf" srcId="{F75D9E0A-E519-4905-9A1B-611B2F21D707}" destId="{FB2910FA-46C6-433C-8D12-E422D1F1F8F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D8A589-EFEB-4B8C-A31B-AA9B5332A27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D680F1-E28B-4307-8224-3734EFDFEAA8}">
      <dgm:prSet phldrT="[Текст]" custT="1"/>
      <dgm:spPr/>
      <dgm:t>
        <a:bodyPr/>
        <a:lstStyle/>
        <a:p>
          <a:pPr>
            <a:spcAft>
              <a:spcPts val="300"/>
            </a:spcAft>
          </a:pPr>
          <a:r>
            <a:rPr lang="ru-RU" sz="2400" b="1" dirty="0" smtClean="0"/>
            <a:t>ТРАВМАТИЧЕСКИЙ СТРЕСС</a:t>
          </a:r>
        </a:p>
        <a:p>
          <a:pPr>
            <a:spcAft>
              <a:spcPts val="300"/>
            </a:spcAft>
          </a:pPr>
          <a:r>
            <a:rPr lang="ru-RU" sz="1800" dirty="0" smtClean="0"/>
            <a:t>(</a:t>
          </a:r>
          <a:r>
            <a:rPr lang="ru-RU" sz="1800" b="0" i="0" dirty="0" smtClean="0"/>
            <a:t>во время критического инцидента и сразу после него – до 2 суток</a:t>
          </a:r>
          <a:r>
            <a:rPr lang="ru-RU" sz="1800" dirty="0" smtClean="0"/>
            <a:t>)</a:t>
          </a:r>
          <a:endParaRPr lang="ru-RU" sz="1800" dirty="0"/>
        </a:p>
      </dgm:t>
    </dgm:pt>
    <dgm:pt modelId="{BFD84CB2-A217-49D7-891E-7F33099E7343}" type="parTrans" cxnId="{AAC8F45B-B5E4-49CD-A8F4-0F85B163CCCC}">
      <dgm:prSet/>
      <dgm:spPr/>
      <dgm:t>
        <a:bodyPr/>
        <a:lstStyle/>
        <a:p>
          <a:endParaRPr lang="ru-RU"/>
        </a:p>
      </dgm:t>
    </dgm:pt>
    <dgm:pt modelId="{33C9C4BE-972D-4524-AE1D-8BD74C187014}" type="sibTrans" cxnId="{AAC8F45B-B5E4-49CD-A8F4-0F85B163CCCC}">
      <dgm:prSet/>
      <dgm:spPr/>
      <dgm:t>
        <a:bodyPr/>
        <a:lstStyle/>
        <a:p>
          <a:endParaRPr lang="ru-RU"/>
        </a:p>
      </dgm:t>
    </dgm:pt>
    <dgm:pt modelId="{6EE87F01-51F5-4D26-B91D-DAD6ABCDD0CA}">
      <dgm:prSet phldrT="[Текст]" custT="1"/>
      <dgm:spPr/>
      <dgm:t>
        <a:bodyPr/>
        <a:lstStyle/>
        <a:p>
          <a:pPr>
            <a:spcAft>
              <a:spcPts val="300"/>
            </a:spcAft>
          </a:pPr>
          <a:r>
            <a:rPr lang="ru-RU" sz="2400" b="1" i="0" dirty="0" smtClean="0"/>
            <a:t>ОСТРОЕ СТРЕССОВОЕ РАССТРОЙСТВО</a:t>
          </a:r>
        </a:p>
        <a:p>
          <a:pPr>
            <a:spcAft>
              <a:spcPts val="300"/>
            </a:spcAft>
          </a:pPr>
          <a:r>
            <a:rPr lang="ru-RU" sz="1800" b="0" i="0" dirty="0" smtClean="0"/>
            <a:t>(в течение 1 месяца после критического инцидента – от 2 суток до 4 недель)</a:t>
          </a:r>
          <a:endParaRPr lang="ru-RU" sz="1800" dirty="0"/>
        </a:p>
      </dgm:t>
    </dgm:pt>
    <dgm:pt modelId="{DAB26AB3-D7EE-4063-9556-17E3BCBCF0BA}" type="parTrans" cxnId="{625B8192-44C7-4749-80D0-45322BC90399}">
      <dgm:prSet/>
      <dgm:spPr/>
      <dgm:t>
        <a:bodyPr/>
        <a:lstStyle/>
        <a:p>
          <a:endParaRPr lang="ru-RU"/>
        </a:p>
      </dgm:t>
    </dgm:pt>
    <dgm:pt modelId="{04DD3928-8E22-4A77-9FBB-AA49D0853197}" type="sibTrans" cxnId="{625B8192-44C7-4749-80D0-45322BC90399}">
      <dgm:prSet/>
      <dgm:spPr/>
      <dgm:t>
        <a:bodyPr/>
        <a:lstStyle/>
        <a:p>
          <a:endParaRPr lang="ru-RU"/>
        </a:p>
      </dgm:t>
    </dgm:pt>
    <dgm:pt modelId="{358B5645-46DA-444A-AE28-F2BBEFB39CFD}">
      <dgm:prSet phldrT="[Текст]" custT="1"/>
      <dgm:spPr/>
      <dgm:t>
        <a:bodyPr/>
        <a:lstStyle/>
        <a:p>
          <a:pPr>
            <a:spcAft>
              <a:spcPts val="300"/>
            </a:spcAft>
          </a:pPr>
          <a:r>
            <a:rPr lang="ru-RU" sz="2200" b="1" i="0" dirty="0" smtClean="0"/>
            <a:t>ПОСТТРАВМАТИЧЕСКОЕ СТРЕССОВОЕ РАССТРОЙСТВО</a:t>
          </a:r>
        </a:p>
        <a:p>
          <a:pPr>
            <a:spcAft>
              <a:spcPts val="300"/>
            </a:spcAft>
          </a:pPr>
          <a:r>
            <a:rPr lang="ru-RU" sz="1800" b="0" i="0" dirty="0" smtClean="0"/>
            <a:t>(более месяца после критического инцидента – более 4 недель)</a:t>
          </a:r>
          <a:endParaRPr lang="ru-RU" sz="1800" dirty="0"/>
        </a:p>
      </dgm:t>
    </dgm:pt>
    <dgm:pt modelId="{53F0F494-BD70-42AD-BAB1-3CBD2D43D090}" type="parTrans" cxnId="{C1DB4150-9018-4E22-ADBA-7EBE8CC55208}">
      <dgm:prSet/>
      <dgm:spPr/>
      <dgm:t>
        <a:bodyPr/>
        <a:lstStyle/>
        <a:p>
          <a:endParaRPr lang="ru-RU"/>
        </a:p>
      </dgm:t>
    </dgm:pt>
    <dgm:pt modelId="{B86F7E92-423B-45ED-9ECC-DBFDC9BDB11B}" type="sibTrans" cxnId="{C1DB4150-9018-4E22-ADBA-7EBE8CC55208}">
      <dgm:prSet/>
      <dgm:spPr/>
      <dgm:t>
        <a:bodyPr/>
        <a:lstStyle/>
        <a:p>
          <a:endParaRPr lang="ru-RU"/>
        </a:p>
      </dgm:t>
    </dgm:pt>
    <dgm:pt modelId="{28384A22-38BC-4A94-AEAA-8B1B031BF4DC}">
      <dgm:prSet custT="1"/>
      <dgm:spPr/>
      <dgm:t>
        <a:bodyPr/>
        <a:lstStyle/>
        <a:p>
          <a:pPr>
            <a:spcAft>
              <a:spcPts val="300"/>
            </a:spcAft>
          </a:pPr>
          <a:r>
            <a:rPr lang="ru-RU" sz="2200" b="1" i="0" dirty="0" smtClean="0"/>
            <a:t>ПОСТТРАВМАТИЧЕСКОЕ РАССТРОЙСТВО ЛИЧНОСТИ </a:t>
          </a:r>
        </a:p>
        <a:p>
          <a:pPr>
            <a:spcAft>
              <a:spcPts val="300"/>
            </a:spcAft>
          </a:pPr>
          <a:r>
            <a:rPr lang="ru-RU" sz="1800" b="0" i="0" dirty="0" smtClean="0"/>
            <a:t>(на протяжении последующей жизни человека, пережившего травму)</a:t>
          </a:r>
          <a:endParaRPr lang="ru-RU" sz="1800" dirty="0"/>
        </a:p>
      </dgm:t>
    </dgm:pt>
    <dgm:pt modelId="{6BE053CF-AC33-4564-8744-D86FECC1C963}" type="parTrans" cxnId="{A6DCC8B6-4650-4C7C-8EB5-D5B3A58BE8F1}">
      <dgm:prSet/>
      <dgm:spPr/>
      <dgm:t>
        <a:bodyPr/>
        <a:lstStyle/>
        <a:p>
          <a:endParaRPr lang="ru-RU"/>
        </a:p>
      </dgm:t>
    </dgm:pt>
    <dgm:pt modelId="{2DBDDE79-C672-467C-B03E-1A69870C6544}" type="sibTrans" cxnId="{A6DCC8B6-4650-4C7C-8EB5-D5B3A58BE8F1}">
      <dgm:prSet/>
      <dgm:spPr/>
      <dgm:t>
        <a:bodyPr/>
        <a:lstStyle/>
        <a:p>
          <a:endParaRPr lang="ru-RU"/>
        </a:p>
      </dgm:t>
    </dgm:pt>
    <dgm:pt modelId="{7813926E-7F6B-48FE-AF13-D394893EC1E0}" type="pres">
      <dgm:prSet presAssocID="{EED8A589-EFEB-4B8C-A31B-AA9B5332A27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78537-13A1-40B7-BB6E-5BC5BCFBB29A}" type="pres">
      <dgm:prSet presAssocID="{EED8A589-EFEB-4B8C-A31B-AA9B5332A275}" presName="dummyMaxCanvas" presStyleCnt="0">
        <dgm:presLayoutVars/>
      </dgm:prSet>
      <dgm:spPr/>
    </dgm:pt>
    <dgm:pt modelId="{0B21045B-D260-497E-9881-CCB493699FFA}" type="pres">
      <dgm:prSet presAssocID="{EED8A589-EFEB-4B8C-A31B-AA9B5332A27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743F1-D9BD-4373-842D-915FDA5697AC}" type="pres">
      <dgm:prSet presAssocID="{EED8A589-EFEB-4B8C-A31B-AA9B5332A275}" presName="FourNodes_2" presStyleLbl="node1" presStyleIdx="1" presStyleCnt="4" custScaleX="100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D6548-1CDA-4720-91BD-F789A857ED23}" type="pres">
      <dgm:prSet presAssocID="{EED8A589-EFEB-4B8C-A31B-AA9B5332A275}" presName="FourNodes_3" presStyleLbl="node1" presStyleIdx="2" presStyleCnt="4" custScaleX="103311" custScaleY="112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13315-0E11-4C46-A5CA-C82453A79D70}" type="pres">
      <dgm:prSet presAssocID="{EED8A589-EFEB-4B8C-A31B-AA9B5332A275}" presName="FourNodes_4" presStyleLbl="node1" presStyleIdx="3" presStyleCnt="4" custScaleY="105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4595D-46FD-4A46-AD27-9208E6CBA3D2}" type="pres">
      <dgm:prSet presAssocID="{EED8A589-EFEB-4B8C-A31B-AA9B5332A27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1F14B-459A-47E7-B6F5-1297EDCA61BD}" type="pres">
      <dgm:prSet presAssocID="{EED8A589-EFEB-4B8C-A31B-AA9B5332A27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27D3A-FC7D-4F39-B2AF-1C2220B3733B}" type="pres">
      <dgm:prSet presAssocID="{EED8A589-EFEB-4B8C-A31B-AA9B5332A27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9F957-9C3F-48EB-BA96-36F986EB3C00}" type="pres">
      <dgm:prSet presAssocID="{EED8A589-EFEB-4B8C-A31B-AA9B5332A27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823E4-FE08-4BB9-B080-4EAACCC4B6C9}" type="pres">
      <dgm:prSet presAssocID="{EED8A589-EFEB-4B8C-A31B-AA9B5332A27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97CBC-EBC8-4505-8850-F7BCF1CEF858}" type="pres">
      <dgm:prSet presAssocID="{EED8A589-EFEB-4B8C-A31B-AA9B5332A27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06225-7544-411C-A0F7-4210514505F3}" type="pres">
      <dgm:prSet presAssocID="{EED8A589-EFEB-4B8C-A31B-AA9B5332A27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455B31-AE82-4EF3-927E-4BCD7C36A043}" type="presOf" srcId="{EED8A589-EFEB-4B8C-A31B-AA9B5332A275}" destId="{7813926E-7F6B-48FE-AF13-D394893EC1E0}" srcOrd="0" destOrd="0" presId="urn:microsoft.com/office/officeart/2005/8/layout/vProcess5"/>
    <dgm:cxn modelId="{14AD4590-4BEE-4155-AF8D-032573E94B53}" type="presOf" srcId="{28384A22-38BC-4A94-AEAA-8B1B031BF4DC}" destId="{8C206225-7544-411C-A0F7-4210514505F3}" srcOrd="1" destOrd="0" presId="urn:microsoft.com/office/officeart/2005/8/layout/vProcess5"/>
    <dgm:cxn modelId="{8585D9A4-D517-4683-BAD8-D01575D9D110}" type="presOf" srcId="{6EE87F01-51F5-4D26-B91D-DAD6ABCDD0CA}" destId="{AAF743F1-D9BD-4373-842D-915FDA5697AC}" srcOrd="0" destOrd="0" presId="urn:microsoft.com/office/officeart/2005/8/layout/vProcess5"/>
    <dgm:cxn modelId="{625B8192-44C7-4749-80D0-45322BC90399}" srcId="{EED8A589-EFEB-4B8C-A31B-AA9B5332A275}" destId="{6EE87F01-51F5-4D26-B91D-DAD6ABCDD0CA}" srcOrd="1" destOrd="0" parTransId="{DAB26AB3-D7EE-4063-9556-17E3BCBCF0BA}" sibTransId="{04DD3928-8E22-4A77-9FBB-AA49D0853197}"/>
    <dgm:cxn modelId="{C1DB4150-9018-4E22-ADBA-7EBE8CC55208}" srcId="{EED8A589-EFEB-4B8C-A31B-AA9B5332A275}" destId="{358B5645-46DA-444A-AE28-F2BBEFB39CFD}" srcOrd="2" destOrd="0" parTransId="{53F0F494-BD70-42AD-BAB1-3CBD2D43D090}" sibTransId="{B86F7E92-423B-45ED-9ECC-DBFDC9BDB11B}"/>
    <dgm:cxn modelId="{013DBFE6-5F9F-41E4-8451-0C085302614D}" type="presOf" srcId="{04DD3928-8E22-4A77-9FBB-AA49D0853197}" destId="{1761F14B-459A-47E7-B6F5-1297EDCA61BD}" srcOrd="0" destOrd="0" presId="urn:microsoft.com/office/officeart/2005/8/layout/vProcess5"/>
    <dgm:cxn modelId="{E52CDF0E-DC2A-4DAB-A48D-C8CA6491DAC7}" type="presOf" srcId="{81D680F1-E28B-4307-8224-3734EFDFEAA8}" destId="{B389F957-9C3F-48EB-BA96-36F986EB3C00}" srcOrd="1" destOrd="0" presId="urn:microsoft.com/office/officeart/2005/8/layout/vProcess5"/>
    <dgm:cxn modelId="{8E889248-4EAA-4141-8D7F-32CCF3BFCA8B}" type="presOf" srcId="{81D680F1-E28B-4307-8224-3734EFDFEAA8}" destId="{0B21045B-D260-497E-9881-CCB493699FFA}" srcOrd="0" destOrd="0" presId="urn:microsoft.com/office/officeart/2005/8/layout/vProcess5"/>
    <dgm:cxn modelId="{73BE4CEB-7A9F-42CF-98CD-C04E03B1E0A4}" type="presOf" srcId="{B86F7E92-423B-45ED-9ECC-DBFDC9BDB11B}" destId="{18F27D3A-FC7D-4F39-B2AF-1C2220B3733B}" srcOrd="0" destOrd="0" presId="urn:microsoft.com/office/officeart/2005/8/layout/vProcess5"/>
    <dgm:cxn modelId="{718A62A3-9DB3-4DAA-8B68-682DE8A77A99}" type="presOf" srcId="{6EE87F01-51F5-4D26-B91D-DAD6ABCDD0CA}" destId="{86D823E4-FE08-4BB9-B080-4EAACCC4B6C9}" srcOrd="1" destOrd="0" presId="urn:microsoft.com/office/officeart/2005/8/layout/vProcess5"/>
    <dgm:cxn modelId="{A6DCC8B6-4650-4C7C-8EB5-D5B3A58BE8F1}" srcId="{EED8A589-EFEB-4B8C-A31B-AA9B5332A275}" destId="{28384A22-38BC-4A94-AEAA-8B1B031BF4DC}" srcOrd="3" destOrd="0" parTransId="{6BE053CF-AC33-4564-8744-D86FECC1C963}" sibTransId="{2DBDDE79-C672-467C-B03E-1A69870C6544}"/>
    <dgm:cxn modelId="{C72BC954-69FF-41DC-805F-A284C457BAB1}" type="presOf" srcId="{28384A22-38BC-4A94-AEAA-8B1B031BF4DC}" destId="{C3113315-0E11-4C46-A5CA-C82453A79D70}" srcOrd="0" destOrd="0" presId="urn:microsoft.com/office/officeart/2005/8/layout/vProcess5"/>
    <dgm:cxn modelId="{E85CC5E9-8492-4FB5-8E97-1B933FA6F8F7}" type="presOf" srcId="{33C9C4BE-972D-4524-AE1D-8BD74C187014}" destId="{2574595D-46FD-4A46-AD27-9208E6CBA3D2}" srcOrd="0" destOrd="0" presId="urn:microsoft.com/office/officeart/2005/8/layout/vProcess5"/>
    <dgm:cxn modelId="{39545832-7A9D-4498-8A86-6EB43C9CF978}" type="presOf" srcId="{358B5645-46DA-444A-AE28-F2BBEFB39CFD}" destId="{BE7D6548-1CDA-4720-91BD-F789A857ED23}" srcOrd="0" destOrd="0" presId="urn:microsoft.com/office/officeart/2005/8/layout/vProcess5"/>
    <dgm:cxn modelId="{AAC8F45B-B5E4-49CD-A8F4-0F85B163CCCC}" srcId="{EED8A589-EFEB-4B8C-A31B-AA9B5332A275}" destId="{81D680F1-E28B-4307-8224-3734EFDFEAA8}" srcOrd="0" destOrd="0" parTransId="{BFD84CB2-A217-49D7-891E-7F33099E7343}" sibTransId="{33C9C4BE-972D-4524-AE1D-8BD74C187014}"/>
    <dgm:cxn modelId="{B8661987-78AB-4037-9288-0F452F40345A}" type="presOf" srcId="{358B5645-46DA-444A-AE28-F2BBEFB39CFD}" destId="{E8F97CBC-EBC8-4505-8850-F7BCF1CEF858}" srcOrd="1" destOrd="0" presId="urn:microsoft.com/office/officeart/2005/8/layout/vProcess5"/>
    <dgm:cxn modelId="{4BDECA72-BEA6-4865-9A22-9B4471FEE409}" type="presParOf" srcId="{7813926E-7F6B-48FE-AF13-D394893EC1E0}" destId="{F8378537-13A1-40B7-BB6E-5BC5BCFBB29A}" srcOrd="0" destOrd="0" presId="urn:microsoft.com/office/officeart/2005/8/layout/vProcess5"/>
    <dgm:cxn modelId="{A72E8E00-1FA1-4738-A742-C3A6FC57C12B}" type="presParOf" srcId="{7813926E-7F6B-48FE-AF13-D394893EC1E0}" destId="{0B21045B-D260-497E-9881-CCB493699FFA}" srcOrd="1" destOrd="0" presId="urn:microsoft.com/office/officeart/2005/8/layout/vProcess5"/>
    <dgm:cxn modelId="{F42C3C49-2DB6-4119-A1A7-C59DBE8E4D23}" type="presParOf" srcId="{7813926E-7F6B-48FE-AF13-D394893EC1E0}" destId="{AAF743F1-D9BD-4373-842D-915FDA5697AC}" srcOrd="2" destOrd="0" presId="urn:microsoft.com/office/officeart/2005/8/layout/vProcess5"/>
    <dgm:cxn modelId="{689E1335-01CB-4AE1-8CA0-50E99C67D367}" type="presParOf" srcId="{7813926E-7F6B-48FE-AF13-D394893EC1E0}" destId="{BE7D6548-1CDA-4720-91BD-F789A857ED23}" srcOrd="3" destOrd="0" presId="urn:microsoft.com/office/officeart/2005/8/layout/vProcess5"/>
    <dgm:cxn modelId="{078D5CE0-6C3E-418D-87F8-FC996B6A9797}" type="presParOf" srcId="{7813926E-7F6B-48FE-AF13-D394893EC1E0}" destId="{C3113315-0E11-4C46-A5CA-C82453A79D70}" srcOrd="4" destOrd="0" presId="urn:microsoft.com/office/officeart/2005/8/layout/vProcess5"/>
    <dgm:cxn modelId="{57C7B75B-116F-4535-9554-08E267D7F6A6}" type="presParOf" srcId="{7813926E-7F6B-48FE-AF13-D394893EC1E0}" destId="{2574595D-46FD-4A46-AD27-9208E6CBA3D2}" srcOrd="5" destOrd="0" presId="urn:microsoft.com/office/officeart/2005/8/layout/vProcess5"/>
    <dgm:cxn modelId="{644FEB33-ED80-449E-A093-B50322556B50}" type="presParOf" srcId="{7813926E-7F6B-48FE-AF13-D394893EC1E0}" destId="{1761F14B-459A-47E7-B6F5-1297EDCA61BD}" srcOrd="6" destOrd="0" presId="urn:microsoft.com/office/officeart/2005/8/layout/vProcess5"/>
    <dgm:cxn modelId="{CE6164F9-FF83-43C8-887E-0A012913DE44}" type="presParOf" srcId="{7813926E-7F6B-48FE-AF13-D394893EC1E0}" destId="{18F27D3A-FC7D-4F39-B2AF-1C2220B3733B}" srcOrd="7" destOrd="0" presId="urn:microsoft.com/office/officeart/2005/8/layout/vProcess5"/>
    <dgm:cxn modelId="{08B1C68F-B22A-4975-8180-2112DA864AA7}" type="presParOf" srcId="{7813926E-7F6B-48FE-AF13-D394893EC1E0}" destId="{B389F957-9C3F-48EB-BA96-36F986EB3C00}" srcOrd="8" destOrd="0" presId="urn:microsoft.com/office/officeart/2005/8/layout/vProcess5"/>
    <dgm:cxn modelId="{A4552117-43DE-4FAF-A146-9A126EF91ACA}" type="presParOf" srcId="{7813926E-7F6B-48FE-AF13-D394893EC1E0}" destId="{86D823E4-FE08-4BB9-B080-4EAACCC4B6C9}" srcOrd="9" destOrd="0" presId="urn:microsoft.com/office/officeart/2005/8/layout/vProcess5"/>
    <dgm:cxn modelId="{6B7FE97E-DA7B-48BE-A963-0FD76AD0857C}" type="presParOf" srcId="{7813926E-7F6B-48FE-AF13-D394893EC1E0}" destId="{E8F97CBC-EBC8-4505-8850-F7BCF1CEF858}" srcOrd="10" destOrd="0" presId="urn:microsoft.com/office/officeart/2005/8/layout/vProcess5"/>
    <dgm:cxn modelId="{14363A3C-5F8A-49BD-9988-DB2914F0A6C4}" type="presParOf" srcId="{7813926E-7F6B-48FE-AF13-D394893EC1E0}" destId="{8C206225-7544-411C-A0F7-4210514505F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32232B-93B1-471B-8F28-ABF58CA208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2EF26-8AFA-45F1-B7D5-C4B650B2B7A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Кризисные состояния</a:t>
          </a:r>
          <a:endParaRPr lang="ru-RU" sz="2400" b="1" dirty="0">
            <a:solidFill>
              <a:schemeClr val="accent2">
                <a:lumMod val="50000"/>
              </a:schemeClr>
            </a:solidFill>
          </a:endParaRPr>
        </a:p>
      </dgm:t>
    </dgm:pt>
    <dgm:pt modelId="{02B86618-D097-4BD4-938E-3781C381EB2A}" type="parTrans" cxnId="{D855E1BF-A0A5-421B-AFF8-327E3E6932B9}">
      <dgm:prSet/>
      <dgm:spPr/>
      <dgm:t>
        <a:bodyPr/>
        <a:lstStyle/>
        <a:p>
          <a:endParaRPr lang="ru-RU"/>
        </a:p>
      </dgm:t>
    </dgm:pt>
    <dgm:pt modelId="{B4E83BFD-C41E-4D1D-BF87-C08871A52F16}" type="sibTrans" cxnId="{D855E1BF-A0A5-421B-AFF8-327E3E6932B9}">
      <dgm:prSet/>
      <dgm:spPr/>
      <dgm:t>
        <a:bodyPr/>
        <a:lstStyle/>
        <a:p>
          <a:endParaRPr lang="ru-RU"/>
        </a:p>
      </dgm:t>
    </dgm:pt>
    <dgm:pt modelId="{A8EE2D35-ABED-4509-AAA5-67878164DD18}">
      <dgm:prSet phldrT="[Текст]" custT="1"/>
      <dgm:spPr/>
      <dgm:t>
        <a:bodyPr/>
        <a:lstStyle/>
        <a:p>
          <a:r>
            <a:rPr lang="ru-RU" sz="2000" dirty="0" smtClean="0"/>
            <a:t>серьезное потрясение, сохраняющее определенный шанс выхода на прежний уровень жизни</a:t>
          </a:r>
          <a:endParaRPr lang="ru-RU" sz="2000" dirty="0"/>
        </a:p>
      </dgm:t>
    </dgm:pt>
    <dgm:pt modelId="{BDECB351-FFA8-4866-983D-5623070A2EEC}" type="parTrans" cxnId="{51A00424-A1F5-4890-BFE1-A590F8D376BF}">
      <dgm:prSet/>
      <dgm:spPr/>
      <dgm:t>
        <a:bodyPr/>
        <a:lstStyle/>
        <a:p>
          <a:endParaRPr lang="ru-RU"/>
        </a:p>
      </dgm:t>
    </dgm:pt>
    <dgm:pt modelId="{BFBD7D82-6B6F-47BE-AD4F-B1D8E5DC3718}" type="sibTrans" cxnId="{51A00424-A1F5-4890-BFE1-A590F8D376BF}">
      <dgm:prSet/>
      <dgm:spPr/>
      <dgm:t>
        <a:bodyPr/>
        <a:lstStyle/>
        <a:p>
          <a:endParaRPr lang="ru-RU"/>
        </a:p>
      </dgm:t>
    </dgm:pt>
    <dgm:pt modelId="{EAE90D61-955B-48A1-9BCF-A2B05EA6941E}">
      <dgm:prSet phldrT="[Текст]" custT="1"/>
      <dgm:spPr/>
      <dgm:t>
        <a:bodyPr/>
        <a:lstStyle/>
        <a:p>
          <a:r>
            <a:rPr lang="ru-RU" sz="2000" dirty="0" smtClean="0"/>
            <a:t>ситуации, перечеркивающие имеющиеся жизненные замыслы; выход – изменение личности и смысла жизни</a:t>
          </a:r>
          <a:endParaRPr lang="ru-RU" sz="2000" dirty="0"/>
        </a:p>
      </dgm:t>
    </dgm:pt>
    <dgm:pt modelId="{423CD0BB-70C4-4BFC-83AD-EAE9937AFB81}" type="parTrans" cxnId="{E78D0125-78D2-4DBE-8AA9-BB404B20DA59}">
      <dgm:prSet/>
      <dgm:spPr/>
      <dgm:t>
        <a:bodyPr/>
        <a:lstStyle/>
        <a:p>
          <a:endParaRPr lang="ru-RU"/>
        </a:p>
      </dgm:t>
    </dgm:pt>
    <dgm:pt modelId="{B73AF475-DC15-411D-B152-92E5489998DF}" type="sibTrans" cxnId="{E78D0125-78D2-4DBE-8AA9-BB404B20DA59}">
      <dgm:prSet/>
      <dgm:spPr/>
      <dgm:t>
        <a:bodyPr/>
        <a:lstStyle/>
        <a:p>
          <a:endParaRPr lang="ru-RU"/>
        </a:p>
      </dgm:t>
    </dgm:pt>
    <dgm:pt modelId="{FB6E12DB-73A1-4983-92BE-C2624972CB71}" type="pres">
      <dgm:prSet presAssocID="{4932232B-93B1-471B-8F28-ABF58CA208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E9A2EF5-09BB-439C-907D-D6A195C00AC9}" type="pres">
      <dgm:prSet presAssocID="{39F2EF26-8AFA-45F1-B7D5-C4B650B2B7A8}" presName="hierRoot1" presStyleCnt="0"/>
      <dgm:spPr/>
    </dgm:pt>
    <dgm:pt modelId="{BDF0F043-345B-4560-AE54-2D06C1A071C3}" type="pres">
      <dgm:prSet presAssocID="{39F2EF26-8AFA-45F1-B7D5-C4B650B2B7A8}" presName="composite" presStyleCnt="0"/>
      <dgm:spPr/>
    </dgm:pt>
    <dgm:pt modelId="{271B6E19-22CC-4112-BC42-B61BE2CE34E7}" type="pres">
      <dgm:prSet presAssocID="{39F2EF26-8AFA-45F1-B7D5-C4B650B2B7A8}" presName="background" presStyleLbl="node0" presStyleIdx="0" presStyleCnt="1"/>
      <dgm:spPr/>
    </dgm:pt>
    <dgm:pt modelId="{7B971797-423C-4D5B-BB2F-6F2292B50F34}" type="pres">
      <dgm:prSet presAssocID="{39F2EF26-8AFA-45F1-B7D5-C4B650B2B7A8}" presName="text" presStyleLbl="fgAcc0" presStyleIdx="0" presStyleCnt="1" custScaleX="396247" custLinFactNeighborX="7291" custLinFactNeighborY="-16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EF1DBD-986E-42A2-A078-89995A9C96A7}" type="pres">
      <dgm:prSet presAssocID="{39F2EF26-8AFA-45F1-B7D5-C4B650B2B7A8}" presName="hierChild2" presStyleCnt="0"/>
      <dgm:spPr/>
    </dgm:pt>
    <dgm:pt modelId="{E07ACF34-4572-4DBD-A48F-74EF73614FFA}" type="pres">
      <dgm:prSet presAssocID="{BDECB351-FFA8-4866-983D-5623070A2EE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A235E98-65AA-466D-9212-F1B1414DA9BE}" type="pres">
      <dgm:prSet presAssocID="{A8EE2D35-ABED-4509-AAA5-67878164DD18}" presName="hierRoot2" presStyleCnt="0"/>
      <dgm:spPr/>
    </dgm:pt>
    <dgm:pt modelId="{E1740458-1134-40B3-9938-7CBE63B0EDE4}" type="pres">
      <dgm:prSet presAssocID="{A8EE2D35-ABED-4509-AAA5-67878164DD18}" presName="composite2" presStyleCnt="0"/>
      <dgm:spPr/>
    </dgm:pt>
    <dgm:pt modelId="{F98A047E-8566-4FC3-84B6-B0B05F69B9AD}" type="pres">
      <dgm:prSet presAssocID="{A8EE2D35-ABED-4509-AAA5-67878164DD18}" presName="background2" presStyleLbl="node2" presStyleIdx="0" presStyleCnt="2"/>
      <dgm:spPr/>
    </dgm:pt>
    <dgm:pt modelId="{38C8C16E-78D2-4DF9-8BD4-26C964799591}" type="pres">
      <dgm:prSet presAssocID="{A8EE2D35-ABED-4509-AAA5-67878164DD18}" presName="text2" presStyleLbl="fgAcc2" presStyleIdx="0" presStyleCnt="2" custScaleX="445431" custScaleY="196202" custLinFactNeighborX="-11525" custLinFactNeighborY="-68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94F0B1-C368-4A9D-B9C8-8AA6258EC42D}" type="pres">
      <dgm:prSet presAssocID="{A8EE2D35-ABED-4509-AAA5-67878164DD18}" presName="hierChild3" presStyleCnt="0"/>
      <dgm:spPr/>
    </dgm:pt>
    <dgm:pt modelId="{0D0997ED-3659-4CFE-94F8-3F974111342F}" type="pres">
      <dgm:prSet presAssocID="{423CD0BB-70C4-4BFC-83AD-EAE9937AFB8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0A0503F-4C19-467F-B0B2-8B0EC9512696}" type="pres">
      <dgm:prSet presAssocID="{EAE90D61-955B-48A1-9BCF-A2B05EA6941E}" presName="hierRoot2" presStyleCnt="0"/>
      <dgm:spPr/>
    </dgm:pt>
    <dgm:pt modelId="{105844F9-4332-4E38-97F6-36C9A3E15A79}" type="pres">
      <dgm:prSet presAssocID="{EAE90D61-955B-48A1-9BCF-A2B05EA6941E}" presName="composite2" presStyleCnt="0"/>
      <dgm:spPr/>
    </dgm:pt>
    <dgm:pt modelId="{718067A8-15BA-44DA-9C63-1206B1702912}" type="pres">
      <dgm:prSet presAssocID="{EAE90D61-955B-48A1-9BCF-A2B05EA6941E}" presName="background2" presStyleLbl="node2" presStyleIdx="1" presStyleCnt="2"/>
      <dgm:spPr/>
    </dgm:pt>
    <dgm:pt modelId="{A183A7BB-36E7-4C23-ADD1-38DF4D4FC0E5}" type="pres">
      <dgm:prSet presAssocID="{EAE90D61-955B-48A1-9BCF-A2B05EA6941E}" presName="text2" presStyleLbl="fgAcc2" presStyleIdx="1" presStyleCnt="2" custScaleX="445431" custScaleY="196202" custLinFactNeighborX="414" custLinFactNeighborY="-68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3540C9-294A-4797-BF3A-D2142060A973}" type="pres">
      <dgm:prSet presAssocID="{EAE90D61-955B-48A1-9BCF-A2B05EA6941E}" presName="hierChild3" presStyleCnt="0"/>
      <dgm:spPr/>
    </dgm:pt>
  </dgm:ptLst>
  <dgm:cxnLst>
    <dgm:cxn modelId="{7BEA9C0B-ED9E-496D-B05E-365AD9D71BBD}" type="presOf" srcId="{39F2EF26-8AFA-45F1-B7D5-C4B650B2B7A8}" destId="{7B971797-423C-4D5B-BB2F-6F2292B50F34}" srcOrd="0" destOrd="0" presId="urn:microsoft.com/office/officeart/2005/8/layout/hierarchy1"/>
    <dgm:cxn modelId="{D855E1BF-A0A5-421B-AFF8-327E3E6932B9}" srcId="{4932232B-93B1-471B-8F28-ABF58CA2087B}" destId="{39F2EF26-8AFA-45F1-B7D5-C4B650B2B7A8}" srcOrd="0" destOrd="0" parTransId="{02B86618-D097-4BD4-938E-3781C381EB2A}" sibTransId="{B4E83BFD-C41E-4D1D-BF87-C08871A52F16}"/>
    <dgm:cxn modelId="{E78D0125-78D2-4DBE-8AA9-BB404B20DA59}" srcId="{39F2EF26-8AFA-45F1-B7D5-C4B650B2B7A8}" destId="{EAE90D61-955B-48A1-9BCF-A2B05EA6941E}" srcOrd="1" destOrd="0" parTransId="{423CD0BB-70C4-4BFC-83AD-EAE9937AFB81}" sibTransId="{B73AF475-DC15-411D-B152-92E5489998DF}"/>
    <dgm:cxn modelId="{D270F3F1-1742-4CF2-8ADD-B960265CB12F}" type="presOf" srcId="{423CD0BB-70C4-4BFC-83AD-EAE9937AFB81}" destId="{0D0997ED-3659-4CFE-94F8-3F974111342F}" srcOrd="0" destOrd="0" presId="urn:microsoft.com/office/officeart/2005/8/layout/hierarchy1"/>
    <dgm:cxn modelId="{BEC91D4A-777A-4AB4-87CA-AA0574E1B156}" type="presOf" srcId="{A8EE2D35-ABED-4509-AAA5-67878164DD18}" destId="{38C8C16E-78D2-4DF9-8BD4-26C964799591}" srcOrd="0" destOrd="0" presId="urn:microsoft.com/office/officeart/2005/8/layout/hierarchy1"/>
    <dgm:cxn modelId="{04E63A22-186B-4418-AD55-FDB47F3C5789}" type="presOf" srcId="{EAE90D61-955B-48A1-9BCF-A2B05EA6941E}" destId="{A183A7BB-36E7-4C23-ADD1-38DF4D4FC0E5}" srcOrd="0" destOrd="0" presId="urn:microsoft.com/office/officeart/2005/8/layout/hierarchy1"/>
    <dgm:cxn modelId="{9448F512-1ADF-479C-B539-15FFB74AF51A}" type="presOf" srcId="{BDECB351-FFA8-4866-983D-5623070A2EEC}" destId="{E07ACF34-4572-4DBD-A48F-74EF73614FFA}" srcOrd="0" destOrd="0" presId="urn:microsoft.com/office/officeart/2005/8/layout/hierarchy1"/>
    <dgm:cxn modelId="{51A00424-A1F5-4890-BFE1-A590F8D376BF}" srcId="{39F2EF26-8AFA-45F1-B7D5-C4B650B2B7A8}" destId="{A8EE2D35-ABED-4509-AAA5-67878164DD18}" srcOrd="0" destOrd="0" parTransId="{BDECB351-FFA8-4866-983D-5623070A2EEC}" sibTransId="{BFBD7D82-6B6F-47BE-AD4F-B1D8E5DC3718}"/>
    <dgm:cxn modelId="{222DF4AE-D75A-409F-860C-C99232D512AD}" type="presOf" srcId="{4932232B-93B1-471B-8F28-ABF58CA2087B}" destId="{FB6E12DB-73A1-4983-92BE-C2624972CB71}" srcOrd="0" destOrd="0" presId="urn:microsoft.com/office/officeart/2005/8/layout/hierarchy1"/>
    <dgm:cxn modelId="{F7E8D252-694B-4864-BF50-35077D831009}" type="presParOf" srcId="{FB6E12DB-73A1-4983-92BE-C2624972CB71}" destId="{EE9A2EF5-09BB-439C-907D-D6A195C00AC9}" srcOrd="0" destOrd="0" presId="urn:microsoft.com/office/officeart/2005/8/layout/hierarchy1"/>
    <dgm:cxn modelId="{3959E7E6-3ADF-4296-8BC5-7C089EEBCB10}" type="presParOf" srcId="{EE9A2EF5-09BB-439C-907D-D6A195C00AC9}" destId="{BDF0F043-345B-4560-AE54-2D06C1A071C3}" srcOrd="0" destOrd="0" presId="urn:microsoft.com/office/officeart/2005/8/layout/hierarchy1"/>
    <dgm:cxn modelId="{545D6778-A701-49B7-B247-69544866D1EE}" type="presParOf" srcId="{BDF0F043-345B-4560-AE54-2D06C1A071C3}" destId="{271B6E19-22CC-4112-BC42-B61BE2CE34E7}" srcOrd="0" destOrd="0" presId="urn:microsoft.com/office/officeart/2005/8/layout/hierarchy1"/>
    <dgm:cxn modelId="{1FDF91A6-757A-4589-AB77-41A9EB58D4A3}" type="presParOf" srcId="{BDF0F043-345B-4560-AE54-2D06C1A071C3}" destId="{7B971797-423C-4D5B-BB2F-6F2292B50F34}" srcOrd="1" destOrd="0" presId="urn:microsoft.com/office/officeart/2005/8/layout/hierarchy1"/>
    <dgm:cxn modelId="{09BB4DB5-F5A6-4EFA-B485-A7D2F389BE55}" type="presParOf" srcId="{EE9A2EF5-09BB-439C-907D-D6A195C00AC9}" destId="{C0EF1DBD-986E-42A2-A078-89995A9C96A7}" srcOrd="1" destOrd="0" presId="urn:microsoft.com/office/officeart/2005/8/layout/hierarchy1"/>
    <dgm:cxn modelId="{2B690AEC-2FE5-41BF-A924-BF2D901BC06B}" type="presParOf" srcId="{C0EF1DBD-986E-42A2-A078-89995A9C96A7}" destId="{E07ACF34-4572-4DBD-A48F-74EF73614FFA}" srcOrd="0" destOrd="0" presId="urn:microsoft.com/office/officeart/2005/8/layout/hierarchy1"/>
    <dgm:cxn modelId="{CA9A5272-B6BA-4F57-9BB0-2447BAC97E67}" type="presParOf" srcId="{C0EF1DBD-986E-42A2-A078-89995A9C96A7}" destId="{1A235E98-65AA-466D-9212-F1B1414DA9BE}" srcOrd="1" destOrd="0" presId="urn:microsoft.com/office/officeart/2005/8/layout/hierarchy1"/>
    <dgm:cxn modelId="{311187EA-64F4-4D7B-9F3F-9B3AD83868BD}" type="presParOf" srcId="{1A235E98-65AA-466D-9212-F1B1414DA9BE}" destId="{E1740458-1134-40B3-9938-7CBE63B0EDE4}" srcOrd="0" destOrd="0" presId="urn:microsoft.com/office/officeart/2005/8/layout/hierarchy1"/>
    <dgm:cxn modelId="{FB3DD1DB-61F4-4DDA-851F-9F1600284C1C}" type="presParOf" srcId="{E1740458-1134-40B3-9938-7CBE63B0EDE4}" destId="{F98A047E-8566-4FC3-84B6-B0B05F69B9AD}" srcOrd="0" destOrd="0" presId="urn:microsoft.com/office/officeart/2005/8/layout/hierarchy1"/>
    <dgm:cxn modelId="{659DD9A1-5641-445A-8D48-58AA724BC9B7}" type="presParOf" srcId="{E1740458-1134-40B3-9938-7CBE63B0EDE4}" destId="{38C8C16E-78D2-4DF9-8BD4-26C964799591}" srcOrd="1" destOrd="0" presId="urn:microsoft.com/office/officeart/2005/8/layout/hierarchy1"/>
    <dgm:cxn modelId="{9B126881-2170-45F5-AD47-9C4974C6C6C4}" type="presParOf" srcId="{1A235E98-65AA-466D-9212-F1B1414DA9BE}" destId="{BF94F0B1-C368-4A9D-B9C8-8AA6258EC42D}" srcOrd="1" destOrd="0" presId="urn:microsoft.com/office/officeart/2005/8/layout/hierarchy1"/>
    <dgm:cxn modelId="{00A8AF84-EEAD-4728-A9B4-5CB0420985B4}" type="presParOf" srcId="{C0EF1DBD-986E-42A2-A078-89995A9C96A7}" destId="{0D0997ED-3659-4CFE-94F8-3F974111342F}" srcOrd="2" destOrd="0" presId="urn:microsoft.com/office/officeart/2005/8/layout/hierarchy1"/>
    <dgm:cxn modelId="{68D4F27A-7B50-4898-867C-E2C2F05AEC02}" type="presParOf" srcId="{C0EF1DBD-986E-42A2-A078-89995A9C96A7}" destId="{70A0503F-4C19-467F-B0B2-8B0EC9512696}" srcOrd="3" destOrd="0" presId="urn:microsoft.com/office/officeart/2005/8/layout/hierarchy1"/>
    <dgm:cxn modelId="{603A3D1F-9245-42EB-8051-6DCB878D9BE5}" type="presParOf" srcId="{70A0503F-4C19-467F-B0B2-8B0EC9512696}" destId="{105844F9-4332-4E38-97F6-36C9A3E15A79}" srcOrd="0" destOrd="0" presId="urn:microsoft.com/office/officeart/2005/8/layout/hierarchy1"/>
    <dgm:cxn modelId="{D4BDC675-94E5-4DF0-916F-C80982809733}" type="presParOf" srcId="{105844F9-4332-4E38-97F6-36C9A3E15A79}" destId="{718067A8-15BA-44DA-9C63-1206B1702912}" srcOrd="0" destOrd="0" presId="urn:microsoft.com/office/officeart/2005/8/layout/hierarchy1"/>
    <dgm:cxn modelId="{382556AC-2720-48FC-AF39-4727BAEF3C8C}" type="presParOf" srcId="{105844F9-4332-4E38-97F6-36C9A3E15A79}" destId="{A183A7BB-36E7-4C23-ADD1-38DF4D4FC0E5}" srcOrd="1" destOrd="0" presId="urn:microsoft.com/office/officeart/2005/8/layout/hierarchy1"/>
    <dgm:cxn modelId="{2CF25DF6-039D-4E1B-808B-DBD6AAC66B03}" type="presParOf" srcId="{70A0503F-4C19-467F-B0B2-8B0EC9512696}" destId="{D13540C9-294A-4797-BF3A-D2142060A9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D8A589-EFEB-4B8C-A31B-AA9B5332A27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D680F1-E28B-4307-8224-3734EFDFEAA8}">
      <dgm:prSet phldrT="[Текст]" custT="1"/>
      <dgm:spPr/>
      <dgm:t>
        <a:bodyPr/>
        <a:lstStyle/>
        <a:p>
          <a:pPr>
            <a:spcAft>
              <a:spcPts val="300"/>
            </a:spcAft>
          </a:pPr>
          <a:r>
            <a:rPr lang="ru-RU" sz="2400" dirty="0" smtClean="0"/>
            <a:t>1-я стадия. Первичный рост напряжения. Использование привычных способы решения.</a:t>
          </a:r>
          <a:endParaRPr lang="ru-RU" sz="1800" dirty="0"/>
        </a:p>
      </dgm:t>
    </dgm:pt>
    <dgm:pt modelId="{BFD84CB2-A217-49D7-891E-7F33099E7343}" type="parTrans" cxnId="{AAC8F45B-B5E4-49CD-A8F4-0F85B163CCCC}">
      <dgm:prSet/>
      <dgm:spPr/>
      <dgm:t>
        <a:bodyPr/>
        <a:lstStyle/>
        <a:p>
          <a:endParaRPr lang="ru-RU"/>
        </a:p>
      </dgm:t>
    </dgm:pt>
    <dgm:pt modelId="{33C9C4BE-972D-4524-AE1D-8BD74C187014}" type="sibTrans" cxnId="{AAC8F45B-B5E4-49CD-A8F4-0F85B163CCCC}">
      <dgm:prSet/>
      <dgm:spPr/>
      <dgm:t>
        <a:bodyPr/>
        <a:lstStyle/>
        <a:p>
          <a:endParaRPr lang="ru-RU"/>
        </a:p>
      </dgm:t>
    </dgm:pt>
    <dgm:pt modelId="{6EE87F01-51F5-4D26-B91D-DAD6ABCDD0CA}">
      <dgm:prSet phldrT="[Текст]" custT="1"/>
      <dgm:spPr/>
      <dgm:t>
        <a:bodyPr/>
        <a:lstStyle/>
        <a:p>
          <a:pPr>
            <a:spcAft>
              <a:spcPts val="300"/>
            </a:spcAft>
          </a:pPr>
          <a:r>
            <a:rPr lang="ru-RU" sz="2400" dirty="0" smtClean="0"/>
            <a:t>2-я стадия. Рост напряжения в условиях, когда эти способы оказываются безрезультатными.</a:t>
          </a:r>
          <a:endParaRPr lang="ru-RU" sz="1800" dirty="0"/>
        </a:p>
      </dgm:t>
    </dgm:pt>
    <dgm:pt modelId="{DAB26AB3-D7EE-4063-9556-17E3BCBCF0BA}" type="parTrans" cxnId="{625B8192-44C7-4749-80D0-45322BC90399}">
      <dgm:prSet/>
      <dgm:spPr/>
      <dgm:t>
        <a:bodyPr/>
        <a:lstStyle/>
        <a:p>
          <a:endParaRPr lang="ru-RU"/>
        </a:p>
      </dgm:t>
    </dgm:pt>
    <dgm:pt modelId="{04DD3928-8E22-4A77-9FBB-AA49D0853197}" type="sibTrans" cxnId="{625B8192-44C7-4749-80D0-45322BC90399}">
      <dgm:prSet/>
      <dgm:spPr/>
      <dgm:t>
        <a:bodyPr/>
        <a:lstStyle/>
        <a:p>
          <a:endParaRPr lang="ru-RU"/>
        </a:p>
      </dgm:t>
    </dgm:pt>
    <dgm:pt modelId="{358B5645-46DA-444A-AE28-F2BBEFB39CFD}">
      <dgm:prSet phldrT="[Текст]" custT="1"/>
      <dgm:spPr/>
      <dgm:t>
        <a:bodyPr/>
        <a:lstStyle/>
        <a:p>
          <a:pPr>
            <a:spcAft>
              <a:spcPts val="300"/>
            </a:spcAft>
          </a:pPr>
          <a:r>
            <a:rPr lang="ru-RU" sz="2200" dirty="0" smtClean="0"/>
            <a:t>3-я стадия. Еще большее увеличение напряжения, требующее мобилизации внешних и внутренних источников сил</a:t>
          </a:r>
          <a:endParaRPr lang="ru-RU" sz="1800" dirty="0"/>
        </a:p>
      </dgm:t>
    </dgm:pt>
    <dgm:pt modelId="{53F0F494-BD70-42AD-BAB1-3CBD2D43D090}" type="parTrans" cxnId="{C1DB4150-9018-4E22-ADBA-7EBE8CC55208}">
      <dgm:prSet/>
      <dgm:spPr/>
      <dgm:t>
        <a:bodyPr/>
        <a:lstStyle/>
        <a:p>
          <a:endParaRPr lang="ru-RU"/>
        </a:p>
      </dgm:t>
    </dgm:pt>
    <dgm:pt modelId="{B86F7E92-423B-45ED-9ECC-DBFDC9BDB11B}" type="sibTrans" cxnId="{C1DB4150-9018-4E22-ADBA-7EBE8CC55208}">
      <dgm:prSet/>
      <dgm:spPr/>
      <dgm:t>
        <a:bodyPr/>
        <a:lstStyle/>
        <a:p>
          <a:endParaRPr lang="ru-RU"/>
        </a:p>
      </dgm:t>
    </dgm:pt>
    <dgm:pt modelId="{28384A22-38BC-4A94-AEAA-8B1B031BF4DC}">
      <dgm:prSet custT="1"/>
      <dgm:spPr/>
      <dgm:t>
        <a:bodyPr/>
        <a:lstStyle/>
        <a:p>
          <a:pPr>
            <a:spcAft>
              <a:spcPts val="300"/>
            </a:spcAft>
          </a:pPr>
          <a:r>
            <a:rPr lang="ru-RU" sz="2200" dirty="0" smtClean="0"/>
            <a:t>4-я стадия. Тревога и депрессия, чувство беспомощности, безнадежности, дезорганизации личности.</a:t>
          </a:r>
          <a:endParaRPr lang="ru-RU" sz="1800" dirty="0"/>
        </a:p>
      </dgm:t>
    </dgm:pt>
    <dgm:pt modelId="{6BE053CF-AC33-4564-8744-D86FECC1C963}" type="parTrans" cxnId="{A6DCC8B6-4650-4C7C-8EB5-D5B3A58BE8F1}">
      <dgm:prSet/>
      <dgm:spPr/>
      <dgm:t>
        <a:bodyPr/>
        <a:lstStyle/>
        <a:p>
          <a:endParaRPr lang="ru-RU"/>
        </a:p>
      </dgm:t>
    </dgm:pt>
    <dgm:pt modelId="{2DBDDE79-C672-467C-B03E-1A69870C6544}" type="sibTrans" cxnId="{A6DCC8B6-4650-4C7C-8EB5-D5B3A58BE8F1}">
      <dgm:prSet/>
      <dgm:spPr/>
      <dgm:t>
        <a:bodyPr/>
        <a:lstStyle/>
        <a:p>
          <a:endParaRPr lang="ru-RU"/>
        </a:p>
      </dgm:t>
    </dgm:pt>
    <dgm:pt modelId="{7813926E-7F6B-48FE-AF13-D394893EC1E0}" type="pres">
      <dgm:prSet presAssocID="{EED8A589-EFEB-4B8C-A31B-AA9B5332A27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78537-13A1-40B7-BB6E-5BC5BCFBB29A}" type="pres">
      <dgm:prSet presAssocID="{EED8A589-EFEB-4B8C-A31B-AA9B5332A275}" presName="dummyMaxCanvas" presStyleCnt="0">
        <dgm:presLayoutVars/>
      </dgm:prSet>
      <dgm:spPr/>
    </dgm:pt>
    <dgm:pt modelId="{0B21045B-D260-497E-9881-CCB493699FFA}" type="pres">
      <dgm:prSet presAssocID="{EED8A589-EFEB-4B8C-A31B-AA9B5332A27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743F1-D9BD-4373-842D-915FDA5697AC}" type="pres">
      <dgm:prSet presAssocID="{EED8A589-EFEB-4B8C-A31B-AA9B5332A275}" presName="FourNodes_2" presStyleLbl="node1" presStyleIdx="1" presStyleCnt="4" custScaleX="100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D6548-1CDA-4720-91BD-F789A857ED23}" type="pres">
      <dgm:prSet presAssocID="{EED8A589-EFEB-4B8C-A31B-AA9B5332A275}" presName="FourNodes_3" presStyleLbl="node1" presStyleIdx="2" presStyleCnt="4" custScaleX="103311" custScaleY="94898" custLinFactNeighborY="-1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13315-0E11-4C46-A5CA-C82453A79D70}" type="pres">
      <dgm:prSet presAssocID="{EED8A589-EFEB-4B8C-A31B-AA9B5332A275}" presName="FourNodes_4" presStyleLbl="node1" presStyleIdx="3" presStyleCnt="4" custScaleY="105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4595D-46FD-4A46-AD27-9208E6CBA3D2}" type="pres">
      <dgm:prSet presAssocID="{EED8A589-EFEB-4B8C-A31B-AA9B5332A27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1F14B-459A-47E7-B6F5-1297EDCA61BD}" type="pres">
      <dgm:prSet presAssocID="{EED8A589-EFEB-4B8C-A31B-AA9B5332A27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27D3A-FC7D-4F39-B2AF-1C2220B3733B}" type="pres">
      <dgm:prSet presAssocID="{EED8A589-EFEB-4B8C-A31B-AA9B5332A27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9F957-9C3F-48EB-BA96-36F986EB3C00}" type="pres">
      <dgm:prSet presAssocID="{EED8A589-EFEB-4B8C-A31B-AA9B5332A27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823E4-FE08-4BB9-B080-4EAACCC4B6C9}" type="pres">
      <dgm:prSet presAssocID="{EED8A589-EFEB-4B8C-A31B-AA9B5332A27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97CBC-EBC8-4505-8850-F7BCF1CEF858}" type="pres">
      <dgm:prSet presAssocID="{EED8A589-EFEB-4B8C-A31B-AA9B5332A27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06225-7544-411C-A0F7-4210514505F3}" type="pres">
      <dgm:prSet presAssocID="{EED8A589-EFEB-4B8C-A31B-AA9B5332A27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33E1F5-D775-4665-B8CE-AE653B6C7729}" type="presOf" srcId="{81D680F1-E28B-4307-8224-3734EFDFEAA8}" destId="{0B21045B-D260-497E-9881-CCB493699FFA}" srcOrd="0" destOrd="0" presId="urn:microsoft.com/office/officeart/2005/8/layout/vProcess5"/>
    <dgm:cxn modelId="{CB962E9D-9AD5-4F0A-9D97-D1301EB7C14E}" type="presOf" srcId="{33C9C4BE-972D-4524-AE1D-8BD74C187014}" destId="{2574595D-46FD-4A46-AD27-9208E6CBA3D2}" srcOrd="0" destOrd="0" presId="urn:microsoft.com/office/officeart/2005/8/layout/vProcess5"/>
    <dgm:cxn modelId="{3F02ABA3-7E2D-41DF-8198-9538064566DD}" type="presOf" srcId="{28384A22-38BC-4A94-AEAA-8B1B031BF4DC}" destId="{C3113315-0E11-4C46-A5CA-C82453A79D70}" srcOrd="0" destOrd="0" presId="urn:microsoft.com/office/officeart/2005/8/layout/vProcess5"/>
    <dgm:cxn modelId="{F6138681-634B-42FE-9CDB-256F41FA7830}" type="presOf" srcId="{B86F7E92-423B-45ED-9ECC-DBFDC9BDB11B}" destId="{18F27D3A-FC7D-4F39-B2AF-1C2220B3733B}" srcOrd="0" destOrd="0" presId="urn:microsoft.com/office/officeart/2005/8/layout/vProcess5"/>
    <dgm:cxn modelId="{F99C9813-BD83-4670-AC6E-7696CCAFC235}" type="presOf" srcId="{81D680F1-E28B-4307-8224-3734EFDFEAA8}" destId="{B389F957-9C3F-48EB-BA96-36F986EB3C00}" srcOrd="1" destOrd="0" presId="urn:microsoft.com/office/officeart/2005/8/layout/vProcess5"/>
    <dgm:cxn modelId="{E388369A-F622-49BA-9FB6-8330FC6CFAEE}" type="presOf" srcId="{28384A22-38BC-4A94-AEAA-8B1B031BF4DC}" destId="{8C206225-7544-411C-A0F7-4210514505F3}" srcOrd="1" destOrd="0" presId="urn:microsoft.com/office/officeart/2005/8/layout/vProcess5"/>
    <dgm:cxn modelId="{625B8192-44C7-4749-80D0-45322BC90399}" srcId="{EED8A589-EFEB-4B8C-A31B-AA9B5332A275}" destId="{6EE87F01-51F5-4D26-B91D-DAD6ABCDD0CA}" srcOrd="1" destOrd="0" parTransId="{DAB26AB3-D7EE-4063-9556-17E3BCBCF0BA}" sibTransId="{04DD3928-8E22-4A77-9FBB-AA49D0853197}"/>
    <dgm:cxn modelId="{C1DB4150-9018-4E22-ADBA-7EBE8CC55208}" srcId="{EED8A589-EFEB-4B8C-A31B-AA9B5332A275}" destId="{358B5645-46DA-444A-AE28-F2BBEFB39CFD}" srcOrd="2" destOrd="0" parTransId="{53F0F494-BD70-42AD-BAB1-3CBD2D43D090}" sibTransId="{B86F7E92-423B-45ED-9ECC-DBFDC9BDB11B}"/>
    <dgm:cxn modelId="{FA34F3E7-F714-42A0-B15E-30CB49271C46}" type="presOf" srcId="{6EE87F01-51F5-4D26-B91D-DAD6ABCDD0CA}" destId="{AAF743F1-D9BD-4373-842D-915FDA5697AC}" srcOrd="0" destOrd="0" presId="urn:microsoft.com/office/officeart/2005/8/layout/vProcess5"/>
    <dgm:cxn modelId="{201D0882-D1A2-478A-B6E5-1D991DFBC467}" type="presOf" srcId="{6EE87F01-51F5-4D26-B91D-DAD6ABCDD0CA}" destId="{86D823E4-FE08-4BB9-B080-4EAACCC4B6C9}" srcOrd="1" destOrd="0" presId="urn:microsoft.com/office/officeart/2005/8/layout/vProcess5"/>
    <dgm:cxn modelId="{38DC801C-6F6A-4C7D-933D-5248594354A1}" type="presOf" srcId="{EED8A589-EFEB-4B8C-A31B-AA9B5332A275}" destId="{7813926E-7F6B-48FE-AF13-D394893EC1E0}" srcOrd="0" destOrd="0" presId="urn:microsoft.com/office/officeart/2005/8/layout/vProcess5"/>
    <dgm:cxn modelId="{C3CCDEC1-8228-45EC-82B0-28296B572425}" type="presOf" srcId="{04DD3928-8E22-4A77-9FBB-AA49D0853197}" destId="{1761F14B-459A-47E7-B6F5-1297EDCA61BD}" srcOrd="0" destOrd="0" presId="urn:microsoft.com/office/officeart/2005/8/layout/vProcess5"/>
    <dgm:cxn modelId="{A6DCC8B6-4650-4C7C-8EB5-D5B3A58BE8F1}" srcId="{EED8A589-EFEB-4B8C-A31B-AA9B5332A275}" destId="{28384A22-38BC-4A94-AEAA-8B1B031BF4DC}" srcOrd="3" destOrd="0" parTransId="{6BE053CF-AC33-4564-8744-D86FECC1C963}" sibTransId="{2DBDDE79-C672-467C-B03E-1A69870C6544}"/>
    <dgm:cxn modelId="{AAC8F45B-B5E4-49CD-A8F4-0F85B163CCCC}" srcId="{EED8A589-EFEB-4B8C-A31B-AA9B5332A275}" destId="{81D680F1-E28B-4307-8224-3734EFDFEAA8}" srcOrd="0" destOrd="0" parTransId="{BFD84CB2-A217-49D7-891E-7F33099E7343}" sibTransId="{33C9C4BE-972D-4524-AE1D-8BD74C187014}"/>
    <dgm:cxn modelId="{15E466C3-2BB0-4542-BA65-C996E2924B7D}" type="presOf" srcId="{358B5645-46DA-444A-AE28-F2BBEFB39CFD}" destId="{E8F97CBC-EBC8-4505-8850-F7BCF1CEF858}" srcOrd="1" destOrd="0" presId="urn:microsoft.com/office/officeart/2005/8/layout/vProcess5"/>
    <dgm:cxn modelId="{CF5352EB-C614-4296-8CB9-9F793872AA9C}" type="presOf" srcId="{358B5645-46DA-444A-AE28-F2BBEFB39CFD}" destId="{BE7D6548-1CDA-4720-91BD-F789A857ED23}" srcOrd="0" destOrd="0" presId="urn:microsoft.com/office/officeart/2005/8/layout/vProcess5"/>
    <dgm:cxn modelId="{6CBA3E42-3269-44C8-B358-CE0464A2E306}" type="presParOf" srcId="{7813926E-7F6B-48FE-AF13-D394893EC1E0}" destId="{F8378537-13A1-40B7-BB6E-5BC5BCFBB29A}" srcOrd="0" destOrd="0" presId="urn:microsoft.com/office/officeart/2005/8/layout/vProcess5"/>
    <dgm:cxn modelId="{A7834434-A0B7-41C7-9EA5-D64DF608FF02}" type="presParOf" srcId="{7813926E-7F6B-48FE-AF13-D394893EC1E0}" destId="{0B21045B-D260-497E-9881-CCB493699FFA}" srcOrd="1" destOrd="0" presId="urn:microsoft.com/office/officeart/2005/8/layout/vProcess5"/>
    <dgm:cxn modelId="{222D54B3-1203-4C95-9BE3-323B92117739}" type="presParOf" srcId="{7813926E-7F6B-48FE-AF13-D394893EC1E0}" destId="{AAF743F1-D9BD-4373-842D-915FDA5697AC}" srcOrd="2" destOrd="0" presId="urn:microsoft.com/office/officeart/2005/8/layout/vProcess5"/>
    <dgm:cxn modelId="{F5C5230B-3EB2-47F9-8FB8-058C84614CC7}" type="presParOf" srcId="{7813926E-7F6B-48FE-AF13-D394893EC1E0}" destId="{BE7D6548-1CDA-4720-91BD-F789A857ED23}" srcOrd="3" destOrd="0" presId="urn:microsoft.com/office/officeart/2005/8/layout/vProcess5"/>
    <dgm:cxn modelId="{7C0B6A5B-F9E6-4D91-AA24-8D2CCC4A1B43}" type="presParOf" srcId="{7813926E-7F6B-48FE-AF13-D394893EC1E0}" destId="{C3113315-0E11-4C46-A5CA-C82453A79D70}" srcOrd="4" destOrd="0" presId="urn:microsoft.com/office/officeart/2005/8/layout/vProcess5"/>
    <dgm:cxn modelId="{D323D4BE-A1F4-4B85-9E35-BC9476C8476B}" type="presParOf" srcId="{7813926E-7F6B-48FE-AF13-D394893EC1E0}" destId="{2574595D-46FD-4A46-AD27-9208E6CBA3D2}" srcOrd="5" destOrd="0" presId="urn:microsoft.com/office/officeart/2005/8/layout/vProcess5"/>
    <dgm:cxn modelId="{B3FFE7C1-6C06-4499-A7DC-99824F1E7720}" type="presParOf" srcId="{7813926E-7F6B-48FE-AF13-D394893EC1E0}" destId="{1761F14B-459A-47E7-B6F5-1297EDCA61BD}" srcOrd="6" destOrd="0" presId="urn:microsoft.com/office/officeart/2005/8/layout/vProcess5"/>
    <dgm:cxn modelId="{685D680B-F3EA-4F9F-A8C5-91A55E51F96F}" type="presParOf" srcId="{7813926E-7F6B-48FE-AF13-D394893EC1E0}" destId="{18F27D3A-FC7D-4F39-B2AF-1C2220B3733B}" srcOrd="7" destOrd="0" presId="urn:microsoft.com/office/officeart/2005/8/layout/vProcess5"/>
    <dgm:cxn modelId="{07D3295B-226F-46AD-8F15-4C02D09A5352}" type="presParOf" srcId="{7813926E-7F6B-48FE-AF13-D394893EC1E0}" destId="{B389F957-9C3F-48EB-BA96-36F986EB3C00}" srcOrd="8" destOrd="0" presId="urn:microsoft.com/office/officeart/2005/8/layout/vProcess5"/>
    <dgm:cxn modelId="{F82362BB-E335-47A2-9E39-E8BECB623C36}" type="presParOf" srcId="{7813926E-7F6B-48FE-AF13-D394893EC1E0}" destId="{86D823E4-FE08-4BB9-B080-4EAACCC4B6C9}" srcOrd="9" destOrd="0" presId="urn:microsoft.com/office/officeart/2005/8/layout/vProcess5"/>
    <dgm:cxn modelId="{EB4FD21E-EBDF-41B0-BE5D-406931CBFB47}" type="presParOf" srcId="{7813926E-7F6B-48FE-AF13-D394893EC1E0}" destId="{E8F97CBC-EBC8-4505-8850-F7BCF1CEF858}" srcOrd="10" destOrd="0" presId="urn:microsoft.com/office/officeart/2005/8/layout/vProcess5"/>
    <dgm:cxn modelId="{129D3569-E429-4071-B9A1-4E18DD03FFF0}" type="presParOf" srcId="{7813926E-7F6B-48FE-AF13-D394893EC1E0}" destId="{8C206225-7544-411C-A0F7-4210514505F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1B848-830E-4CD9-A115-E7B17D849925}">
      <dsp:nvSpPr>
        <dsp:cNvPr id="0" name=""/>
        <dsp:cNvSpPr/>
      </dsp:nvSpPr>
      <dsp:spPr>
        <a:xfrm>
          <a:off x="6097339" y="1483602"/>
          <a:ext cx="920952" cy="245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03"/>
              </a:lnTo>
              <a:lnTo>
                <a:pt x="920952" y="167303"/>
              </a:lnTo>
              <a:lnTo>
                <a:pt x="920952" y="24550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3FFBE-88E4-45E6-A486-DF7E96B94599}">
      <dsp:nvSpPr>
        <dsp:cNvPr id="0" name=""/>
        <dsp:cNvSpPr/>
      </dsp:nvSpPr>
      <dsp:spPr>
        <a:xfrm>
          <a:off x="4642941" y="1483602"/>
          <a:ext cx="1454397" cy="245503"/>
        </a:xfrm>
        <a:custGeom>
          <a:avLst/>
          <a:gdLst/>
          <a:ahLst/>
          <a:cxnLst/>
          <a:rect l="0" t="0" r="0" b="0"/>
          <a:pathLst>
            <a:path>
              <a:moveTo>
                <a:pt x="1454397" y="0"/>
              </a:moveTo>
              <a:lnTo>
                <a:pt x="1454397" y="167303"/>
              </a:lnTo>
              <a:lnTo>
                <a:pt x="0" y="167303"/>
              </a:lnTo>
              <a:lnTo>
                <a:pt x="0" y="24550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997ED-3659-4CFE-94F8-3F974111342F}">
      <dsp:nvSpPr>
        <dsp:cNvPr id="0" name=""/>
        <dsp:cNvSpPr/>
      </dsp:nvSpPr>
      <dsp:spPr>
        <a:xfrm>
          <a:off x="3918341" y="702070"/>
          <a:ext cx="2178998" cy="245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03"/>
              </a:lnTo>
              <a:lnTo>
                <a:pt x="2178998" y="167303"/>
              </a:lnTo>
              <a:lnTo>
                <a:pt x="2178998" y="24550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ACF34-4572-4DBD-A48F-74EF73614FFA}">
      <dsp:nvSpPr>
        <dsp:cNvPr id="0" name=""/>
        <dsp:cNvSpPr/>
      </dsp:nvSpPr>
      <dsp:spPr>
        <a:xfrm>
          <a:off x="1786235" y="702070"/>
          <a:ext cx="2132106" cy="245503"/>
        </a:xfrm>
        <a:custGeom>
          <a:avLst/>
          <a:gdLst/>
          <a:ahLst/>
          <a:cxnLst/>
          <a:rect l="0" t="0" r="0" b="0"/>
          <a:pathLst>
            <a:path>
              <a:moveTo>
                <a:pt x="2132106" y="0"/>
              </a:moveTo>
              <a:lnTo>
                <a:pt x="2132106" y="167303"/>
              </a:lnTo>
              <a:lnTo>
                <a:pt x="0" y="167303"/>
              </a:lnTo>
              <a:lnTo>
                <a:pt x="0" y="24550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B6E19-22CC-4112-BC42-B61BE2CE34E7}">
      <dsp:nvSpPr>
        <dsp:cNvPr id="0" name=""/>
        <dsp:cNvSpPr/>
      </dsp:nvSpPr>
      <dsp:spPr>
        <a:xfrm>
          <a:off x="2891003" y="166041"/>
          <a:ext cx="2054676" cy="53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71797-423C-4D5B-BB2F-6F2292B50F34}">
      <dsp:nvSpPr>
        <dsp:cNvPr id="0" name=""/>
        <dsp:cNvSpPr/>
      </dsp:nvSpPr>
      <dsp:spPr>
        <a:xfrm>
          <a:off x="2984796" y="255145"/>
          <a:ext cx="2054676" cy="53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СТРЕССОРЫ</a:t>
          </a:r>
          <a:endParaRPr lang="ru-RU" sz="2400" kern="1200" dirty="0"/>
        </a:p>
      </dsp:txBody>
      <dsp:txXfrm>
        <a:off x="3000496" y="270845"/>
        <a:ext cx="2023276" cy="504628"/>
      </dsp:txXfrm>
    </dsp:sp>
    <dsp:sp modelId="{F98A047E-8566-4FC3-84B6-B0B05F69B9AD}">
      <dsp:nvSpPr>
        <dsp:cNvPr id="0" name=""/>
        <dsp:cNvSpPr/>
      </dsp:nvSpPr>
      <dsp:spPr>
        <a:xfrm>
          <a:off x="-93793" y="947574"/>
          <a:ext cx="3760057" cy="53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8C16E-78D2-4DF9-8BD4-26C964799591}">
      <dsp:nvSpPr>
        <dsp:cNvPr id="0" name=""/>
        <dsp:cNvSpPr/>
      </dsp:nvSpPr>
      <dsp:spPr>
        <a:xfrm>
          <a:off x="0" y="1036677"/>
          <a:ext cx="3760057" cy="53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физиологические</a:t>
          </a:r>
          <a:endParaRPr lang="ru-RU" sz="2400" kern="1200" dirty="0"/>
        </a:p>
      </dsp:txBody>
      <dsp:txXfrm>
        <a:off x="15700" y="1052377"/>
        <a:ext cx="3728657" cy="504628"/>
      </dsp:txXfrm>
    </dsp:sp>
    <dsp:sp modelId="{718067A8-15BA-44DA-9C63-1206B1702912}">
      <dsp:nvSpPr>
        <dsp:cNvPr id="0" name=""/>
        <dsp:cNvSpPr/>
      </dsp:nvSpPr>
      <dsp:spPr>
        <a:xfrm>
          <a:off x="4217311" y="947574"/>
          <a:ext cx="3760057" cy="53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3A7BB-36E7-4C23-ADD1-38DF4D4FC0E5}">
      <dsp:nvSpPr>
        <dsp:cNvPr id="0" name=""/>
        <dsp:cNvSpPr/>
      </dsp:nvSpPr>
      <dsp:spPr>
        <a:xfrm>
          <a:off x="4311104" y="1036677"/>
          <a:ext cx="3760057" cy="53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психологические</a:t>
          </a:r>
          <a:endParaRPr lang="ru-RU" sz="2400" kern="1200" dirty="0"/>
        </a:p>
      </dsp:txBody>
      <dsp:txXfrm>
        <a:off x="4326804" y="1052377"/>
        <a:ext cx="3728657" cy="504628"/>
      </dsp:txXfrm>
    </dsp:sp>
    <dsp:sp modelId="{9F673F3B-0E00-4B48-9650-3EC0296834AE}">
      <dsp:nvSpPr>
        <dsp:cNvPr id="0" name=""/>
        <dsp:cNvSpPr/>
      </dsp:nvSpPr>
      <dsp:spPr>
        <a:xfrm>
          <a:off x="3549060" y="1729106"/>
          <a:ext cx="2187763" cy="53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1D1C3-984D-4BED-A978-3267438ABFE2}">
      <dsp:nvSpPr>
        <dsp:cNvPr id="0" name=""/>
        <dsp:cNvSpPr/>
      </dsp:nvSpPr>
      <dsp:spPr>
        <a:xfrm>
          <a:off x="3642853" y="1818209"/>
          <a:ext cx="2187763" cy="53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информационные</a:t>
          </a:r>
          <a:endParaRPr lang="ru-RU" sz="2000" kern="1200" dirty="0"/>
        </a:p>
      </dsp:txBody>
      <dsp:txXfrm>
        <a:off x="3658553" y="1833909"/>
        <a:ext cx="2156363" cy="504628"/>
      </dsp:txXfrm>
    </dsp:sp>
    <dsp:sp modelId="{B2715B97-EA69-49E5-971B-0F42602EBADA}">
      <dsp:nvSpPr>
        <dsp:cNvPr id="0" name=""/>
        <dsp:cNvSpPr/>
      </dsp:nvSpPr>
      <dsp:spPr>
        <a:xfrm>
          <a:off x="5924410" y="1729106"/>
          <a:ext cx="2187763" cy="53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209A7-263D-4EEF-8D63-03247E3B989D}">
      <dsp:nvSpPr>
        <dsp:cNvPr id="0" name=""/>
        <dsp:cNvSpPr/>
      </dsp:nvSpPr>
      <dsp:spPr>
        <a:xfrm>
          <a:off x="6018203" y="1818209"/>
          <a:ext cx="2187763" cy="53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эмоциональные</a:t>
          </a:r>
          <a:endParaRPr lang="ru-RU" sz="2000" kern="1200" dirty="0"/>
        </a:p>
      </dsp:txBody>
      <dsp:txXfrm>
        <a:off x="6033903" y="1833909"/>
        <a:ext cx="2156363" cy="504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1B848-830E-4CD9-A115-E7B17D849925}">
      <dsp:nvSpPr>
        <dsp:cNvPr id="0" name=""/>
        <dsp:cNvSpPr/>
      </dsp:nvSpPr>
      <dsp:spPr>
        <a:xfrm>
          <a:off x="5965889" y="1950749"/>
          <a:ext cx="910694" cy="538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224"/>
              </a:lnTo>
              <a:lnTo>
                <a:pt x="910694" y="451224"/>
              </a:lnTo>
              <a:lnTo>
                <a:pt x="910694" y="53894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3FFBE-88E4-45E6-A486-DF7E96B94599}">
      <dsp:nvSpPr>
        <dsp:cNvPr id="0" name=""/>
        <dsp:cNvSpPr/>
      </dsp:nvSpPr>
      <dsp:spPr>
        <a:xfrm>
          <a:off x="4211675" y="1950749"/>
          <a:ext cx="1754213" cy="538948"/>
        </a:xfrm>
        <a:custGeom>
          <a:avLst/>
          <a:gdLst/>
          <a:ahLst/>
          <a:cxnLst/>
          <a:rect l="0" t="0" r="0" b="0"/>
          <a:pathLst>
            <a:path>
              <a:moveTo>
                <a:pt x="1754213" y="0"/>
              </a:moveTo>
              <a:lnTo>
                <a:pt x="1754213" y="451224"/>
              </a:lnTo>
              <a:lnTo>
                <a:pt x="0" y="451224"/>
              </a:lnTo>
              <a:lnTo>
                <a:pt x="0" y="53894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997ED-3659-4CFE-94F8-3F974111342F}">
      <dsp:nvSpPr>
        <dsp:cNvPr id="0" name=""/>
        <dsp:cNvSpPr/>
      </dsp:nvSpPr>
      <dsp:spPr>
        <a:xfrm>
          <a:off x="3730056" y="1074031"/>
          <a:ext cx="2235832" cy="275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680"/>
              </a:lnTo>
              <a:lnTo>
                <a:pt x="2235832" y="187680"/>
              </a:lnTo>
              <a:lnTo>
                <a:pt x="2235832" y="27540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ACF34-4572-4DBD-A48F-74EF73614FFA}">
      <dsp:nvSpPr>
        <dsp:cNvPr id="0" name=""/>
        <dsp:cNvSpPr/>
      </dsp:nvSpPr>
      <dsp:spPr>
        <a:xfrm>
          <a:off x="1795231" y="1074031"/>
          <a:ext cx="1934825" cy="275404"/>
        </a:xfrm>
        <a:custGeom>
          <a:avLst/>
          <a:gdLst/>
          <a:ahLst/>
          <a:cxnLst/>
          <a:rect l="0" t="0" r="0" b="0"/>
          <a:pathLst>
            <a:path>
              <a:moveTo>
                <a:pt x="1934825" y="0"/>
              </a:moveTo>
              <a:lnTo>
                <a:pt x="1934825" y="187680"/>
              </a:lnTo>
              <a:lnTo>
                <a:pt x="0" y="187680"/>
              </a:lnTo>
              <a:lnTo>
                <a:pt x="0" y="27540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B6E19-22CC-4112-BC42-B61BE2CE34E7}">
      <dsp:nvSpPr>
        <dsp:cNvPr id="0" name=""/>
        <dsp:cNvSpPr/>
      </dsp:nvSpPr>
      <dsp:spPr>
        <a:xfrm>
          <a:off x="2010924" y="384943"/>
          <a:ext cx="3438265" cy="689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71797-423C-4D5B-BB2F-6F2292B50F34}">
      <dsp:nvSpPr>
        <dsp:cNvPr id="0" name=""/>
        <dsp:cNvSpPr/>
      </dsp:nvSpPr>
      <dsp:spPr>
        <a:xfrm>
          <a:off x="2116140" y="484899"/>
          <a:ext cx="3438265" cy="689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ПСИХОЛОГИЧЕСКИЙ СТРЕСС</a:t>
          </a:r>
          <a:endParaRPr lang="ru-RU" sz="2400" kern="1200" dirty="0"/>
        </a:p>
      </dsp:txBody>
      <dsp:txXfrm>
        <a:off x="2136323" y="505082"/>
        <a:ext cx="3397899" cy="648721"/>
      </dsp:txXfrm>
    </dsp:sp>
    <dsp:sp modelId="{F98A047E-8566-4FC3-84B6-B0B05F69B9AD}">
      <dsp:nvSpPr>
        <dsp:cNvPr id="0" name=""/>
        <dsp:cNvSpPr/>
      </dsp:nvSpPr>
      <dsp:spPr>
        <a:xfrm>
          <a:off x="17458" y="1349436"/>
          <a:ext cx="3555544" cy="601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8C16E-78D2-4DF9-8BD4-26C964799591}">
      <dsp:nvSpPr>
        <dsp:cNvPr id="0" name=""/>
        <dsp:cNvSpPr/>
      </dsp:nvSpPr>
      <dsp:spPr>
        <a:xfrm>
          <a:off x="122675" y="1449391"/>
          <a:ext cx="3555544" cy="601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информационный</a:t>
          </a:r>
          <a:endParaRPr lang="ru-RU" sz="2400" kern="1200" dirty="0"/>
        </a:p>
      </dsp:txBody>
      <dsp:txXfrm>
        <a:off x="140287" y="1467003"/>
        <a:ext cx="3520320" cy="566089"/>
      </dsp:txXfrm>
    </dsp:sp>
    <dsp:sp modelId="{718067A8-15BA-44DA-9C63-1206B1702912}">
      <dsp:nvSpPr>
        <dsp:cNvPr id="0" name=""/>
        <dsp:cNvSpPr/>
      </dsp:nvSpPr>
      <dsp:spPr>
        <a:xfrm>
          <a:off x="4188116" y="1349436"/>
          <a:ext cx="3555544" cy="601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3A7BB-36E7-4C23-ADD1-38DF4D4FC0E5}">
      <dsp:nvSpPr>
        <dsp:cNvPr id="0" name=""/>
        <dsp:cNvSpPr/>
      </dsp:nvSpPr>
      <dsp:spPr>
        <a:xfrm>
          <a:off x="4293333" y="1449391"/>
          <a:ext cx="3555544" cy="601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эмоциональный</a:t>
          </a:r>
          <a:endParaRPr lang="ru-RU" sz="2400" kern="1200" dirty="0"/>
        </a:p>
      </dsp:txBody>
      <dsp:txXfrm>
        <a:off x="4310945" y="1467003"/>
        <a:ext cx="3520320" cy="566089"/>
      </dsp:txXfrm>
    </dsp:sp>
    <dsp:sp modelId="{9F673F3B-0E00-4B48-9650-3EC0296834AE}">
      <dsp:nvSpPr>
        <dsp:cNvPr id="0" name=""/>
        <dsp:cNvSpPr/>
      </dsp:nvSpPr>
      <dsp:spPr>
        <a:xfrm>
          <a:off x="2984564" y="2489698"/>
          <a:ext cx="2454222" cy="601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1D1C3-984D-4BED-A978-3267438ABFE2}">
      <dsp:nvSpPr>
        <dsp:cNvPr id="0" name=""/>
        <dsp:cNvSpPr/>
      </dsp:nvSpPr>
      <dsp:spPr>
        <a:xfrm>
          <a:off x="3089781" y="2589654"/>
          <a:ext cx="2454222" cy="601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кратковременная вспышка эмоций</a:t>
          </a:r>
          <a:endParaRPr lang="ru-RU" sz="1800" kern="1200" dirty="0"/>
        </a:p>
      </dsp:txBody>
      <dsp:txXfrm>
        <a:off x="3107393" y="2607266"/>
        <a:ext cx="2418998" cy="566089"/>
      </dsp:txXfrm>
    </dsp:sp>
    <dsp:sp modelId="{B2715B97-EA69-49E5-971B-0F42602EBADA}">
      <dsp:nvSpPr>
        <dsp:cNvPr id="0" name=""/>
        <dsp:cNvSpPr/>
      </dsp:nvSpPr>
      <dsp:spPr>
        <a:xfrm>
          <a:off x="5649473" y="2489698"/>
          <a:ext cx="2454222" cy="601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209A7-263D-4EEF-8D63-03247E3B989D}">
      <dsp:nvSpPr>
        <dsp:cNvPr id="0" name=""/>
        <dsp:cNvSpPr/>
      </dsp:nvSpPr>
      <dsp:spPr>
        <a:xfrm>
          <a:off x="5754689" y="2589654"/>
          <a:ext cx="2454222" cy="601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длительное</a:t>
          </a:r>
          <a:r>
            <a:rPr lang="ru-RU" sz="1800" i="1" kern="1200" dirty="0" smtClean="0"/>
            <a:t> </a:t>
          </a:r>
          <a:r>
            <a:rPr lang="ru-RU" sz="1800" kern="1200" dirty="0" smtClean="0"/>
            <a:t>напряжение</a:t>
          </a:r>
          <a:endParaRPr lang="ru-RU" sz="1800" kern="1200" dirty="0"/>
        </a:p>
      </dsp:txBody>
      <dsp:txXfrm>
        <a:off x="5772301" y="2607266"/>
        <a:ext cx="2418998" cy="566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F1FE6-D880-4EB6-A5E0-48BBD12864E7}">
      <dsp:nvSpPr>
        <dsp:cNvPr id="0" name=""/>
        <dsp:cNvSpPr/>
      </dsp:nvSpPr>
      <dsp:spPr>
        <a:xfrm>
          <a:off x="2435" y="443469"/>
          <a:ext cx="2098336" cy="2468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4B2A5-44D8-4FD4-8BBA-6EE4BB7C4B29}">
      <dsp:nvSpPr>
        <dsp:cNvPr id="0" name=""/>
        <dsp:cNvSpPr/>
      </dsp:nvSpPr>
      <dsp:spPr>
        <a:xfrm>
          <a:off x="2435" y="536181"/>
          <a:ext cx="154151" cy="154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AE995-7B13-4D6B-B3C9-7EF0D14D1921}">
      <dsp:nvSpPr>
        <dsp:cNvPr id="0" name=""/>
        <dsp:cNvSpPr/>
      </dsp:nvSpPr>
      <dsp:spPr>
        <a:xfrm>
          <a:off x="2435" y="0"/>
          <a:ext cx="2098336" cy="4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b="1" kern="1200" dirty="0" smtClean="0"/>
            <a:t>ФИЗИОЛОГИЧЕСКИЕ</a:t>
          </a:r>
          <a:endParaRPr lang="ru-RU" sz="1650" kern="1200" dirty="0"/>
        </a:p>
      </dsp:txBody>
      <dsp:txXfrm>
        <a:off x="2435" y="0"/>
        <a:ext cx="2098336" cy="443469"/>
      </dsp:txXfrm>
    </dsp:sp>
    <dsp:sp modelId="{654E8852-E0F6-4EAF-B398-251122042F34}">
      <dsp:nvSpPr>
        <dsp:cNvPr id="0" name=""/>
        <dsp:cNvSpPr/>
      </dsp:nvSpPr>
      <dsp:spPr>
        <a:xfrm>
          <a:off x="2435" y="895503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D4B32-034E-42F6-A28E-22AD99F22928}">
      <dsp:nvSpPr>
        <dsp:cNvPr id="0" name=""/>
        <dsp:cNvSpPr/>
      </dsp:nvSpPr>
      <dsp:spPr>
        <a:xfrm>
          <a:off x="149319" y="792918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боль</a:t>
          </a:r>
          <a:endParaRPr lang="ru-RU" sz="1650" kern="1200" dirty="0"/>
        </a:p>
      </dsp:txBody>
      <dsp:txXfrm>
        <a:off x="149319" y="792918"/>
        <a:ext cx="1951452" cy="359318"/>
      </dsp:txXfrm>
    </dsp:sp>
    <dsp:sp modelId="{36ECEEEE-2FDE-4A5F-B82D-849D10623D9A}">
      <dsp:nvSpPr>
        <dsp:cNvPr id="0" name=""/>
        <dsp:cNvSpPr/>
      </dsp:nvSpPr>
      <dsp:spPr>
        <a:xfrm>
          <a:off x="2435" y="1254822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93781-2D33-4BEB-B793-87A6CAE32979}">
      <dsp:nvSpPr>
        <dsp:cNvPr id="0" name=""/>
        <dsp:cNvSpPr/>
      </dsp:nvSpPr>
      <dsp:spPr>
        <a:xfrm>
          <a:off x="149319" y="1152236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повышенная возбудимость</a:t>
          </a:r>
          <a:endParaRPr lang="ru-RU" sz="1650" kern="1200"/>
        </a:p>
      </dsp:txBody>
      <dsp:txXfrm>
        <a:off x="149319" y="1152236"/>
        <a:ext cx="1951452" cy="359318"/>
      </dsp:txXfrm>
    </dsp:sp>
    <dsp:sp modelId="{9289F059-E266-492A-A7FC-F05CB765555A}">
      <dsp:nvSpPr>
        <dsp:cNvPr id="0" name=""/>
        <dsp:cNvSpPr/>
      </dsp:nvSpPr>
      <dsp:spPr>
        <a:xfrm>
          <a:off x="2435" y="1614140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AA120-D2EF-4AA5-A906-C54CC73CD810}">
      <dsp:nvSpPr>
        <dsp:cNvPr id="0" name=""/>
        <dsp:cNvSpPr/>
      </dsp:nvSpPr>
      <dsp:spPr>
        <a:xfrm>
          <a:off x="149319" y="1511555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язва</a:t>
          </a:r>
          <a:endParaRPr lang="ru-RU" sz="1650" kern="1200"/>
        </a:p>
      </dsp:txBody>
      <dsp:txXfrm>
        <a:off x="149319" y="1511555"/>
        <a:ext cx="1951452" cy="359318"/>
      </dsp:txXfrm>
    </dsp:sp>
    <dsp:sp modelId="{EE2A35C1-11AC-4060-9B3A-369CD33E80E7}">
      <dsp:nvSpPr>
        <dsp:cNvPr id="0" name=""/>
        <dsp:cNvSpPr/>
      </dsp:nvSpPr>
      <dsp:spPr>
        <a:xfrm>
          <a:off x="2435" y="1973458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8217CF-CDDD-47B0-BBBA-DF7090DF7766}">
      <dsp:nvSpPr>
        <dsp:cNvPr id="0" name=""/>
        <dsp:cNvSpPr/>
      </dsp:nvSpPr>
      <dsp:spPr>
        <a:xfrm>
          <a:off x="149319" y="1870873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мигрень</a:t>
          </a:r>
          <a:endParaRPr lang="ru-RU" sz="1650" kern="1200"/>
        </a:p>
      </dsp:txBody>
      <dsp:txXfrm>
        <a:off x="149319" y="1870873"/>
        <a:ext cx="1951452" cy="359318"/>
      </dsp:txXfrm>
    </dsp:sp>
    <dsp:sp modelId="{03E42FFD-BEF7-4270-885D-16A8816FF1E9}">
      <dsp:nvSpPr>
        <dsp:cNvPr id="0" name=""/>
        <dsp:cNvSpPr/>
      </dsp:nvSpPr>
      <dsp:spPr>
        <a:xfrm>
          <a:off x="2435" y="2332777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17BAC-F8A5-41ED-8C5F-E5C6576B5FC5}">
      <dsp:nvSpPr>
        <dsp:cNvPr id="0" name=""/>
        <dsp:cNvSpPr/>
      </dsp:nvSpPr>
      <dsp:spPr>
        <a:xfrm>
          <a:off x="149319" y="2230191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гипертония</a:t>
          </a:r>
          <a:endParaRPr lang="ru-RU" sz="1650" kern="1200"/>
        </a:p>
      </dsp:txBody>
      <dsp:txXfrm>
        <a:off x="149319" y="2230191"/>
        <a:ext cx="1951452" cy="359318"/>
      </dsp:txXfrm>
    </dsp:sp>
    <dsp:sp modelId="{B35D3482-B910-482C-9155-0E0B1A21CFAF}">
      <dsp:nvSpPr>
        <dsp:cNvPr id="0" name=""/>
        <dsp:cNvSpPr/>
      </dsp:nvSpPr>
      <dsp:spPr>
        <a:xfrm>
          <a:off x="2435" y="2692095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980B8E-C027-49A6-B8C5-7418F831D09D}">
      <dsp:nvSpPr>
        <dsp:cNvPr id="0" name=""/>
        <dsp:cNvSpPr/>
      </dsp:nvSpPr>
      <dsp:spPr>
        <a:xfrm>
          <a:off x="149319" y="2589510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артрит</a:t>
          </a:r>
          <a:endParaRPr lang="ru-RU" sz="1650" kern="1200"/>
        </a:p>
      </dsp:txBody>
      <dsp:txXfrm>
        <a:off x="149319" y="2589510"/>
        <a:ext cx="1951452" cy="359318"/>
      </dsp:txXfrm>
    </dsp:sp>
    <dsp:sp modelId="{A1AC669C-9905-45D2-B258-FAF42C729876}">
      <dsp:nvSpPr>
        <dsp:cNvPr id="0" name=""/>
        <dsp:cNvSpPr/>
      </dsp:nvSpPr>
      <dsp:spPr>
        <a:xfrm>
          <a:off x="2435" y="3051414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52060B-D3ED-40D1-B487-6183435645E9}">
      <dsp:nvSpPr>
        <dsp:cNvPr id="0" name=""/>
        <dsp:cNvSpPr/>
      </dsp:nvSpPr>
      <dsp:spPr>
        <a:xfrm>
          <a:off x="149319" y="2948828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астма</a:t>
          </a:r>
          <a:endParaRPr lang="ru-RU" sz="1650" kern="1200" dirty="0"/>
        </a:p>
      </dsp:txBody>
      <dsp:txXfrm>
        <a:off x="149319" y="2948828"/>
        <a:ext cx="1951452" cy="359318"/>
      </dsp:txXfrm>
    </dsp:sp>
    <dsp:sp modelId="{7DD51D56-F738-4224-9059-00E0304A7A8A}">
      <dsp:nvSpPr>
        <dsp:cNvPr id="0" name=""/>
        <dsp:cNvSpPr/>
      </dsp:nvSpPr>
      <dsp:spPr>
        <a:xfrm>
          <a:off x="2205689" y="443469"/>
          <a:ext cx="2098336" cy="2468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BE0B0-7F4C-4FC9-A6B1-9C3B4D6435CE}">
      <dsp:nvSpPr>
        <dsp:cNvPr id="0" name=""/>
        <dsp:cNvSpPr/>
      </dsp:nvSpPr>
      <dsp:spPr>
        <a:xfrm>
          <a:off x="2205689" y="536181"/>
          <a:ext cx="154151" cy="154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82AFC-5BB7-4B65-9010-28A1F2128502}">
      <dsp:nvSpPr>
        <dsp:cNvPr id="0" name=""/>
        <dsp:cNvSpPr/>
      </dsp:nvSpPr>
      <dsp:spPr>
        <a:xfrm>
          <a:off x="2205689" y="0"/>
          <a:ext cx="2098336" cy="4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b="1" kern="1200" dirty="0" smtClean="0"/>
            <a:t>КОГНИТИВНЫЕ</a:t>
          </a:r>
          <a:endParaRPr lang="ru-RU" sz="1650" kern="1200" dirty="0"/>
        </a:p>
      </dsp:txBody>
      <dsp:txXfrm>
        <a:off x="2205689" y="0"/>
        <a:ext cx="2098336" cy="443469"/>
      </dsp:txXfrm>
    </dsp:sp>
    <dsp:sp modelId="{73E6F786-E6DC-4075-8EBF-2CBA74C3906C}">
      <dsp:nvSpPr>
        <dsp:cNvPr id="0" name=""/>
        <dsp:cNvSpPr/>
      </dsp:nvSpPr>
      <dsp:spPr>
        <a:xfrm>
          <a:off x="2205689" y="895503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FD390F-7EB1-426B-9D14-A2A73F622673}">
      <dsp:nvSpPr>
        <dsp:cNvPr id="0" name=""/>
        <dsp:cNvSpPr/>
      </dsp:nvSpPr>
      <dsp:spPr>
        <a:xfrm>
          <a:off x="2352572" y="792918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нарушение внимания</a:t>
          </a:r>
          <a:endParaRPr lang="ru-RU" sz="1650" kern="1200"/>
        </a:p>
      </dsp:txBody>
      <dsp:txXfrm>
        <a:off x="2352572" y="792918"/>
        <a:ext cx="1951452" cy="359318"/>
      </dsp:txXfrm>
    </dsp:sp>
    <dsp:sp modelId="{C389CEF2-21BF-4598-AA04-B5E7C62819D0}">
      <dsp:nvSpPr>
        <dsp:cNvPr id="0" name=""/>
        <dsp:cNvSpPr/>
      </dsp:nvSpPr>
      <dsp:spPr>
        <a:xfrm>
          <a:off x="2205689" y="1254822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794B1-CA02-451C-BA61-CABFB7FDF48E}">
      <dsp:nvSpPr>
        <dsp:cNvPr id="0" name=""/>
        <dsp:cNvSpPr/>
      </dsp:nvSpPr>
      <dsp:spPr>
        <a:xfrm>
          <a:off x="2352572" y="1152236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памяти</a:t>
          </a:r>
          <a:endParaRPr lang="ru-RU" sz="1650" kern="1200"/>
        </a:p>
      </dsp:txBody>
      <dsp:txXfrm>
        <a:off x="2352572" y="1152236"/>
        <a:ext cx="1951452" cy="359318"/>
      </dsp:txXfrm>
    </dsp:sp>
    <dsp:sp modelId="{9BEBBD11-E6FC-41CF-BE57-EECD76D1F7B2}">
      <dsp:nvSpPr>
        <dsp:cNvPr id="0" name=""/>
        <dsp:cNvSpPr/>
      </dsp:nvSpPr>
      <dsp:spPr>
        <a:xfrm>
          <a:off x="2205689" y="1614140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AAE8E-43E5-4A48-9AC8-8F6F806240B9}">
      <dsp:nvSpPr>
        <dsp:cNvPr id="0" name=""/>
        <dsp:cNvSpPr/>
      </dsp:nvSpPr>
      <dsp:spPr>
        <a:xfrm>
          <a:off x="2352572" y="1511555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мышления</a:t>
          </a:r>
          <a:endParaRPr lang="ru-RU" sz="1650" kern="1200"/>
        </a:p>
      </dsp:txBody>
      <dsp:txXfrm>
        <a:off x="2352572" y="1511555"/>
        <a:ext cx="1951452" cy="359318"/>
      </dsp:txXfrm>
    </dsp:sp>
    <dsp:sp modelId="{6CDE5A01-40D1-437F-808F-38069B4CD6FC}">
      <dsp:nvSpPr>
        <dsp:cNvPr id="0" name=""/>
        <dsp:cNvSpPr/>
      </dsp:nvSpPr>
      <dsp:spPr>
        <a:xfrm>
          <a:off x="2205689" y="1973458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47955-62B0-4EB9-B4A5-374F65720031}">
      <dsp:nvSpPr>
        <dsp:cNvPr id="0" name=""/>
        <dsp:cNvSpPr/>
      </dsp:nvSpPr>
      <dsp:spPr>
        <a:xfrm>
          <a:off x="2352572" y="1870873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речи</a:t>
          </a:r>
          <a:endParaRPr lang="ru-RU" sz="1650" kern="1200"/>
        </a:p>
      </dsp:txBody>
      <dsp:txXfrm>
        <a:off x="2352572" y="1870873"/>
        <a:ext cx="1951452" cy="359318"/>
      </dsp:txXfrm>
    </dsp:sp>
    <dsp:sp modelId="{24B6FF07-0A06-4BEF-93F7-4BBEE1FA2574}">
      <dsp:nvSpPr>
        <dsp:cNvPr id="0" name=""/>
        <dsp:cNvSpPr/>
      </dsp:nvSpPr>
      <dsp:spPr>
        <a:xfrm>
          <a:off x="2205689" y="2332777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33B9D-246F-432F-BAAA-3E6B9A383187}">
      <dsp:nvSpPr>
        <dsp:cNvPr id="0" name=""/>
        <dsp:cNvSpPr/>
      </dsp:nvSpPr>
      <dsp:spPr>
        <a:xfrm>
          <a:off x="2352572" y="2461143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невозможность долговременного планирования</a:t>
          </a:r>
          <a:endParaRPr lang="ru-RU" sz="1650" kern="1200" dirty="0"/>
        </a:p>
      </dsp:txBody>
      <dsp:txXfrm>
        <a:off x="2352572" y="2461143"/>
        <a:ext cx="1951452" cy="359318"/>
      </dsp:txXfrm>
    </dsp:sp>
    <dsp:sp modelId="{02306101-EEAF-42D4-8929-0F73E733E835}">
      <dsp:nvSpPr>
        <dsp:cNvPr id="0" name=""/>
        <dsp:cNvSpPr/>
      </dsp:nvSpPr>
      <dsp:spPr>
        <a:xfrm>
          <a:off x="4408942" y="443469"/>
          <a:ext cx="2098336" cy="2468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099A3-CA85-44D4-BEE0-9CFDEA75E643}">
      <dsp:nvSpPr>
        <dsp:cNvPr id="0" name=""/>
        <dsp:cNvSpPr/>
      </dsp:nvSpPr>
      <dsp:spPr>
        <a:xfrm>
          <a:off x="4408942" y="536181"/>
          <a:ext cx="154151" cy="154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F1906-064A-4AA0-85AF-5F51407C0D34}">
      <dsp:nvSpPr>
        <dsp:cNvPr id="0" name=""/>
        <dsp:cNvSpPr/>
      </dsp:nvSpPr>
      <dsp:spPr>
        <a:xfrm>
          <a:off x="4408942" y="0"/>
          <a:ext cx="2098336" cy="4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b="1" kern="1200" dirty="0" smtClean="0"/>
            <a:t>ЭМОЦИОНАЛЬНЫЕ</a:t>
          </a:r>
          <a:endParaRPr lang="ru-RU" sz="1650" kern="1200" dirty="0"/>
        </a:p>
      </dsp:txBody>
      <dsp:txXfrm>
        <a:off x="4408942" y="0"/>
        <a:ext cx="2098336" cy="443469"/>
      </dsp:txXfrm>
    </dsp:sp>
    <dsp:sp modelId="{BCEA0D13-52AB-4315-977A-8FF394D59090}">
      <dsp:nvSpPr>
        <dsp:cNvPr id="0" name=""/>
        <dsp:cNvSpPr/>
      </dsp:nvSpPr>
      <dsp:spPr>
        <a:xfrm>
          <a:off x="4408942" y="895503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F8DB1-37D3-4422-9B3B-2CB6E9E6C3E0}">
      <dsp:nvSpPr>
        <dsp:cNvPr id="0" name=""/>
        <dsp:cNvSpPr/>
      </dsp:nvSpPr>
      <dsp:spPr>
        <a:xfrm>
          <a:off x="4555825" y="792918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потеря чувства юмора</a:t>
          </a:r>
          <a:endParaRPr lang="ru-RU" sz="1650" kern="1200" dirty="0"/>
        </a:p>
      </dsp:txBody>
      <dsp:txXfrm>
        <a:off x="4555825" y="792918"/>
        <a:ext cx="1951452" cy="359318"/>
      </dsp:txXfrm>
    </dsp:sp>
    <dsp:sp modelId="{2578E2F2-993B-40C6-A347-05F1A4B6CC5D}">
      <dsp:nvSpPr>
        <dsp:cNvPr id="0" name=""/>
        <dsp:cNvSpPr/>
      </dsp:nvSpPr>
      <dsp:spPr>
        <a:xfrm>
          <a:off x="4408942" y="1254822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63D65-6FB7-44DA-8C92-36E2598B908A}">
      <dsp:nvSpPr>
        <dsp:cNvPr id="0" name=""/>
        <dsp:cNvSpPr/>
      </dsp:nvSpPr>
      <dsp:spPr>
        <a:xfrm>
          <a:off x="4555825" y="1152236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раздражительность </a:t>
          </a:r>
          <a:endParaRPr lang="ru-RU" sz="1600" kern="1200" dirty="0"/>
        </a:p>
      </dsp:txBody>
      <dsp:txXfrm>
        <a:off x="4555825" y="1152236"/>
        <a:ext cx="1951452" cy="359318"/>
      </dsp:txXfrm>
    </dsp:sp>
    <dsp:sp modelId="{B3F11521-E886-4376-A68F-57382059467D}">
      <dsp:nvSpPr>
        <dsp:cNvPr id="0" name=""/>
        <dsp:cNvSpPr/>
      </dsp:nvSpPr>
      <dsp:spPr>
        <a:xfrm>
          <a:off x="4408942" y="1614140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B095C-AA54-4D07-AB49-AAFAA695571B}">
      <dsp:nvSpPr>
        <dsp:cNvPr id="0" name=""/>
        <dsp:cNvSpPr/>
      </dsp:nvSpPr>
      <dsp:spPr>
        <a:xfrm>
          <a:off x="4555825" y="1511555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вспыльчивость</a:t>
          </a:r>
          <a:endParaRPr lang="ru-RU" sz="1650" kern="1200"/>
        </a:p>
      </dsp:txBody>
      <dsp:txXfrm>
        <a:off x="4555825" y="1511555"/>
        <a:ext cx="1951452" cy="359318"/>
      </dsp:txXfrm>
    </dsp:sp>
    <dsp:sp modelId="{3983E729-01E8-4587-8144-ADEC82A155D7}">
      <dsp:nvSpPr>
        <dsp:cNvPr id="0" name=""/>
        <dsp:cNvSpPr/>
      </dsp:nvSpPr>
      <dsp:spPr>
        <a:xfrm>
          <a:off x="4408942" y="1973458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235AF-4D33-49BE-B44C-FC9D6A96DF46}">
      <dsp:nvSpPr>
        <dsp:cNvPr id="0" name=""/>
        <dsp:cNvSpPr/>
      </dsp:nvSpPr>
      <dsp:spPr>
        <a:xfrm>
          <a:off x="4555825" y="1870873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депрессия</a:t>
          </a:r>
          <a:endParaRPr lang="ru-RU" sz="1650" kern="1200"/>
        </a:p>
      </dsp:txBody>
      <dsp:txXfrm>
        <a:off x="4555825" y="1870873"/>
        <a:ext cx="1951452" cy="359318"/>
      </dsp:txXfrm>
    </dsp:sp>
    <dsp:sp modelId="{2C13F87B-F40E-40D0-A537-DA055AB933A9}">
      <dsp:nvSpPr>
        <dsp:cNvPr id="0" name=""/>
        <dsp:cNvSpPr/>
      </dsp:nvSpPr>
      <dsp:spPr>
        <a:xfrm>
          <a:off x="4408942" y="2332777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87045-29E6-410C-99F2-1962F52C147C}">
      <dsp:nvSpPr>
        <dsp:cNvPr id="0" name=""/>
        <dsp:cNvSpPr/>
      </dsp:nvSpPr>
      <dsp:spPr>
        <a:xfrm>
          <a:off x="4555825" y="2230191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mtClean="0"/>
            <a:t>апатия</a:t>
          </a:r>
          <a:endParaRPr lang="ru-RU" sz="1650" kern="1200"/>
        </a:p>
      </dsp:txBody>
      <dsp:txXfrm>
        <a:off x="4555825" y="2230191"/>
        <a:ext cx="1951452" cy="359318"/>
      </dsp:txXfrm>
    </dsp:sp>
    <dsp:sp modelId="{7BBCD43E-41EC-41D5-96A1-774CBEECC028}">
      <dsp:nvSpPr>
        <dsp:cNvPr id="0" name=""/>
        <dsp:cNvSpPr/>
      </dsp:nvSpPr>
      <dsp:spPr>
        <a:xfrm>
          <a:off x="4408942" y="2692095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C1F9F-8756-4AF2-81B5-A5B67954FC03}">
      <dsp:nvSpPr>
        <dsp:cNvPr id="0" name=""/>
        <dsp:cNvSpPr/>
      </dsp:nvSpPr>
      <dsp:spPr>
        <a:xfrm>
          <a:off x="4555825" y="2942091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пониженный интерес к собственной личности</a:t>
          </a:r>
          <a:endParaRPr lang="ru-RU" sz="1650" kern="1200" dirty="0"/>
        </a:p>
      </dsp:txBody>
      <dsp:txXfrm>
        <a:off x="4555825" y="2942091"/>
        <a:ext cx="1951452" cy="359318"/>
      </dsp:txXfrm>
    </dsp:sp>
    <dsp:sp modelId="{598951BA-A691-4161-B2B5-E543E3A4020E}">
      <dsp:nvSpPr>
        <dsp:cNvPr id="0" name=""/>
        <dsp:cNvSpPr/>
      </dsp:nvSpPr>
      <dsp:spPr>
        <a:xfrm>
          <a:off x="6612195" y="443469"/>
          <a:ext cx="2098336" cy="2468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F3BD4-5CF3-4F4B-96AF-BDEC32DE3367}">
      <dsp:nvSpPr>
        <dsp:cNvPr id="0" name=""/>
        <dsp:cNvSpPr/>
      </dsp:nvSpPr>
      <dsp:spPr>
        <a:xfrm>
          <a:off x="6612195" y="536181"/>
          <a:ext cx="154151" cy="154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130D1-1831-4EE8-B526-C65AABB94064}">
      <dsp:nvSpPr>
        <dsp:cNvPr id="0" name=""/>
        <dsp:cNvSpPr/>
      </dsp:nvSpPr>
      <dsp:spPr>
        <a:xfrm>
          <a:off x="6612195" y="0"/>
          <a:ext cx="2098336" cy="44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b="1" kern="1200" dirty="0" smtClean="0"/>
            <a:t>ПОВЕДЕНЧЕСКИЕ</a:t>
          </a:r>
          <a:endParaRPr lang="ru-RU" sz="1650" kern="1200" dirty="0"/>
        </a:p>
      </dsp:txBody>
      <dsp:txXfrm>
        <a:off x="6612195" y="0"/>
        <a:ext cx="2098336" cy="443469"/>
      </dsp:txXfrm>
    </dsp:sp>
    <dsp:sp modelId="{B849F09D-6936-4507-8941-FC2E39B1C5DF}">
      <dsp:nvSpPr>
        <dsp:cNvPr id="0" name=""/>
        <dsp:cNvSpPr/>
      </dsp:nvSpPr>
      <dsp:spPr>
        <a:xfrm>
          <a:off x="6612195" y="780613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2C44F2-3EBC-4855-9954-CDC2A4A2B47A}">
      <dsp:nvSpPr>
        <dsp:cNvPr id="0" name=""/>
        <dsp:cNvSpPr/>
      </dsp:nvSpPr>
      <dsp:spPr>
        <a:xfrm>
          <a:off x="6759079" y="879621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нарушение пищевого поведения</a:t>
          </a:r>
          <a:endParaRPr lang="ru-RU" sz="1650" kern="1200" dirty="0"/>
        </a:p>
      </dsp:txBody>
      <dsp:txXfrm>
        <a:off x="6759079" y="879621"/>
        <a:ext cx="1951452" cy="359318"/>
      </dsp:txXfrm>
    </dsp:sp>
    <dsp:sp modelId="{38A21C5C-E504-4053-9E56-44E84BB48D7F}">
      <dsp:nvSpPr>
        <dsp:cNvPr id="0" name=""/>
        <dsp:cNvSpPr/>
      </dsp:nvSpPr>
      <dsp:spPr>
        <a:xfrm>
          <a:off x="6612195" y="1543118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17ADB-D308-4ADB-B5C8-41E3D2D78B95}">
      <dsp:nvSpPr>
        <dsp:cNvPr id="0" name=""/>
        <dsp:cNvSpPr/>
      </dsp:nvSpPr>
      <dsp:spPr>
        <a:xfrm>
          <a:off x="6759079" y="1567113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пристрастие к алкоголю</a:t>
          </a:r>
          <a:endParaRPr lang="ru-RU" sz="1650" kern="1200" dirty="0"/>
        </a:p>
      </dsp:txBody>
      <dsp:txXfrm>
        <a:off x="6759079" y="1567113"/>
        <a:ext cx="1951452" cy="359318"/>
      </dsp:txXfrm>
    </dsp:sp>
    <dsp:sp modelId="{FCDEB8EF-8221-4C52-BB71-A097F9250FDD}">
      <dsp:nvSpPr>
        <dsp:cNvPr id="0" name=""/>
        <dsp:cNvSpPr/>
      </dsp:nvSpPr>
      <dsp:spPr>
        <a:xfrm>
          <a:off x="6612195" y="2001445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7CE57-CBD8-4E2F-86AC-76FF2DEDAD3F}">
      <dsp:nvSpPr>
        <dsp:cNvPr id="0" name=""/>
        <dsp:cNvSpPr/>
      </dsp:nvSpPr>
      <dsp:spPr>
        <a:xfrm>
          <a:off x="6759079" y="1872662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курение</a:t>
          </a:r>
          <a:endParaRPr lang="ru-RU" sz="1650" kern="1200" dirty="0"/>
        </a:p>
      </dsp:txBody>
      <dsp:txXfrm>
        <a:off x="6759079" y="1872662"/>
        <a:ext cx="1951452" cy="359318"/>
      </dsp:txXfrm>
    </dsp:sp>
    <dsp:sp modelId="{DD449D44-8807-4871-84F2-EC3D464AE52A}">
      <dsp:nvSpPr>
        <dsp:cNvPr id="0" name=""/>
        <dsp:cNvSpPr/>
      </dsp:nvSpPr>
      <dsp:spPr>
        <a:xfrm>
          <a:off x="6612195" y="2306995"/>
          <a:ext cx="154147" cy="154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50308-6D18-4DF2-B0B5-A24B6554919B}">
      <dsp:nvSpPr>
        <dsp:cNvPr id="0" name=""/>
        <dsp:cNvSpPr/>
      </dsp:nvSpPr>
      <dsp:spPr>
        <a:xfrm>
          <a:off x="6759079" y="2407375"/>
          <a:ext cx="1951452" cy="35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невозможность продуктивно работать</a:t>
          </a:r>
          <a:endParaRPr lang="ru-RU" sz="1650" kern="1200" dirty="0"/>
        </a:p>
      </dsp:txBody>
      <dsp:txXfrm>
        <a:off x="6759079" y="2407375"/>
        <a:ext cx="1951452" cy="3593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4A6AD-0268-44A0-BBE8-11483555C4C5}">
      <dsp:nvSpPr>
        <dsp:cNvPr id="0" name=""/>
        <dsp:cNvSpPr/>
      </dsp:nvSpPr>
      <dsp:spPr>
        <a:xfrm>
          <a:off x="675401" y="1738"/>
          <a:ext cx="5018488" cy="707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ВИДЫ ПОСТТРАВМАТИЧЕСКИХ СТРЕССОВЫХ РАССТРОЙСТВ</a:t>
          </a:r>
          <a:endParaRPr lang="ru-RU" sz="2400" b="1" kern="1200" dirty="0"/>
        </a:p>
      </dsp:txBody>
      <dsp:txXfrm>
        <a:off x="696111" y="22448"/>
        <a:ext cx="4977068" cy="665668"/>
      </dsp:txXfrm>
    </dsp:sp>
    <dsp:sp modelId="{A532DB70-7167-4C39-A1D9-EDC3A89F8FA6}">
      <dsp:nvSpPr>
        <dsp:cNvPr id="0" name=""/>
        <dsp:cNvSpPr/>
      </dsp:nvSpPr>
      <dsp:spPr>
        <a:xfrm>
          <a:off x="1177250" y="708826"/>
          <a:ext cx="501848" cy="530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0316"/>
              </a:lnTo>
              <a:lnTo>
                <a:pt x="501848" y="53031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78A9F-941D-4D9D-944C-561EDEA50907}">
      <dsp:nvSpPr>
        <dsp:cNvPr id="0" name=""/>
        <dsp:cNvSpPr/>
      </dsp:nvSpPr>
      <dsp:spPr>
        <a:xfrm>
          <a:off x="1679099" y="885598"/>
          <a:ext cx="5482242" cy="707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1. </a:t>
          </a:r>
          <a:r>
            <a:rPr lang="ru-RU" sz="2200" b="1" kern="1200" dirty="0" smtClean="0">
              <a:solidFill>
                <a:schemeClr val="accent1">
                  <a:lumMod val="50000"/>
                </a:schemeClr>
              </a:solidFill>
            </a:rPr>
            <a:t>Острое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kern="1200" dirty="0" smtClean="0"/>
            <a:t>(до 3 месяцев после </a:t>
          </a:r>
          <a:r>
            <a:rPr lang="ru-RU" sz="2100" kern="1200" dirty="0" err="1" smtClean="0"/>
            <a:t>травматизации</a:t>
          </a:r>
          <a:r>
            <a:rPr lang="ru-RU" sz="2100" kern="1200" dirty="0" smtClean="0"/>
            <a:t>)</a:t>
          </a:r>
          <a:endParaRPr lang="ru-RU" sz="2100" kern="1200" dirty="0"/>
        </a:p>
      </dsp:txBody>
      <dsp:txXfrm>
        <a:off x="1699809" y="906308"/>
        <a:ext cx="5440822" cy="665668"/>
      </dsp:txXfrm>
    </dsp:sp>
    <dsp:sp modelId="{45E4BB96-7DDD-470C-8C04-653B8DC29B96}">
      <dsp:nvSpPr>
        <dsp:cNvPr id="0" name=""/>
        <dsp:cNvSpPr/>
      </dsp:nvSpPr>
      <dsp:spPr>
        <a:xfrm>
          <a:off x="1177250" y="708826"/>
          <a:ext cx="501848" cy="141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4176"/>
              </a:lnTo>
              <a:lnTo>
                <a:pt x="501848" y="14141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39F3B-E8AB-4B06-BF8D-2D2B9EBB1FF1}">
      <dsp:nvSpPr>
        <dsp:cNvPr id="0" name=""/>
        <dsp:cNvSpPr/>
      </dsp:nvSpPr>
      <dsp:spPr>
        <a:xfrm>
          <a:off x="1679099" y="1769459"/>
          <a:ext cx="5491508" cy="707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2. </a:t>
          </a:r>
          <a:r>
            <a:rPr lang="ru-RU" sz="2200" b="1" kern="1200" dirty="0" smtClean="0">
              <a:solidFill>
                <a:schemeClr val="accent1">
                  <a:lumMod val="50000"/>
                </a:schemeClr>
              </a:solidFill>
            </a:rPr>
            <a:t>Хроническое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kern="1200" dirty="0" smtClean="0"/>
            <a:t>(продолжительность более 3 месяцев)</a:t>
          </a:r>
          <a:endParaRPr lang="ru-RU" sz="2100" kern="1200" dirty="0"/>
        </a:p>
      </dsp:txBody>
      <dsp:txXfrm>
        <a:off x="1699809" y="1790169"/>
        <a:ext cx="5450088" cy="665668"/>
      </dsp:txXfrm>
    </dsp:sp>
    <dsp:sp modelId="{A723209B-AFAF-42CE-A1A7-D64176C88DD0}">
      <dsp:nvSpPr>
        <dsp:cNvPr id="0" name=""/>
        <dsp:cNvSpPr/>
      </dsp:nvSpPr>
      <dsp:spPr>
        <a:xfrm>
          <a:off x="1177250" y="708826"/>
          <a:ext cx="501848" cy="2298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037"/>
              </a:lnTo>
              <a:lnTo>
                <a:pt x="501848" y="229803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910FA-46C6-433C-8D12-E422D1F1F8F4}">
      <dsp:nvSpPr>
        <dsp:cNvPr id="0" name=""/>
        <dsp:cNvSpPr/>
      </dsp:nvSpPr>
      <dsp:spPr>
        <a:xfrm>
          <a:off x="1679099" y="2653319"/>
          <a:ext cx="5494370" cy="707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3. </a:t>
          </a:r>
          <a:r>
            <a:rPr lang="ru-RU" sz="2200" b="1" kern="1200" dirty="0" smtClean="0">
              <a:solidFill>
                <a:schemeClr val="accent1">
                  <a:lumMod val="50000"/>
                </a:schemeClr>
              </a:solidFill>
            </a:rPr>
            <a:t>Отсроченное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100" kern="1200" dirty="0" smtClean="0"/>
            <a:t>(6 и более месяцев после </a:t>
          </a:r>
          <a:r>
            <a:rPr lang="ru-RU" sz="2100" kern="1200" dirty="0" err="1" smtClean="0"/>
            <a:t>травматизации</a:t>
          </a:r>
          <a:r>
            <a:rPr lang="ru-RU" sz="2100" kern="1200" dirty="0" smtClean="0"/>
            <a:t> )</a:t>
          </a:r>
          <a:endParaRPr lang="ru-RU" sz="2100" kern="1200" dirty="0"/>
        </a:p>
      </dsp:txBody>
      <dsp:txXfrm>
        <a:off x="1699809" y="2674029"/>
        <a:ext cx="5452950" cy="6656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1045B-D260-497E-9881-CCB493699FFA}">
      <dsp:nvSpPr>
        <dsp:cNvPr id="0" name=""/>
        <dsp:cNvSpPr/>
      </dsp:nvSpPr>
      <dsp:spPr>
        <a:xfrm>
          <a:off x="0" y="-16150"/>
          <a:ext cx="6583679" cy="111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2400" b="1" kern="1200" dirty="0" smtClean="0"/>
            <a:t>ТРАВМАТИЧЕСКИЙ СТРЕСС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1800" kern="1200" dirty="0" smtClean="0"/>
            <a:t>(</a:t>
          </a:r>
          <a:r>
            <a:rPr lang="ru-RU" sz="1800" b="0" i="0" kern="1200" dirty="0" smtClean="0"/>
            <a:t>во время критического инцидента и сразу после него – до 2 суток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32799" y="16649"/>
        <a:ext cx="5280673" cy="1054228"/>
      </dsp:txXfrm>
    </dsp:sp>
    <dsp:sp modelId="{AAF743F1-D9BD-4373-842D-915FDA5697AC}">
      <dsp:nvSpPr>
        <dsp:cNvPr id="0" name=""/>
        <dsp:cNvSpPr/>
      </dsp:nvSpPr>
      <dsp:spPr>
        <a:xfrm>
          <a:off x="547301" y="1307280"/>
          <a:ext cx="6591843" cy="111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2400" b="1" i="0" kern="1200" dirty="0" smtClean="0"/>
            <a:t>ОСТРОЕ СТРЕССОВОЕ РАССТРОЙСТВО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1800" b="0" i="0" kern="1200" dirty="0" smtClean="0"/>
            <a:t>(в течение 1 месяца после критического инцидента – от 2 суток до 4 недель)</a:t>
          </a:r>
          <a:endParaRPr lang="ru-RU" sz="1800" kern="1200" dirty="0"/>
        </a:p>
      </dsp:txBody>
      <dsp:txXfrm>
        <a:off x="580100" y="1340079"/>
        <a:ext cx="5245389" cy="1054228"/>
      </dsp:txXfrm>
    </dsp:sp>
    <dsp:sp modelId="{BE7D6548-1CDA-4720-91BD-F789A857ED23}">
      <dsp:nvSpPr>
        <dsp:cNvPr id="0" name=""/>
        <dsp:cNvSpPr/>
      </dsp:nvSpPr>
      <dsp:spPr>
        <a:xfrm>
          <a:off x="985543" y="2559087"/>
          <a:ext cx="6801665" cy="1263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2200" b="1" i="0" kern="1200" dirty="0" smtClean="0"/>
            <a:t>ПОСТТРАВМАТИЧЕСКОЕ СТРЕССОВОЕ РАССТРОЙСТВО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1800" b="0" i="0" kern="1200" dirty="0" smtClean="0"/>
            <a:t>(более месяца после критического инцидента – более 4 недель)</a:t>
          </a:r>
          <a:endParaRPr lang="ru-RU" sz="1800" kern="1200" dirty="0"/>
        </a:p>
      </dsp:txBody>
      <dsp:txXfrm>
        <a:off x="1022537" y="2596081"/>
        <a:ext cx="5414552" cy="1189086"/>
      </dsp:txXfrm>
    </dsp:sp>
    <dsp:sp modelId="{C3113315-0E11-4C46-A5CA-C82453A79D70}">
      <dsp:nvSpPr>
        <dsp:cNvPr id="0" name=""/>
        <dsp:cNvSpPr/>
      </dsp:nvSpPr>
      <dsp:spPr>
        <a:xfrm>
          <a:off x="1645919" y="3921841"/>
          <a:ext cx="6583679" cy="1184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2200" b="1" i="0" kern="1200" dirty="0" smtClean="0"/>
            <a:t>ПОСТТРАВМАТИЧЕСКОЕ РАССТРОЙСТВО ЛИЧНОСТИ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1800" b="0" i="0" kern="1200" dirty="0" smtClean="0"/>
            <a:t>(на протяжении последующей жизни человека, пережившего травму)</a:t>
          </a:r>
          <a:endParaRPr lang="ru-RU" sz="1800" kern="1200" dirty="0"/>
        </a:p>
      </dsp:txBody>
      <dsp:txXfrm>
        <a:off x="1680610" y="3956532"/>
        <a:ext cx="5235027" cy="1115047"/>
      </dsp:txXfrm>
    </dsp:sp>
    <dsp:sp modelId="{2574595D-46FD-4A46-AD27-9208E6CBA3D2}">
      <dsp:nvSpPr>
        <dsp:cNvPr id="0" name=""/>
        <dsp:cNvSpPr/>
      </dsp:nvSpPr>
      <dsp:spPr>
        <a:xfrm>
          <a:off x="5855792" y="841534"/>
          <a:ext cx="727887" cy="7278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019567" y="841534"/>
        <a:ext cx="400337" cy="547735"/>
      </dsp:txXfrm>
    </dsp:sp>
    <dsp:sp modelId="{1761F14B-459A-47E7-B6F5-1297EDCA61BD}">
      <dsp:nvSpPr>
        <dsp:cNvPr id="0" name=""/>
        <dsp:cNvSpPr/>
      </dsp:nvSpPr>
      <dsp:spPr>
        <a:xfrm>
          <a:off x="6407176" y="2164965"/>
          <a:ext cx="727887" cy="7278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570951" y="2164965"/>
        <a:ext cx="400337" cy="547735"/>
      </dsp:txXfrm>
    </dsp:sp>
    <dsp:sp modelId="{18F27D3A-FC7D-4F39-B2AF-1C2220B3733B}">
      <dsp:nvSpPr>
        <dsp:cNvPr id="0" name=""/>
        <dsp:cNvSpPr/>
      </dsp:nvSpPr>
      <dsp:spPr>
        <a:xfrm>
          <a:off x="6950329" y="3488396"/>
          <a:ext cx="727887" cy="7278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7114104" y="3488396"/>
        <a:ext cx="400337" cy="5477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997ED-3659-4CFE-94F8-3F974111342F}">
      <dsp:nvSpPr>
        <dsp:cNvPr id="0" name=""/>
        <dsp:cNvSpPr/>
      </dsp:nvSpPr>
      <dsp:spPr>
        <a:xfrm>
          <a:off x="4119856" y="504054"/>
          <a:ext cx="2014011" cy="312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657"/>
              </a:lnTo>
              <a:lnTo>
                <a:pt x="2014011" y="230657"/>
              </a:lnTo>
              <a:lnTo>
                <a:pt x="2014011" y="3128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ACF34-4572-4DBD-A48F-74EF73614FFA}">
      <dsp:nvSpPr>
        <dsp:cNvPr id="0" name=""/>
        <dsp:cNvSpPr/>
      </dsp:nvSpPr>
      <dsp:spPr>
        <a:xfrm>
          <a:off x="1877837" y="504054"/>
          <a:ext cx="2242019" cy="312867"/>
        </a:xfrm>
        <a:custGeom>
          <a:avLst/>
          <a:gdLst/>
          <a:ahLst/>
          <a:cxnLst/>
          <a:rect l="0" t="0" r="0" b="0"/>
          <a:pathLst>
            <a:path>
              <a:moveTo>
                <a:pt x="2242019" y="0"/>
              </a:moveTo>
              <a:lnTo>
                <a:pt x="2242019" y="230657"/>
              </a:lnTo>
              <a:lnTo>
                <a:pt x="0" y="230657"/>
              </a:lnTo>
              <a:lnTo>
                <a:pt x="0" y="3128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B6E19-22CC-4112-BC42-B61BE2CE34E7}">
      <dsp:nvSpPr>
        <dsp:cNvPr id="0" name=""/>
        <dsp:cNvSpPr/>
      </dsp:nvSpPr>
      <dsp:spPr>
        <a:xfrm>
          <a:off x="2361652" y="-59462"/>
          <a:ext cx="3516407" cy="563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71797-423C-4D5B-BB2F-6F2292B50F34}">
      <dsp:nvSpPr>
        <dsp:cNvPr id="0" name=""/>
        <dsp:cNvSpPr/>
      </dsp:nvSpPr>
      <dsp:spPr>
        <a:xfrm>
          <a:off x="2460255" y="34210"/>
          <a:ext cx="3516407" cy="563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</a:rPr>
            <a:t>Кризисные состояния</a:t>
          </a:r>
          <a:endParaRPr lang="ru-RU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476760" y="50715"/>
        <a:ext cx="3483397" cy="530506"/>
      </dsp:txXfrm>
    </dsp:sp>
    <dsp:sp modelId="{F98A047E-8566-4FC3-84B6-B0B05F69B9AD}">
      <dsp:nvSpPr>
        <dsp:cNvPr id="0" name=""/>
        <dsp:cNvSpPr/>
      </dsp:nvSpPr>
      <dsp:spPr>
        <a:xfrm>
          <a:off x="-98603" y="816921"/>
          <a:ext cx="3952880" cy="1105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8C16E-78D2-4DF9-8BD4-26C964799591}">
      <dsp:nvSpPr>
        <dsp:cNvPr id="0" name=""/>
        <dsp:cNvSpPr/>
      </dsp:nvSpPr>
      <dsp:spPr>
        <a:xfrm>
          <a:off x="0" y="910594"/>
          <a:ext cx="3952880" cy="1105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серьезное потрясение, сохраняющее определенный шанс выхода на прежний уровень жизни</a:t>
          </a:r>
          <a:endParaRPr lang="ru-RU" sz="2000" kern="1200" dirty="0"/>
        </a:p>
      </dsp:txBody>
      <dsp:txXfrm>
        <a:off x="32383" y="942977"/>
        <a:ext cx="3888114" cy="1040865"/>
      </dsp:txXfrm>
    </dsp:sp>
    <dsp:sp modelId="{718067A8-15BA-44DA-9C63-1206B1702912}">
      <dsp:nvSpPr>
        <dsp:cNvPr id="0" name=""/>
        <dsp:cNvSpPr/>
      </dsp:nvSpPr>
      <dsp:spPr>
        <a:xfrm>
          <a:off x="4157428" y="816921"/>
          <a:ext cx="3952880" cy="1105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3A7BB-36E7-4C23-ADD1-38DF4D4FC0E5}">
      <dsp:nvSpPr>
        <dsp:cNvPr id="0" name=""/>
        <dsp:cNvSpPr/>
      </dsp:nvSpPr>
      <dsp:spPr>
        <a:xfrm>
          <a:off x="4256031" y="910594"/>
          <a:ext cx="3952880" cy="1105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ситуации, перечеркивающие имеющиеся жизненные замыслы; выход – изменение личности и смысла жизни</a:t>
          </a:r>
          <a:endParaRPr lang="ru-RU" sz="2000" kern="1200" dirty="0"/>
        </a:p>
      </dsp:txBody>
      <dsp:txXfrm>
        <a:off x="4288414" y="942977"/>
        <a:ext cx="3888114" cy="10408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1045B-D260-497E-9881-CCB493699FFA}">
      <dsp:nvSpPr>
        <dsp:cNvPr id="0" name=""/>
        <dsp:cNvSpPr/>
      </dsp:nvSpPr>
      <dsp:spPr>
        <a:xfrm>
          <a:off x="0" y="-16150"/>
          <a:ext cx="6583679" cy="111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2400" kern="1200" dirty="0" smtClean="0"/>
            <a:t>1-я стадия. Первичный рост напряжения. Использование привычных способы решения.</a:t>
          </a:r>
          <a:endParaRPr lang="ru-RU" sz="1800" kern="1200" dirty="0"/>
        </a:p>
      </dsp:txBody>
      <dsp:txXfrm>
        <a:off x="32799" y="16649"/>
        <a:ext cx="5280673" cy="1054228"/>
      </dsp:txXfrm>
    </dsp:sp>
    <dsp:sp modelId="{AAF743F1-D9BD-4373-842D-915FDA5697AC}">
      <dsp:nvSpPr>
        <dsp:cNvPr id="0" name=""/>
        <dsp:cNvSpPr/>
      </dsp:nvSpPr>
      <dsp:spPr>
        <a:xfrm>
          <a:off x="547301" y="1307280"/>
          <a:ext cx="6591843" cy="111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2400" kern="1200" dirty="0" smtClean="0"/>
            <a:t>2-я стадия. Рост напряжения в условиях, когда эти способы оказываются безрезультатными.</a:t>
          </a:r>
          <a:endParaRPr lang="ru-RU" sz="1800" kern="1200" dirty="0"/>
        </a:p>
      </dsp:txBody>
      <dsp:txXfrm>
        <a:off x="580100" y="1340079"/>
        <a:ext cx="5245389" cy="1054228"/>
      </dsp:txXfrm>
    </dsp:sp>
    <dsp:sp modelId="{BE7D6548-1CDA-4720-91BD-F789A857ED23}">
      <dsp:nvSpPr>
        <dsp:cNvPr id="0" name=""/>
        <dsp:cNvSpPr/>
      </dsp:nvSpPr>
      <dsp:spPr>
        <a:xfrm>
          <a:off x="985543" y="2641842"/>
          <a:ext cx="6801665" cy="1062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2200" kern="1200" dirty="0" smtClean="0"/>
            <a:t>3-я стадия. Еще большее увеличение напряжения, требующее мобилизации внешних и внутренних источников сил</a:t>
          </a:r>
          <a:endParaRPr lang="ru-RU" sz="1800" kern="1200" dirty="0"/>
        </a:p>
      </dsp:txBody>
      <dsp:txXfrm>
        <a:off x="1016668" y="2672967"/>
        <a:ext cx="5426290" cy="1000442"/>
      </dsp:txXfrm>
    </dsp:sp>
    <dsp:sp modelId="{C3113315-0E11-4C46-A5CA-C82453A79D70}">
      <dsp:nvSpPr>
        <dsp:cNvPr id="0" name=""/>
        <dsp:cNvSpPr/>
      </dsp:nvSpPr>
      <dsp:spPr>
        <a:xfrm>
          <a:off x="1645919" y="3921841"/>
          <a:ext cx="6583679" cy="1184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2200" kern="1200" dirty="0" smtClean="0"/>
            <a:t>4-я стадия. Тревога и депрессия, чувство беспомощности, безнадежности, дезорганизации личности.</a:t>
          </a:r>
          <a:endParaRPr lang="ru-RU" sz="1800" kern="1200" dirty="0"/>
        </a:p>
      </dsp:txBody>
      <dsp:txXfrm>
        <a:off x="1680610" y="3956532"/>
        <a:ext cx="5235027" cy="1115047"/>
      </dsp:txXfrm>
    </dsp:sp>
    <dsp:sp modelId="{2574595D-46FD-4A46-AD27-9208E6CBA3D2}">
      <dsp:nvSpPr>
        <dsp:cNvPr id="0" name=""/>
        <dsp:cNvSpPr/>
      </dsp:nvSpPr>
      <dsp:spPr>
        <a:xfrm>
          <a:off x="5855792" y="841534"/>
          <a:ext cx="727887" cy="7278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019567" y="841534"/>
        <a:ext cx="400337" cy="547735"/>
      </dsp:txXfrm>
    </dsp:sp>
    <dsp:sp modelId="{1761F14B-459A-47E7-B6F5-1297EDCA61BD}">
      <dsp:nvSpPr>
        <dsp:cNvPr id="0" name=""/>
        <dsp:cNvSpPr/>
      </dsp:nvSpPr>
      <dsp:spPr>
        <a:xfrm>
          <a:off x="6407176" y="2164965"/>
          <a:ext cx="727887" cy="7278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570951" y="2164965"/>
        <a:ext cx="400337" cy="547735"/>
      </dsp:txXfrm>
    </dsp:sp>
    <dsp:sp modelId="{18F27D3A-FC7D-4F39-B2AF-1C2220B3733B}">
      <dsp:nvSpPr>
        <dsp:cNvPr id="0" name=""/>
        <dsp:cNvSpPr/>
      </dsp:nvSpPr>
      <dsp:spPr>
        <a:xfrm>
          <a:off x="6950329" y="3488396"/>
          <a:ext cx="727887" cy="7278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7114104" y="3488396"/>
        <a:ext cx="400337" cy="547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87293-4007-4BC6-8FF0-B162A27667A2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8FFBC-D2EA-4E3D-8D97-8A77E3ACE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208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14FA5E-04D5-4FAB-9EC9-DC3B38A9B4C3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496-723E-4C3E-A7AE-E567B15EAF9C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2101-FA98-41B6-B1BC-241858011009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988-B6B8-4BC5-95B8-D528374ED285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E12054-851A-4CC1-A51F-1ED4FEDBD68E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656-3935-4F74-A087-CB7E54ACD177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0366-BEED-402A-96ED-DFBFF1EA2C0F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F61-261C-48B8-B215-7C0EEC3246F1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3C6-762F-40C7-BC36-90A5A2143BB9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1EC6-69B8-4AA1-95B3-5494578DDB76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ACE5-5D51-434C-84FD-F94010ACC874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22268D-0264-4A9B-B7B5-1C808A529D68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ПСИХОЛОГИЯ КРИЗИСНЫХ СОСТОЯНИЙ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№ 1</a:t>
            </a:r>
            <a:r>
              <a:rPr lang="en-US" dirty="0" smtClean="0"/>
              <a:t>9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63077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ФГБОУ ВО КРАСГМУ ИМ. ПРОФ. В.Ф. ВОЙНО-ЯСЕНЕЦКОГО МИНЗДРАВА РОССИИ</a:t>
            </a:r>
          </a:p>
          <a:p>
            <a:pPr algn="ctr"/>
            <a:r>
              <a:rPr lang="ru-RU" dirty="0" smtClean="0"/>
              <a:t>ФАРМАЦЕВТИЧЕСКИЙ КОЛЛЕДЖ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07704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ПСИХОЛОГИЯ. КУРС ЛЕКЦИЙ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АВТОР: А.Ю. СМЕШНАЯ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600076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Красноярск,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ПОСТТРАВМАТИЧЕСКОЕ СТРЕССОВОЕ РАССТРОЙСТВО (ПТСР)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633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ПОСТТРАВМАТИЧЕСКОЕ СТРЕССОВОЕ РАССТРОЙСТВО </a:t>
            </a:r>
            <a:r>
              <a:rPr lang="ru-RU" sz="2400" dirty="0" smtClean="0"/>
              <a:t>— </a:t>
            </a:r>
            <a:r>
              <a:rPr lang="ru-RU" sz="2400" dirty="0"/>
              <a:t>это </a:t>
            </a:r>
            <a:r>
              <a:rPr lang="ru-RU" sz="2400" dirty="0" err="1" smtClean="0"/>
              <a:t>непсихотическая</a:t>
            </a:r>
            <a:r>
              <a:rPr lang="ru-RU" sz="2400" dirty="0" smtClean="0"/>
              <a:t> </a:t>
            </a:r>
            <a:r>
              <a:rPr lang="ru-RU" sz="2400" dirty="0"/>
              <a:t>отсроченная реакция на травматический стресс, способный вызвать психические нарушения практически у любого человека.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484219379"/>
              </p:ext>
            </p:extLst>
          </p:nvPr>
        </p:nvGraphicFramePr>
        <p:xfrm>
          <a:off x="611560" y="2852936"/>
          <a:ext cx="7848872" cy="3362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004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ВЗАИМОСВЯЗЬ СТАДИЙ ФОРМИРОВАНИЯ ПОСТСТРЕССОВЫХ НАРУШЕНИЙ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33084626"/>
              </p:ext>
            </p:extLst>
          </p:nvPr>
        </p:nvGraphicFramePr>
        <p:xfrm>
          <a:off x="457200" y="1219200"/>
          <a:ext cx="8229600" cy="509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837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КРИЗИСНЫЕ СОСТОЯНИЯ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ЛИЧНОСТНЫЙ КРИЗИС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sz="2400" dirty="0"/>
              <a:t>это психологическое состояние максимальной дезинтеграции (на </a:t>
            </a:r>
            <a:r>
              <a:rPr lang="ru-RU" sz="2400" dirty="0" err="1"/>
              <a:t>внутрипсихическом</a:t>
            </a:r>
            <a:r>
              <a:rPr lang="ru-RU" sz="2400" dirty="0"/>
              <a:t> уровне) и </a:t>
            </a:r>
            <a:r>
              <a:rPr lang="ru-RU" sz="2400" dirty="0" err="1"/>
              <a:t>дезадаптации</a:t>
            </a:r>
            <a:r>
              <a:rPr lang="ru-RU" sz="2400" dirty="0"/>
              <a:t> (на социально-психологическом уровне) личности, выражающееся в потере основных жизненных ориентиров  и возникающее в результате препятствий в привычном течении жизни субъекта, что приводит к </a:t>
            </a:r>
            <a:r>
              <a:rPr lang="ru-RU" sz="2400" dirty="0" err="1"/>
              <a:t>девиантному</a:t>
            </a:r>
            <a:r>
              <a:rPr lang="ru-RU" sz="2400" dirty="0"/>
              <a:t> поведению, нервно-психическим и психосоматическим расстройствам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КРИЗИСНОЕ СОСТОЯНИЕ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это пролонгированный </a:t>
            </a:r>
            <a:r>
              <a:rPr lang="ru-RU" sz="2400" dirty="0"/>
              <a:t>во времени личностный кризис</a:t>
            </a:r>
            <a:r>
              <a:rPr lang="ru-RU" sz="2400" dirty="0" smtClean="0"/>
              <a:t>. </a:t>
            </a:r>
            <a:r>
              <a:rPr lang="ru-RU" sz="2400" dirty="0"/>
              <a:t>Это состояние, которое порождается вставшей перед человеком проблемой, от которой он не может уйти и которую не может разрешить в быстрое время и привычным способом.</a:t>
            </a:r>
          </a:p>
        </p:txBody>
      </p:sp>
    </p:spTree>
    <p:extLst>
      <p:ext uri="{BB962C8B-B14F-4D97-AF65-F5344CB8AC3E}">
        <p14:creationId xmlns:p14="http://schemas.microsoft.com/office/powerpoint/2010/main" xmlns="" val="40127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КРИЗИСНЫЕ СОСТОЯНИЯ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073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СИТУАЦИИ, ПРИВОДЯЩИЕ К ОПРЕДЕЛЕННОМУ КРИЗИСНОМУ СОСТОЯНИЮ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стрессовые </a:t>
            </a:r>
            <a:r>
              <a:rPr lang="ru-RU" sz="2400" dirty="0"/>
              <a:t>события (травмы, катастрофы, войны, потеря близких и т.п.), провоцирующие различные виды кризисных реакций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переход </a:t>
            </a:r>
            <a:r>
              <a:rPr lang="ru-RU" sz="2400" dirty="0"/>
              <a:t>на следующую возрастную ступень (возрастные кризисы)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переход </a:t>
            </a:r>
            <a:r>
              <a:rPr lang="ru-RU" sz="2400" dirty="0"/>
              <a:t>на новый этап </a:t>
            </a:r>
            <a:r>
              <a:rPr lang="ru-RU" sz="2400" dirty="0" smtClean="0"/>
              <a:t>индивидуализации </a:t>
            </a:r>
            <a:r>
              <a:rPr lang="ru-RU" sz="2400" dirty="0"/>
              <a:t>(экзистенциальные кризисы)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551229647"/>
              </p:ext>
            </p:extLst>
          </p:nvPr>
        </p:nvGraphicFramePr>
        <p:xfrm>
          <a:off x="467544" y="4293096"/>
          <a:ext cx="8208912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1009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СТАДИИ КРИЗИСА (ДЖ. КАПЛАН)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96944032"/>
              </p:ext>
            </p:extLst>
          </p:nvPr>
        </p:nvGraphicFramePr>
        <p:xfrm>
          <a:off x="457200" y="1219200"/>
          <a:ext cx="8229600" cy="509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7020272" y="1412776"/>
            <a:ext cx="64807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596336" y="2780928"/>
            <a:ext cx="64807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8244408" y="4077072"/>
            <a:ext cx="64807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85852" y="2571744"/>
            <a:ext cx="6215106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  <a:t>ПЛАН ЛЕКЦИИ</a:t>
            </a:r>
            <a:endParaRPr lang="ru-RU" sz="2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Стресс. Виды стрессов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Понятия «травма», «травматический стресс», «посттравматическое стрессовое расстройство»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Кризисные состояния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ru-RU" b="1" dirty="0" smtClean="0"/>
              <a:t>СТРЕСС. ВИДЫ СТРЕССОВ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84976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СТРЕСС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(от  англ. </a:t>
            </a:r>
            <a:r>
              <a:rPr lang="en-US" sz="2400" dirty="0" smtClean="0"/>
              <a:t>stress</a:t>
            </a:r>
            <a:r>
              <a:rPr lang="ru-RU" sz="2400" dirty="0" smtClean="0"/>
              <a:t> – давление)</a:t>
            </a:r>
            <a:r>
              <a:rPr lang="ru-RU" dirty="0" smtClean="0"/>
              <a:t> </a:t>
            </a:r>
            <a:r>
              <a:rPr lang="ru-RU" sz="2800" dirty="0"/>
              <a:t>– </a:t>
            </a:r>
            <a:r>
              <a:rPr lang="ru-RU" sz="2400" dirty="0"/>
              <a:t>это неспецифический ответ организма на разнообразные экстремальные воздействия (стрессоры). </a:t>
            </a:r>
            <a:endParaRPr lang="ru-RU" sz="24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СТРЕССОРЫ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2400" dirty="0" smtClean="0"/>
              <a:t>порождающие </a:t>
            </a:r>
            <a:r>
              <a:rPr lang="ru-RU" sz="2400" dirty="0"/>
              <a:t>психическую напряженность неблагоприятные внешние и внутренние воздействия и ситуации.</a:t>
            </a:r>
            <a:endParaRPr lang="ru-RU" sz="2400" dirty="0" smtClean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804637858"/>
              </p:ext>
            </p:extLst>
          </p:nvPr>
        </p:nvGraphicFramePr>
        <p:xfrm>
          <a:off x="467544" y="2924944"/>
          <a:ext cx="820891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458112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физическая </a:t>
            </a:r>
            <a:r>
              <a:rPr lang="ru-RU" dirty="0" smtClean="0"/>
              <a:t>нагрузка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высокая </a:t>
            </a:r>
            <a:r>
              <a:rPr lang="ru-RU" dirty="0"/>
              <a:t>и низкая </a:t>
            </a:r>
            <a:r>
              <a:rPr lang="ru-RU" dirty="0" smtClean="0"/>
              <a:t>температуры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болевые стимулы и т.д.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80" y="5301208"/>
            <a:ext cx="2232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информационная </a:t>
            </a:r>
            <a:r>
              <a:rPr lang="ru-RU" sz="1600" dirty="0" smtClean="0"/>
              <a:t>перегрузка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факторы </a:t>
            </a:r>
            <a:r>
              <a:rPr lang="ru-RU" sz="1600" dirty="0"/>
              <a:t>новизны, необычности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86799" y="5301208"/>
            <a:ext cx="2232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опасность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гроза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утрата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о</a:t>
            </a:r>
            <a:r>
              <a:rPr lang="ru-RU" sz="1600" dirty="0" smtClean="0"/>
              <a:t>бман и т.д.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3152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ФИЗИОЛОГИЧЕСКИЙ СТРЕСС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97632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sz="2200" i="1" dirty="0"/>
              <a:t>П</a:t>
            </a:r>
            <a:r>
              <a:rPr lang="ru-RU" sz="2200" i="1" dirty="0" smtClean="0"/>
              <a:t>олная </a:t>
            </a:r>
            <a:r>
              <a:rPr lang="ru-RU" sz="2200" i="1" dirty="0"/>
              <a:t>свобода от стресса означает </a:t>
            </a:r>
            <a:r>
              <a:rPr lang="ru-RU" sz="2200" i="1" dirty="0" smtClean="0"/>
              <a:t>смерть </a:t>
            </a:r>
          </a:p>
          <a:p>
            <a:pPr marL="0" indent="0" algn="r">
              <a:buNone/>
            </a:pPr>
            <a:r>
              <a:rPr lang="ru-RU" sz="2200" i="1" dirty="0" smtClean="0"/>
              <a:t>(Г. </a:t>
            </a:r>
            <a:r>
              <a:rPr lang="ru-RU" sz="2200" i="1" dirty="0" err="1" smtClean="0"/>
              <a:t>Селье</a:t>
            </a:r>
            <a:r>
              <a:rPr lang="ru-RU" sz="2200" i="1" dirty="0" smtClean="0"/>
              <a:t>)</a:t>
            </a:r>
          </a:p>
          <a:p>
            <a:endParaRPr lang="ru-RU" dirty="0"/>
          </a:p>
        </p:txBody>
      </p:sp>
      <p:pic>
        <p:nvPicPr>
          <p:cNvPr id="6" name="Рисунок 5" descr="http://www.bestreferat.ru/images/paper/11/70/8317011.jpe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3000"/>
                    </a14:imgEffect>
                    <a14:imgEffect>
                      <a14:brightnessContrast bright="-18000" contrast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735" y="2060848"/>
            <a:ext cx="8226721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134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ПСИХОЛОГИЧЕСКИЙ СТРЕСС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ПСИХОЛОГИЧЕСКИЙ СТРЕСС </a:t>
            </a:r>
            <a:r>
              <a:rPr lang="ru-RU" b="1" dirty="0" smtClean="0"/>
              <a:t>–</a:t>
            </a:r>
            <a:r>
              <a:rPr lang="ru-RU" dirty="0" smtClean="0"/>
              <a:t> </a:t>
            </a:r>
            <a:r>
              <a:rPr lang="ru-RU" sz="2400" dirty="0" smtClean="0"/>
              <a:t>это широкий </a:t>
            </a:r>
            <a:r>
              <a:rPr lang="ru-RU" sz="2400" dirty="0"/>
              <a:t>круг изменений психических проявлений, сопровождающихся выраженными неспецифическими изменениями биохимических, электрофизиологических и других показателей.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817412293"/>
              </p:ext>
            </p:extLst>
          </p:nvPr>
        </p:nvGraphicFramePr>
        <p:xfrm>
          <a:off x="467544" y="2924944"/>
          <a:ext cx="820891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757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ПРИЗНАКИ СТРЕССА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976844888"/>
              </p:ext>
            </p:extLst>
          </p:nvPr>
        </p:nvGraphicFramePr>
        <p:xfrm>
          <a:off x="179512" y="1397000"/>
          <a:ext cx="871296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631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ТРАВМА, ТРАВМАТИЧЕСКИЙ СТРЕСС, ПОСТТРАВМАТИЧЕСКОЕ СТРЕССОВОЕ РАССТРОЙСТВО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69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ПСИХОЛОГИЧЕСКАЯ ТРАВМА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– событие </a:t>
            </a:r>
            <a:r>
              <a:rPr lang="ru-RU" sz="2400" dirty="0"/>
              <a:t>высокой интенсивности при одновременном отсутствии возможности адекватного </a:t>
            </a:r>
            <a:r>
              <a:rPr lang="ru-RU" sz="2400" dirty="0" err="1"/>
              <a:t>совладания</a:t>
            </a:r>
            <a:r>
              <a:rPr lang="ru-RU" sz="2400" dirty="0"/>
              <a:t> и превышении приспособительного потенциала индивида, следствием чего могут быть нарушения адаптации и расстройства, связанные со стрессом.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005064"/>
            <a:ext cx="309634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ПСИХОЛОГИЧЕСКАЯ ТРАВМА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088" y="4005064"/>
            <a:ext cx="309634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ПСИХОЛОГИЧЕСКИЙ СТРЕСС</a:t>
            </a:r>
            <a:endParaRPr lang="ru-RU" sz="24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707904" y="4365104"/>
            <a:ext cx="158417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4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ТРАВМАТИЧЕСКИЙ СТРЕСС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63373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ТРАВМАТИЧЕСКИЙ СТРЕСС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/>
              <a:t>— </a:t>
            </a:r>
            <a:r>
              <a:rPr lang="ru-RU" sz="2400" dirty="0"/>
              <a:t>это </a:t>
            </a:r>
            <a:r>
              <a:rPr lang="ru-RU" sz="2400" dirty="0" smtClean="0"/>
              <a:t>нормальная </a:t>
            </a:r>
            <a:r>
              <a:rPr lang="ru-RU" sz="2400" dirty="0"/>
              <a:t>реакция на сложные, травмирующие обстоятельства, состояние, возникающее у человека, который пережил нечто, выходящее за рамки обычного человеческого опыта.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ХАРАКТЕРИСТИКИ ТРАВМЫ, СПОСОБНОЙ ВЫЗВАТЬ ТРАВМАТИЧЕСКИЙ СТРЕСС (В.Г. РОМЕК, В.А. КОНТОРОВИЧ)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200" dirty="0" smtClean="0"/>
              <a:t>Происшедшее </a:t>
            </a:r>
            <a:r>
              <a:rPr lang="ru-RU" sz="2200" dirty="0"/>
              <a:t>событие осознается, то есть человек знает, что с ним произошло и из-за чего у него ухудшилось психологическое состояние.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200" dirty="0" smtClean="0"/>
              <a:t>Это </a:t>
            </a:r>
            <a:r>
              <a:rPr lang="ru-RU" sz="2200" dirty="0"/>
              <a:t>состояние обусловлено внешними причинами.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200" dirty="0" smtClean="0"/>
              <a:t>Пережитое </a:t>
            </a:r>
            <a:r>
              <a:rPr lang="ru-RU" sz="2200" dirty="0"/>
              <a:t>разрушает привычный образ жизни.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200" dirty="0" smtClean="0"/>
              <a:t>Произошедшее </a:t>
            </a:r>
            <a:r>
              <a:rPr lang="ru-RU" sz="2200" dirty="0"/>
              <a:t>событие вызывает ужас и ощущение беспомощности, бессилия что-либо сделать или предпринять.</a:t>
            </a:r>
          </a:p>
        </p:txBody>
      </p:sp>
    </p:spTree>
    <p:extLst>
      <p:ext uri="{BB962C8B-B14F-4D97-AF65-F5344CB8AC3E}">
        <p14:creationId xmlns:p14="http://schemas.microsoft.com/office/powerpoint/2010/main" xmlns="" val="6781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 вниз 13"/>
          <p:cNvSpPr/>
          <p:nvPr/>
        </p:nvSpPr>
        <p:spPr>
          <a:xfrm>
            <a:off x="4131567" y="2348880"/>
            <a:ext cx="94449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ФАЗЫ ПСИХОЛОГИЧЕСКОЙ РЕАКЦИИ НА ТРАВМУ (ПУШКАРЕВ А. Л.)</a:t>
            </a: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980728"/>
            <a:ext cx="81369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124744"/>
            <a:ext cx="3276364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</a:t>
            </a:r>
            <a:r>
              <a:rPr lang="ru-RU" sz="2400" b="1" dirty="0" smtClean="0"/>
              <a:t>. ПСИХОЛОГИЧЕСКИЙ ШОК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39952" y="1052736"/>
            <a:ext cx="3672408" cy="5809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1. Угнетение активности, дезорганизация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9952" y="1767916"/>
            <a:ext cx="3672408" cy="5809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2. Отрицание произошедшего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2708920"/>
            <a:ext cx="813690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3568" y="2852936"/>
            <a:ext cx="3276364" cy="18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II</a:t>
            </a:r>
            <a:r>
              <a:rPr lang="ru-RU" sz="2400" b="1" dirty="0" smtClean="0"/>
              <a:t>. ВОЗДЕЙСТВИЕ</a:t>
            </a:r>
            <a:endParaRPr lang="ru-RU" sz="24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11960" y="2780928"/>
            <a:ext cx="3672408" cy="5809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1. Выраженные эмоциональные реакции</a:t>
            </a:r>
            <a:endParaRPr lang="ru-RU" sz="20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11960" y="3429000"/>
            <a:ext cx="3672408" cy="5809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2</a:t>
            </a:r>
            <a:r>
              <a:rPr lang="ru-RU" sz="2000" b="1" dirty="0" smtClean="0"/>
              <a:t>. Критика и сомнение в себе</a:t>
            </a:r>
            <a:endParaRPr lang="ru-RU" sz="20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552" y="4950968"/>
            <a:ext cx="8136904" cy="171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3568" y="5373216"/>
            <a:ext cx="3276364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III</a:t>
            </a:r>
            <a:r>
              <a:rPr lang="ru-RU" sz="2400" b="1" dirty="0" smtClean="0"/>
              <a:t>. НОРМАЛЬНОЕ РЕАГИРОВАНИЕ</a:t>
            </a:r>
            <a:endParaRPr lang="ru-RU" sz="2400" b="1" dirty="0"/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7956376" y="1124744"/>
            <a:ext cx="288032" cy="1152128"/>
          </a:xfrm>
          <a:prstGeom prst="curvedLeftArrow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>
            <a:off x="7956376" y="2852936"/>
            <a:ext cx="288032" cy="648072"/>
          </a:xfrm>
          <a:prstGeom prst="curvedLeftArrow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932040" y="4072172"/>
            <a:ext cx="3672408" cy="5809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3. Фиксация на травме, ПТСР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283968" y="4009964"/>
            <a:ext cx="504056" cy="94100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углом 24"/>
          <p:cNvSpPr/>
          <p:nvPr/>
        </p:nvSpPr>
        <p:spPr>
          <a:xfrm rot="5400000">
            <a:off x="7989930" y="3611470"/>
            <a:ext cx="364940" cy="432048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39951" y="5013176"/>
            <a:ext cx="4248473" cy="4369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1. Эмоциональное </a:t>
            </a:r>
            <a:r>
              <a:rPr lang="ru-RU" sz="2000" b="1" dirty="0" err="1" smtClean="0"/>
              <a:t>отреагирование</a:t>
            </a:r>
            <a:endParaRPr lang="ru-RU" sz="20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139951" y="5589240"/>
            <a:ext cx="4248473" cy="4369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2</a:t>
            </a:r>
            <a:r>
              <a:rPr lang="ru-RU" sz="2000" b="1" dirty="0" smtClean="0"/>
              <a:t>. Принятие реальности</a:t>
            </a:r>
            <a:endParaRPr lang="ru-RU" sz="20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31567" y="6165304"/>
            <a:ext cx="4248473" cy="4369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 Адаптация</a:t>
            </a:r>
            <a:endParaRPr lang="ru-RU" sz="2000" b="1" dirty="0"/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8460432" y="5085184"/>
            <a:ext cx="288032" cy="648072"/>
          </a:xfrm>
          <a:prstGeom prst="curvedLeftArrow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право стрелка 29"/>
          <p:cNvSpPr/>
          <p:nvPr/>
        </p:nvSpPr>
        <p:spPr>
          <a:xfrm>
            <a:off x="8460432" y="5877272"/>
            <a:ext cx="288032" cy="648072"/>
          </a:xfrm>
          <a:prstGeom prst="curvedLeftArrow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4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315399bb11f652848d5d0e94012ddcc8c8fc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1074</TotalTime>
  <Words>782</Words>
  <Application>Microsoft Office PowerPoint</Application>
  <PresentationFormat>Экран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ПСИХОЛОГИЯ КРИЗИСНЫХ СОСТОЯНИЙ</vt:lpstr>
      <vt:lpstr>ПЛАН ЛЕКЦИИ</vt:lpstr>
      <vt:lpstr>СТРЕСС. ВИДЫ СТРЕССОВ</vt:lpstr>
      <vt:lpstr>ФИЗИОЛОГИЧЕСКИЙ СТРЕСС</vt:lpstr>
      <vt:lpstr>ПСИХОЛОГИЧЕСКИЙ СТРЕСС</vt:lpstr>
      <vt:lpstr>ПРИЗНАКИ СТРЕССА</vt:lpstr>
      <vt:lpstr>ТРАВМА, ТРАВМАТИЧЕСКИЙ СТРЕСС, ПОСТТРАВМАТИЧЕСКОЕ СТРЕССОВОЕ РАССТРОЙСТВО</vt:lpstr>
      <vt:lpstr>ТРАВМАТИЧЕСКИЙ СТРЕСС</vt:lpstr>
      <vt:lpstr>ФАЗЫ ПСИХОЛОГИЧЕСКОЙ РЕАКЦИИ НА ТРАВМУ (ПУШКАРЕВ А. Л.)</vt:lpstr>
      <vt:lpstr>ПОСТТРАВМАТИЧЕСКОЕ СТРЕССОВОЕ РАССТРОЙСТВО (ПТСР)</vt:lpstr>
      <vt:lpstr>ВЗАИМОСВЯЗЬ СТАДИЙ ФОРМИРОВАНИЯ ПОСТСТРЕССОВЫХ НАРУШЕНИЙ</vt:lpstr>
      <vt:lpstr>КРИЗИСНЫЕ СОСТОЯНИЯ</vt:lpstr>
      <vt:lpstr>КРИЗИСНЫЕ СОСТОЯНИЯ</vt:lpstr>
      <vt:lpstr>СТАДИИ КРИЗИСА (ДЖ. КАПЛАН)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 СЛОЖНЫЕ СИТУАЦИИ В МЕДИЦИНЕ</dc:title>
  <dc:subject>Медицинская психология</dc:subject>
  <dc:creator>Смешная Анастасия Юрьевна</dc:creator>
  <cp:keywords>боль, страх, тревога, расстройства сна, ипохондрия, симуляция</cp:keywords>
  <cp:lastModifiedBy>rupenko</cp:lastModifiedBy>
  <cp:revision>80</cp:revision>
  <dcterms:created xsi:type="dcterms:W3CDTF">2018-01-27T01:33:10Z</dcterms:created>
  <dcterms:modified xsi:type="dcterms:W3CDTF">2018-02-19T03:41:06Z</dcterms:modified>
  <cp:category>Лекции-презентации</cp:category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