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65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rni\Desktop\&#1057;&#1090;&#1072;&#1090;.&#1086;&#1073;&#1088;&#1072;&#1073;&#1086;&#1090;&#1082;&#1072;_&#1040;&#1073;&#1088;&#1086;&#1089;&#1080;&#1084;&#1086;&#1074;_&#1053;&#1080;&#1082;&#1080;&#1090;&#1072;(127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rni\Desktop\&#1057;&#1090;&#1072;&#1090;.&#1086;&#1073;&#1088;&#1072;&#1073;&#1086;&#1090;&#1082;&#1072;_&#1040;&#1073;&#1088;&#1086;&#1089;&#1080;&#1084;&#1086;&#1074;_&#1053;&#1080;&#1082;&#1080;&#1090;&#1072;(127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rni\Desktop\&#1057;&#1086;&#109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rni\Desktop\&#1057;&#1090;&#1072;&#1090;.&#1086;&#1073;&#1088;&#1072;&#1073;&#1086;&#1090;&#1082;&#1072;_&#1040;&#1073;&#1088;&#1086;&#1089;&#1080;&#1084;&#1086;&#1074;_&#1053;&#1080;&#1082;&#1080;&#1090;&#1072;(127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rni\Desktop\&#1057;&#1086;&#109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rni\Desktop\&#1057;&#1086;&#109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rni\Desktop\&#1057;&#1086;&#109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1.9368423819458511E-2"/>
          <c:y val="4.4068794641036454E-2"/>
          <c:w val="0.70258931175269757"/>
          <c:h val="0.85649020067947423"/>
        </c:manualLayout>
      </c:layout>
      <c:pie3D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Лист7!$A$2:$A$4</c:f>
              <c:strCache>
                <c:ptCount val="3"/>
                <c:pt idx="0">
                  <c:v>Социальные сети</c:v>
                </c:pt>
                <c:pt idx="1">
                  <c:v>Видеоигры</c:v>
                </c:pt>
                <c:pt idx="2">
                  <c:v> Просмотр фильмов и т.п</c:v>
                </c:pt>
              </c:strCache>
            </c:strRef>
          </c:cat>
          <c:val>
            <c:numRef>
              <c:f>Лист7!$B$2:$B$4</c:f>
              <c:numCache>
                <c:formatCode>General</c:formatCode>
                <c:ptCount val="3"/>
                <c:pt idx="0">
                  <c:v>13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1911028208540397"/>
          <c:y val="0.2736507998881863"/>
          <c:w val="0.3789489175224019"/>
          <c:h val="0.42623312932381546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30829372022941581"/>
          <c:y val="9.7742026391947387E-2"/>
          <c:w val="0.3108846116457667"/>
          <c:h val="0.78885270446852584"/>
        </c:manualLayout>
      </c:layout>
      <c:pie3D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Лист4!$A$2:$A$3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Лист4!$B$2:$B$3</c:f>
              <c:numCache>
                <c:formatCode>General</c:formatCode>
                <c:ptCount val="2"/>
                <c:pt idx="0">
                  <c:v>1</c:v>
                </c:pt>
                <c:pt idx="1">
                  <c:v>14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7623760571595202"/>
          <c:y val="0.29638863588572256"/>
          <c:w val="0.1234537523087392"/>
          <c:h val="0.3249907038037631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cat>
            <c:strRef>
              <c:f>Лист1!$A$1:$A$3</c:f>
              <c:strCache>
                <c:ptCount val="3"/>
                <c:pt idx="0">
                  <c:v>Иногда</c:v>
                </c:pt>
                <c:pt idx="1">
                  <c:v>Часто</c:v>
                </c:pt>
                <c:pt idx="2">
                  <c:v>Редко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3</c:v>
                </c:pt>
                <c:pt idx="1">
                  <c:v>11</c:v>
                </c:pt>
                <c:pt idx="2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7350394747893281"/>
          <c:y val="0.30069112899558953"/>
          <c:w val="0.21316281250874886"/>
          <c:h val="0.34975604125788284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23940105188000943"/>
          <c:y val="0.23485772887660566"/>
          <c:w val="0.38080329039329885"/>
          <c:h val="0.65820966087848376"/>
        </c:manualLayout>
      </c:layout>
      <c:pie3D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Лист5!$A$2:$A$3</c:f>
              <c:strCache>
                <c:ptCount val="2"/>
                <c:pt idx="0">
                  <c:v>Часто </c:v>
                </c:pt>
                <c:pt idx="1">
                  <c:v>Редко</c:v>
                </c:pt>
              </c:strCache>
            </c:strRef>
          </c:cat>
          <c:val>
            <c:numRef>
              <c:f>Лист5!$B$2:$B$3</c:f>
              <c:numCache>
                <c:formatCode>General</c:formatCode>
                <c:ptCount val="2"/>
                <c:pt idx="0">
                  <c:v>8</c:v>
                </c:pt>
                <c:pt idx="1">
                  <c:v>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4617575796450575"/>
          <c:y val="0.47215641638665157"/>
          <c:w val="0.24032222683314663"/>
          <c:h val="0.19785802761606183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cat>
            <c:strRef>
              <c:f>Лист2!$A$1:$A$3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обращал внимание</c:v>
                </c:pt>
              </c:strCache>
            </c:strRef>
          </c:cat>
          <c:val>
            <c:numRef>
              <c:f>Лист2!$B$1:$B$3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cat>
            <c:strRef>
              <c:f>Лист3!$A$1:$A$3</c:f>
              <c:strCache>
                <c:ptCount val="3"/>
                <c:pt idx="0">
                  <c:v>Социальные сети</c:v>
                </c:pt>
                <c:pt idx="1">
                  <c:v>Чтение</c:v>
                </c:pt>
                <c:pt idx="2">
                  <c:v>Видеоигры</c:v>
                </c:pt>
              </c:strCache>
            </c:strRef>
          </c:cat>
          <c:val>
            <c:numRef>
              <c:f>Лист3!$B$1:$B$3</c:f>
              <c:numCache>
                <c:formatCode>General</c:formatCode>
                <c:ptCount val="3"/>
                <c:pt idx="0">
                  <c:v>9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cat>
            <c:numRef>
              <c:f>Лист4!$A$1:$A$2</c:f>
              <c:numCache>
                <c:formatCode>0%</c:formatCode>
                <c:ptCount val="2"/>
                <c:pt idx="0">
                  <c:v>0.5</c:v>
                </c:pt>
                <c:pt idx="1">
                  <c:v>0.25</c:v>
                </c:pt>
              </c:numCache>
            </c:numRef>
          </c:cat>
          <c:val>
            <c:numRef>
              <c:f>Лист4!$B$1:$B$2</c:f>
              <c:numCache>
                <c:formatCode>General</c:formatCode>
                <c:ptCount val="2"/>
                <c:pt idx="0">
                  <c:v>8</c:v>
                </c:pt>
                <c:pt idx="1">
                  <c:v>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6A0304D7-0699-4031-BB4B-6DC08E28AE7F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6EBF58B-D63C-40A8-BEFF-C1F417A1D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04D7-0699-4031-BB4B-6DC08E28AE7F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F58B-D63C-40A8-BEFF-C1F417A1D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04D7-0699-4031-BB4B-6DC08E28AE7F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F58B-D63C-40A8-BEFF-C1F417A1D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04D7-0699-4031-BB4B-6DC08E28AE7F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F58B-D63C-40A8-BEFF-C1F417A1D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04D7-0699-4031-BB4B-6DC08E28AE7F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F58B-D63C-40A8-BEFF-C1F417A1D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04D7-0699-4031-BB4B-6DC08E28AE7F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F58B-D63C-40A8-BEFF-C1F417A1D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0304D7-0699-4031-BB4B-6DC08E28AE7F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EBF58B-D63C-40A8-BEFF-C1F417A1D0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6A0304D7-0699-4031-BB4B-6DC08E28AE7F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6EBF58B-D63C-40A8-BEFF-C1F417A1D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04D7-0699-4031-BB4B-6DC08E28AE7F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F58B-D63C-40A8-BEFF-C1F417A1D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04D7-0699-4031-BB4B-6DC08E28AE7F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F58B-D63C-40A8-BEFF-C1F417A1D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04D7-0699-4031-BB4B-6DC08E28AE7F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F58B-D63C-40A8-BEFF-C1F417A1D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A0304D7-0699-4031-BB4B-6DC08E28AE7F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6EBF58B-D63C-40A8-BEFF-C1F417A1D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 социологическое исследование 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Тема</a:t>
            </a:r>
            <a:r>
              <a:rPr lang="en-US" dirty="0" smtClean="0"/>
              <a:t>:</a:t>
            </a:r>
            <a:r>
              <a:rPr lang="ru-RU" dirty="0" smtClean="0"/>
              <a:t> Влияние современных технологий на социальную жизнь и здоровье людей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24"/>
            <a:ext cx="8229600" cy="800100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80"/>
            <a:ext cx="8229600" cy="324383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Не смотря на прогрессирование соц. сетей ,люди до сих пор предпочитают «живое» общение 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 распространением сети Интернет по мобильным устройствам  появилась тенденция списывания решений , что возможно и привело к забывчивости 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Больший процент людей используют социальные сети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Люди считают время проведенное в интернете не рационально   проведенным на 50%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304"/>
            <a:ext cx="8472518" cy="35735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Актуальность: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 каждым днём техника и различные современные технологии всё прочнее входят в нашу жизнь, и сегодня мы уже не представляем ни одного дня без них. Различные приборы и технологические новинки — от компьютеров, электронных книг, планшетов и смартфонов, до социальных сетей и компьютерных игр — всё это не просто изменило нашу жизнь, но и наши привычки, которые как помогают нам в жизни, так и усложняют её, формируя зависимости и меняя наш характер.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14362"/>
            <a:ext cx="8229600" cy="8001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чего вы чаще используется интернет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85852" y="1571618"/>
          <a:ext cx="6543692" cy="3359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85800"/>
            <a:ext cx="8229600" cy="8001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«Как вы думаете социальные сети могут заменять "живое" общение ?»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87513"/>
          <a:ext cx="8229600" cy="3243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14362"/>
            <a:ext cx="8229600" cy="8001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«Часто ли вы встречаетесь с друзьями ?»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071670" y="1857370"/>
          <a:ext cx="5715040" cy="285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857238"/>
            <a:ext cx="8229600" cy="8001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«Часто ли вы списываете ?»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85918" y="1357304"/>
          <a:ext cx="5643602" cy="3305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785800"/>
            <a:ext cx="8229600" cy="8001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«Замечали ли вы за собой забывчивость ?»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3108" y="1928808"/>
          <a:ext cx="6357982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14362"/>
            <a:ext cx="8229600" cy="8001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«На что вы тратите большую часть этого времени ?»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3108" y="1643056"/>
          <a:ext cx="5929354" cy="3100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85800"/>
            <a:ext cx="8229600" cy="800100"/>
          </a:xfrm>
        </p:spPr>
        <p:txBody>
          <a:bodyPr>
            <a:noAutofit/>
          </a:bodyPr>
          <a:lstStyle/>
          <a:p>
            <a:r>
              <a:rPr lang="ru-RU" sz="2000" dirty="0" smtClean="0"/>
              <a:t>«</a:t>
            </a:r>
            <a:r>
              <a:rPr lang="ru-RU" sz="2000" dirty="0" smtClean="0">
                <a:solidFill>
                  <a:schemeClr val="tx1"/>
                </a:solidFill>
              </a:rPr>
              <a:t>Сколько процентов этого времени вы считаете рационально проведенными ?»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928794" y="2000246"/>
          <a:ext cx="550072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</TotalTime>
  <Words>217</Words>
  <Application>Microsoft Office PowerPoint</Application>
  <PresentationFormat>Экран (16:9)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Проект социологическое исследование . </vt:lpstr>
      <vt:lpstr>Слайд 2</vt:lpstr>
      <vt:lpstr>Для чего вы чаще используется интернет</vt:lpstr>
      <vt:lpstr>«Как вы думаете социальные сети могут заменять "живое" общение ?»</vt:lpstr>
      <vt:lpstr>«Часто ли вы встречаетесь с друзьями ?»</vt:lpstr>
      <vt:lpstr>«Часто ли вы списываете ?» </vt:lpstr>
      <vt:lpstr>«Замечали ли вы за собой забывчивость ?»</vt:lpstr>
      <vt:lpstr>«На что вы тратите большую часть этого времени ?»</vt:lpstr>
      <vt:lpstr>«Сколько процентов этого времени вы считаете рационально проведенными ?»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социологическое исследование .</dc:title>
  <dc:creator>Пользователь Windows</dc:creator>
  <cp:lastModifiedBy>Пользователь Windows</cp:lastModifiedBy>
  <cp:revision>6</cp:revision>
  <dcterms:created xsi:type="dcterms:W3CDTF">2019-02-13T10:05:47Z</dcterms:created>
  <dcterms:modified xsi:type="dcterms:W3CDTF">2019-02-13T10:53:59Z</dcterms:modified>
</cp:coreProperties>
</file>