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76" r:id="rId4"/>
    <p:sldId id="291" r:id="rId5"/>
    <p:sldId id="292" r:id="rId6"/>
    <p:sldId id="294" r:id="rId7"/>
    <p:sldId id="298" r:id="rId8"/>
    <p:sldId id="296" r:id="rId9"/>
    <p:sldId id="307" r:id="rId10"/>
    <p:sldId id="297" r:id="rId11"/>
    <p:sldId id="295" r:id="rId12"/>
    <p:sldId id="308" r:id="rId13"/>
    <p:sldId id="281" r:id="rId14"/>
    <p:sldId id="301" r:id="rId15"/>
    <p:sldId id="313" r:id="rId16"/>
    <p:sldId id="314" r:id="rId17"/>
    <p:sldId id="315" r:id="rId18"/>
    <p:sldId id="290" r:id="rId19"/>
    <p:sldId id="31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5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0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4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91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6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23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29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21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4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3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2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3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2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2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9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4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83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371" y="737936"/>
            <a:ext cx="7753934" cy="4684295"/>
          </a:xfrm>
        </p:spPr>
        <p:txBody>
          <a:bodyPr>
            <a:normAutofit/>
          </a:bodyPr>
          <a:lstStyle/>
          <a:p>
            <a:r>
              <a:rPr lang="ru-RU" b="1" dirty="0"/>
              <a:t>Знаки препинания при словах и конструкциях, не связанных с членами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284617"/>
            <a:ext cx="6400800" cy="150658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2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1357811" cy="6858000"/>
          </a:xfrm>
        </p:spPr>
        <p:txBody>
          <a:bodyPr>
            <a:normAutofit fontScale="92500" lnSpcReduction="10000"/>
          </a:bodyPr>
          <a:lstStyle/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Однажды было это в конце мая мы сидели на крыльце и ожидали ужина. 10) Хотя для настоящего охотника дикая утка не представляет ничего особенно пленительного но за неимением пока другой дичи дело было в начале сентября: вальдшнепы ещё не прилетали а бегать по полям за куропатками мне надоело я послушался моего охотника и отправился в Льгов. 11) Итак я в Ялте. Теперь вечер. Ветер дует как в четвёртом акте Чайки но ко мне никто не приходит а напротив я сам должен буду уйти после десяти надевши шубу. 12) Он предчувствовал что князь Андрей одним словом одним аргументом уронит всё его умение. 13) Одним словом у этого человека [Беликова] наблюдалось постоянное и непреодолимое стремление окружить себя оболочкой создать себе так сказать футляр который уединил бы его, защитил бы от внешних влияний. 14) Рыбачьи лодки с трудом отмечаемые глазом такими они казались маленькими дремали в морской глади недалеко от дому. 15) Сторожка лесника как успел заметить Николай Николаевич была поставлена на сваях так что между её полом и землею оставалось свободное пространство.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808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537" y="137126"/>
            <a:ext cx="10673599" cy="1507067"/>
          </a:xfrm>
        </p:spPr>
        <p:txBody>
          <a:bodyPr/>
          <a:lstStyle/>
          <a:p>
            <a:r>
              <a:rPr lang="ru-RU" dirty="0"/>
              <a:t>Обращение. Междометия и слова-предложения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5453"/>
            <a:ext cx="11229473" cy="5236349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Если обращение стоит в начале предложения, то отделяется запятой или восклицательным знаком (при сильном чувстве).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Если обращение стоит внутри предложения, то выделяется запятыми с двух сторон.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Если обращение стоит в конце предложения, то перед ним ставится запятая, а после него тот знак, который нужен по смыслу предложения.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10545262" cy="15070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5453"/>
            <a:ext cx="11357811" cy="5542547"/>
          </a:xfrm>
        </p:spPr>
        <p:txBody>
          <a:bodyPr>
            <a:normAutofit lnSpcReduction="100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Если части распространённого обращения разделены членами предложения, то каждая часть выделяется запятыми.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Частица О от обращения знаками препинания не отделяется.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Междометия отделяются от следующего за ними предложения запятой или восклицательным знаком.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Слова-предложения ДА и НЕТ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отделяются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предложения, раскрывающего их смысл, запятой или восклицательным знаком.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Нет, не покинул я тебя. Да! Время летит очень быстро.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4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14277" y="840148"/>
            <a:ext cx="11774905" cy="6017851"/>
          </a:xfrm>
        </p:spPr>
        <p:txBody>
          <a:bodyPr>
            <a:normAutofit fontScale="92500" lnSpcReduction="10000"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Спишите, расставляя знаки препинания и объясняя их употребление.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Ну гость неприглашённый быть может батюшка войдёт! 2) Конечно вам расстаться тяжело? 3) Ах в самом деле рассвело! 4) Пожалуй на меня всю суматоху сложит. 5) Проснулась — кто-то говорит: ваш голос был, что думаю так рано? 6) Как все московские ваш батюшка таков: желал бы зятя он с звездами да с чинами, а при звездах не все богаты между нами. Ну разумеется к тому б и деньги, чтоб пожить, чтоб мог давать он балы; вот например полковник Скалозуб: и золотой мешок, и метит в генералы. 7) Да с Чацким правда мы воспитаны росли. 8) Пусть я посватаюсь, вы что бы мне сказали? — Сказал бы я во-первых не блажи именьем брат не управляй оплошно, а главное поди-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тка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послужи. 9) Ах Александр Андреич дурно брат!.. Ко мне он жалует частенько; я всякому ты знаешь рад. 10) По моему сужденью пожар способствовал ей много к украшенью. 11) Ну право что бы вам в Москве у нас служить? 12) Из шумного я заседанья. Пожалуйста молчи, я слово дал молчать.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5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832" y="125703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dirty="0"/>
              <a:t>Уточняющие, пояснительные и присоединительные члены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80779"/>
            <a:ext cx="11229474" cy="5651518"/>
          </a:xfrm>
        </p:spPr>
        <p:txBody>
          <a:bodyPr>
            <a:no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Уточняющие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члены предложения, уточняющие, конкретизирующие предшествующий член предложения и выполняющие одинаковую с ним синтаксическую функцию.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роли уточняющих членов выступают обстоятельства, чаще всего времени и места, а также определения.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зависимости от смысла одни и те же слова могут быть не быть уточняющими. В гости мы пойдем сегодня в восемь часов вечера. – Сегодня, в восемь часов вечера, мы пойдем в гости.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 уточняются определения со значением цвета, размера, возраста.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Уточняющие слова могут конкретизировать местоимения и местоименные наречия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этот, тот, такой, там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т.д.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8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8336" y="603241"/>
            <a:ext cx="10876417" cy="5651518"/>
          </a:xfrm>
        </p:spPr>
        <p:txBody>
          <a:bodyPr>
            <a:no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Пояснительные члены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члены предложения, поясняющие смысл предшествующего слова или дающие ему другое название. Выделяются запятыми.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 пояснительными членами предложения могут стоять слова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именно, то есть, иначе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Вместо них может стоять тире.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Пояснительное определение обычно не обособляется, а отделяется от поясняемого определения запятой.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Пояснительная конструкция по структуре может быть предложением. При наличии союзов – отделяется запятой, без – тире.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449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38FBBA-6C1A-8B4B-902F-3FB8DA9E2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685799"/>
            <a:ext cx="10475495" cy="5811253"/>
          </a:xfrm>
        </p:spPr>
        <p:txBody>
          <a:bodyPr>
            <a:normAutofit lnSpcReduction="100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Присоединительные члены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слова или конструкции, содержащие дополнительные к основному высказыванию сообщения, возникающие в процессе высказывания.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Обычно присоединяются словами даже, особенно, например, в частности, в том числе, притом, да и, да и вообще.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Конструкция, тесно связанная по смыслу с последующей частью, не выделяется запятыми с обеих сторон, а только отделяется запятой от предшествующей части.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Присоединительные конструкции могут включаться в предложение без союзов. Тогда ставится тире.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Иногда перед присоединительной конструкцией ставится многоточие.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571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488D6-F59A-4120-5BA9-595A9298A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959" y="268259"/>
            <a:ext cx="8534400" cy="1507067"/>
          </a:xfrm>
        </p:spPr>
        <p:txBody>
          <a:bodyPr/>
          <a:lstStyle/>
          <a:p>
            <a:r>
              <a:rPr lang="ru-RU" dirty="0"/>
              <a:t>Задание 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E3111E-601A-D443-1997-C6B917173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76462" y="625642"/>
            <a:ext cx="11389894" cy="5964099"/>
          </a:xfrm>
        </p:spPr>
        <p:txBody>
          <a:bodyPr>
            <a:normAutofit/>
          </a:bodyPr>
          <a:lstStyle/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Спишите предложения, раскрывая скобки, вставляя в слова пропущенные буквы и расставляя недостающие знаки препинания. Подчеркните обособленные второстепенные члены и объясните постановку знаков препинания.</a:t>
            </a:r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Больше 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мес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ца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двадцатого июня пришлось мне прожить в Центральном лагере 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спрята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..ом глубоко в ущелье красных и ж..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лтых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меловых 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песча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иков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2. 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Остриже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ый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(под)машинку худой 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заг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ревший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фиолетовой черноты Пресняков (не)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устрашимо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сидел (на)корточках на узкой ступеньке в отвесном обрыве. 3. Слушая генерал смотрел (в)низ склонив морщинистую шею. 4. Дед (не)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ожиданно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продал дом кабатчику купив другой по (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К,к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анатной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улице; 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немоще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ая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заросшая травою чистая и тихая она выходила прямо в поле и была снизана из маленьких пестро 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окраше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ых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домиков. 5. Он 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прош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..л в высокое помещение и тихо прикрыв дверь (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ые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)слышно остановился смотря на 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пос..девшую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женщину в ч..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рном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платье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852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1AFFA-BDBD-FDA9-36D1-46145C6F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-262200"/>
            <a:ext cx="8534400" cy="15070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E42AF1-80A5-CE7B-F85F-EBDCC8EEE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33137" y="882316"/>
            <a:ext cx="11940925" cy="6416842"/>
          </a:xfrm>
        </p:spPr>
        <p:txBody>
          <a:bodyPr>
            <a:normAutofit lnSpcReduction="10000"/>
          </a:bodyPr>
          <a:lstStyle/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Весь день Анна провела дома (то)есть у Облонских и не принимала (н..)кого. 7. В двадцати шагах от палаток на поляне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..ой с трёх сторон кустарником а с одной стороны горной рекой начинающие альпинисты занимались зарядкой. 8. Она [Суламифь] вышла из бас..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ейна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свежая холодная и благоухающая покрытая дрожащими каплями воды. 9. (Н..)кого не будет в доме кроме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сумер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..к. 10. Чуть сутулясь вобрав голову в плечи он [Панфилов] сидел за большим письме..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ым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столом просматривая какие(то) бумаги. 11. На сцене сияя умилённой актёрской улыбкой стояла вся в брил..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иантах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госпожа Шевалье. У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бар..ера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отделявшего залу от сцены толпилась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молодёж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восторгу которой кисло-снисходительно улыбались подбирая под себя ноги важные люди сидевшие в первом ряду партера. 12. Цыганка(гадалка) стоит у дороги и ярко смеётся сверкая белыми зубами сама тёмная вся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релая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лохмотьях красной юбки босая с растрепавшейся по ветру косой.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876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1AFFA-BDBD-FDA9-36D1-46145C6F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-262200"/>
            <a:ext cx="8534400" cy="1507067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E42AF1-80A5-CE7B-F85F-EBDCC8EEE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33137" y="882316"/>
            <a:ext cx="11940925" cy="6416842"/>
          </a:xfrm>
        </p:spPr>
        <p:txBody>
          <a:bodyPr>
            <a:normAutofit fontScale="92500" lnSpcReduction="10000"/>
          </a:bodyPr>
          <a:lstStyle/>
          <a:p>
            <a:pPr marL="457200" indent="450215" algn="just">
              <a:lnSpc>
                <a:spcPct val="107000"/>
              </a:lnSpc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Спишите текст, вставив пропущенные буквы и знаки препинания. Выделите вводные слова. Так, где это возможно, подберите к вводным словам синонимы. Сделайте синтаксический разбор предложений из второго абзаца.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этой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деревн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вот уже лет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трист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или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четырест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живут поморы. Жизнь этих людей поэтична в самом изначальном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этого слова. Впрочем, поэзия имеет много кругов... Бывают минуты, когда кажется, что живёшь ты здесь веки вечные, что впереди у тебя ещё больше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врем..ни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 вовсе (не)нужно жадно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пускат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(?)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изучение, а может быть, самое важное сейчас — просто посидеть и посмотреть.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Солнце, кажется, остановилось, а берег за нами крадёт(?)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всё дальше в море, (вот)вот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закро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..т солнце, и нам хочется, что(бы) оно скорее село. Но оно всё (не)садит(?)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 берег наконец закрывает его.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бросаю своего боцмана и вылезаю вместе со всеми на берег. Белая ночь перешла в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..свет. Может быть, и солнце встало, но его (не)видно за тучами. Очень тихо, толь ко р..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систая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трава хрустит под нашими сапогами... Река (не)подвижна, моторка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пр..ткнулась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берегу. И берега (не)подвижны. Так редко это вид..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шь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этот рассветный час в лесу, на реке... Короткая минута отдыха, короткие тихие слова и тихие улыбки — слова и улыбки о здешнем: о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сен..косе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 комарах, о реке, о рыбе, о коровах, которые в эту минуту пасутся, лежат и стоят (не)подвижно где(то) там, в лугах, выше по реке. Последние взгляды кругом, последнее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ждение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тишиной, и мы опять в лодке... И можно снов.. вспоминать Архангельск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3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i="1" dirty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048696"/>
            <a:ext cx="10635916" cy="5651518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Разберите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примеры.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Укажите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роль выделенных слов и словосочетаний в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Ты догадался, мой читатель, с кем бился доблестный Руслан. 2. Чу! Вдруг раздался рога звон, и кто-то карлу вызывает. 3. Увы, ни камни ожерелья, ни сарафан, ни перлов ряд, ни песни лести и веселья её души не веселят. 4. Итак, домой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пришед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Евгений стряхнул шинель, разделся, лёг. 5. С А.И. Швабриным, разумеется, виделся я каждый день. 6. Подруга дней моих суровых, голубка дряхлая моя! Одна в глуши лесов сосновых давно, давно ты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ждёшь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меня. 7. Еду, еду в чистом поле; колокольчик динь-динь-динь.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Вводные слова и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6673" y="1048696"/>
            <a:ext cx="11394932" cy="5651518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Вводные слова и предложения выделяются запятыми.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Конечно, не один Евгений смятенье Тани видеть мог.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Вводные предложения, имеющие характер дополнительных замечаний или пояснений к высказываемой мысли, выделяются скобками или, реже, тире.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Прислушивался не столько к своим мыслям (он не мог еще разобрать их), сколько к своему душевному состоянию.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B02A528F-659B-64A5-47FF-937D64F40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224589" y="256674"/>
            <a:ext cx="11967409" cy="6464968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Вводные слова выражают различное отношение говорящего к тому, о чем он сообщает.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уверенность: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безусловно, без сомнения, бесспорно, естественно, конечно, правда, разумеется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неуверенность: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вероятно, видимо, возможно, кажется, может быть, наверное, пожалуй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чувства: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досаде, к несчастью, к радости, к счастью, на беду, чего доброго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источник сообщения: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говорят, по-моему, по чьему-нибудь сообщению, помнится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последовательность и связь между событиями: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во-первых, следовательно, итак, таким образом, значит, однако, с одной/другой стороны, скажем, стало быть.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перечисленные слова являются членами предложения, то запятыми не выделяются.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Поезд мчит меня к счастью. Мы не надеялись никогда более встретиться, однако встретились.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823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BCFAB-3150-F22C-6E7F-87115D32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76059"/>
            <a:ext cx="8534400" cy="1507067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D0D3FE-9D68-8014-9C6E-B26A8B17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21" y="1459832"/>
            <a:ext cx="10651957" cy="5122109"/>
          </a:xfrm>
        </p:spPr>
        <p:txBody>
          <a:bodyPr>
            <a:normAutofit fontScale="92500" lnSpcReduction="20000"/>
          </a:bodyPr>
          <a:lstStyle/>
          <a:p>
            <a:pPr marL="457200" indent="450215" algn="just">
              <a:lnSpc>
                <a:spcPct val="107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Укажите, где выделенные слова являются членами предложения, и где – вводными словами. Расставьте запятые.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Упражнение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 быть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выполнено чисто и аккуратно. 2. Ученик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 быть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торопился и не продумал задания до конца. 3. В результате быстрого таяния снега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наводнение. 4. В мае месяце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будут заморозки.  5. Удостоверение, выданное завкомом,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действительно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конца года. 6.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Действительно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течение всего сентября стояла чудесная погода. 7. Решение по делу было совершенно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очевидно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8. Поезд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очевидно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немного запаздывает. 9. Мы с товарищем обо всем договорились, но он неожиданно поступил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наоборот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10. Проигрыш не обескуражил шахматиста, он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наоборот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заставил его в дальнейшем играть более внимательно. 11. Что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твое молчание? 12.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ты приедешь ко мне вечером?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0"/>
            <a:ext cx="10080041" cy="1507067"/>
          </a:xfrm>
        </p:spPr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8147"/>
            <a:ext cx="11507789" cy="5733655"/>
          </a:xfrm>
        </p:spPr>
        <p:txBody>
          <a:bodyPr>
            <a:normAutofit/>
          </a:bodyPr>
          <a:lstStyle/>
          <a:p>
            <a:pPr marL="457200" indent="450215" algn="just">
              <a:lnSpc>
                <a:spcPct val="107000"/>
              </a:lnSpc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Составьте по два предложения со словами. В одном случае слово должно быть вводным, в другом – членом предложения.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По-моему, к несчастью, скажем, вероятно.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10545262" cy="1507067"/>
          </a:xfrm>
        </p:spPr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7326"/>
            <a:ext cx="11117179" cy="5590674"/>
          </a:xfrm>
        </p:spPr>
        <p:txBody>
          <a:bodyPr>
            <a:normAutofit lnSpcReduction="10000"/>
          </a:bodyPr>
          <a:lstStyle/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Расставьте знаки препинания, вводные слова и вставные конструкции подчеркните.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1) Лошади сани деревья бык привязанный к столбу всё было бело и казалось мягким пушистым. 2) И плетни и белевшая на дворах скотина и крыши домов всё казалось спало здоровым тихим трудовым сном. 3) Ружья пробывшие двое суток на морозе и вероятно густо смазанные маслом дали осечки. 4) На такой ясный и убедительный довод отвечать разумеется было нечего. 5) У самого края воды лежала какая-то большая тёмная масса... Несомненно это был морской зверь выброшенный волнами на берег. 6) Птицы по-видимому зябли на снегу и поэтому сбились в одну кучу... 7) К несчастью частые и сильные дожди мешали успешному ходу путешествия.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25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589"/>
            <a:ext cx="11229473" cy="6352674"/>
          </a:xfrm>
        </p:spPr>
        <p:txBody>
          <a:bodyPr>
            <a:noAutofit/>
          </a:bodyPr>
          <a:lstStyle/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Сквозь отверстие виднелась часть низенького домика с двумя к удивлению моему освещёнными окнами. 9) Самое лучшее время для ловли неводом бывает по рассказам крестьян весной и осенью. 10) Итак два почтенных мужа честь и украшение Миргорода поссорились между собой. 11) Он [Овсянников] например не любил рессорных экипажей. 12) Цель нашей дискуссии во-первых ознакомить писателей с новыми требованиями миллионов читателей во-вторых расширить и углубить тематику искусства в-третьих направить некоторых товарищей на широкую дорогу. 13) Опекушин был выходцем из простого народа, сперва самоучка затем признанный художник и наконец академик. 14) Князь Василий говорил всегда лениво как актёр говорит роль старой пьесы. Анна Павловна Шерер напротив несмотря на свои сорок лет была преисполнена оживления и порывов. 15) Нрава она была весьма смирного или лучше сказать запуганного.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11229473" cy="6400800"/>
          </a:xfrm>
        </p:spPr>
        <p:txBody>
          <a:bodyPr>
            <a:noAutofit/>
          </a:bodyPr>
          <a:lstStyle/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1) Так вот как высказано выше с годами важен я не стал. 2) Осмотревшись я пошёл как мне казалось прямо к морю но на пути встретил лесное болото заваленное колодником. 3) Проводив жениха Надя пошла к себе наверх где жила с матерью нижний этаж занимала бабушка. 4) Дмитрий так звали моего соседа был мало заметен в классе. 5) Однажды наступил уже май но никто кажется не заметил тогда ни ледохода на Москве-реке ни цветущей черёмухи я стоял в толпе у памятника. 6) Мужское население станицы живёт в походах и на кордонах или постах как называют казаки. 7) Овсянников полетел в овраг вместе с беговыми дрожками мальчиком сидевшим сзади и лошадью. К счастью на дне оврага грудами лежал песок. 8) Мне помогал маляр или как он сам называл себя подрядчик малярных работ.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2774</TotalTime>
  <Words>2391</Words>
  <Application>Microsoft Office PowerPoint</Application>
  <PresentationFormat>Широкоэкранный</PresentationFormat>
  <Paragraphs>64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Century Gothic</vt:lpstr>
      <vt:lpstr>Times New Roman</vt:lpstr>
      <vt:lpstr>Wingdings 3</vt:lpstr>
      <vt:lpstr>Сектор</vt:lpstr>
      <vt:lpstr>Знаки препинания при словах и конструкциях, не связанных с членами предложения</vt:lpstr>
      <vt:lpstr>Задание</vt:lpstr>
      <vt:lpstr>Вводные слова и предложения</vt:lpstr>
      <vt:lpstr>Презентация PowerPoint</vt:lpstr>
      <vt:lpstr>Задание 1</vt:lpstr>
      <vt:lpstr>Задание 2</vt:lpstr>
      <vt:lpstr>Задание 3</vt:lpstr>
      <vt:lpstr>Презентация PowerPoint</vt:lpstr>
      <vt:lpstr>Презентация PowerPoint</vt:lpstr>
      <vt:lpstr>Презентация PowerPoint</vt:lpstr>
      <vt:lpstr>Обращение. Междометия и слова-предложения</vt:lpstr>
      <vt:lpstr>Презентация PowerPoint</vt:lpstr>
      <vt:lpstr>Задание 4</vt:lpstr>
      <vt:lpstr>Уточняющие, пояснительные и присоединительные члены предложения</vt:lpstr>
      <vt:lpstr>Презентация PowerPoint</vt:lpstr>
      <vt:lpstr>Презентация PowerPoint</vt:lpstr>
      <vt:lpstr>Задание 5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русской орфографии. Правописание корней и приставок в русском языке.</dc:title>
  <dc:creator>Белозор Анастасия Сергеевна</dc:creator>
  <cp:lastModifiedBy>Белозор Анастасия Сергеевна</cp:lastModifiedBy>
  <cp:revision>56</cp:revision>
  <dcterms:created xsi:type="dcterms:W3CDTF">2022-11-23T07:38:40Z</dcterms:created>
  <dcterms:modified xsi:type="dcterms:W3CDTF">2023-02-15T06:39:58Z</dcterms:modified>
</cp:coreProperties>
</file>