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2" r:id="rId3"/>
    <p:sldId id="271" r:id="rId4"/>
    <p:sldId id="273" r:id="rId5"/>
    <p:sldId id="265" r:id="rId6"/>
    <p:sldId id="266" r:id="rId7"/>
    <p:sldId id="270" r:id="rId8"/>
    <p:sldId id="268" r:id="rId9"/>
    <p:sldId id="275" r:id="rId10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3131"/>
    <a:srgbClr val="C1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8934" autoAdjust="0"/>
  </p:normalViewPr>
  <p:slideViewPr>
    <p:cSldViewPr>
      <p:cViewPr>
        <p:scale>
          <a:sx n="66" d="100"/>
          <a:sy n="66" d="100"/>
        </p:scale>
        <p:origin x="-214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Препарат 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Препарат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Препарат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33728"/>
        <c:axId val="34272384"/>
      </c:lineChart>
      <c:catAx>
        <c:axId val="3423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72384"/>
        <c:crosses val="autoZero"/>
        <c:auto val="1"/>
        <c:lblAlgn val="ctr"/>
        <c:lblOffset val="100"/>
        <c:noMultiLvlLbl val="0"/>
      </c:catAx>
      <c:valAx>
        <c:axId val="3427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33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E010C-10EA-492F-9446-8312676FADCC}" type="doc">
      <dgm:prSet loTypeId="urn:microsoft.com/office/officeart/2005/8/layout/cycle5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D996D07-5340-4341-8F10-B3B56B44BBFD}">
      <dgm:prSet phldrT="[Текст]"/>
      <dgm:spPr/>
      <dgm:t>
        <a:bodyPr/>
        <a:lstStyle/>
        <a:p>
          <a:r>
            <a:rPr lang="ru-RU" dirty="0" smtClean="0"/>
            <a:t>Маркетинг</a:t>
          </a:r>
          <a:endParaRPr lang="ru-RU" dirty="0"/>
        </a:p>
      </dgm:t>
    </dgm:pt>
    <dgm:pt modelId="{0BBCE5C8-B03C-41D5-BF5D-80578C30973B}" type="parTrans" cxnId="{4A1A0414-2EFB-454B-A814-51D2555D4280}">
      <dgm:prSet/>
      <dgm:spPr/>
      <dgm:t>
        <a:bodyPr/>
        <a:lstStyle/>
        <a:p>
          <a:endParaRPr lang="ru-RU"/>
        </a:p>
      </dgm:t>
    </dgm:pt>
    <dgm:pt modelId="{4C43C2BF-C3BB-4184-BF31-10DB36E93ADE}" type="sibTrans" cxnId="{4A1A0414-2EFB-454B-A814-51D2555D4280}">
      <dgm:prSet/>
      <dgm:spPr/>
      <dgm:t>
        <a:bodyPr/>
        <a:lstStyle/>
        <a:p>
          <a:endParaRPr lang="ru-RU"/>
        </a:p>
      </dgm:t>
    </dgm:pt>
    <dgm:pt modelId="{57D03DAF-F443-4202-8908-51C091429DBB}">
      <dgm:prSet phldrT="[Текст]"/>
      <dgm:spPr/>
      <dgm:t>
        <a:bodyPr/>
        <a:lstStyle/>
        <a:p>
          <a:r>
            <a:rPr lang="ru-RU" dirty="0" smtClean="0"/>
            <a:t>Производство</a:t>
          </a:r>
          <a:endParaRPr lang="ru-RU" dirty="0"/>
        </a:p>
      </dgm:t>
    </dgm:pt>
    <dgm:pt modelId="{8836D57D-45FE-45F6-BBAC-FB946BF9C425}" type="parTrans" cxnId="{1C9CB8ED-234D-43F1-BEAB-F831C34348B4}">
      <dgm:prSet/>
      <dgm:spPr/>
      <dgm:t>
        <a:bodyPr/>
        <a:lstStyle/>
        <a:p>
          <a:endParaRPr lang="ru-RU"/>
        </a:p>
      </dgm:t>
    </dgm:pt>
    <dgm:pt modelId="{455AF38B-F667-44EB-B2D1-ABCAB144DBF6}" type="sibTrans" cxnId="{1C9CB8ED-234D-43F1-BEAB-F831C34348B4}">
      <dgm:prSet/>
      <dgm:spPr/>
      <dgm:t>
        <a:bodyPr/>
        <a:lstStyle/>
        <a:p>
          <a:endParaRPr lang="ru-RU"/>
        </a:p>
      </dgm:t>
    </dgm:pt>
    <dgm:pt modelId="{0DE65863-B6C8-4EEA-8302-25DAAF2F129B}">
      <dgm:prSet phldrT="[Текст]"/>
      <dgm:spPr/>
      <dgm:t>
        <a:bodyPr/>
        <a:lstStyle/>
        <a:p>
          <a:r>
            <a:rPr lang="ru-RU" dirty="0" smtClean="0"/>
            <a:t>Логистика</a:t>
          </a:r>
          <a:endParaRPr lang="ru-RU" dirty="0"/>
        </a:p>
      </dgm:t>
    </dgm:pt>
    <dgm:pt modelId="{FD03DA26-9273-459D-A292-3915C75BF340}" type="parTrans" cxnId="{0E5E3D30-EE8B-4746-B406-4AFB6F25D0BD}">
      <dgm:prSet/>
      <dgm:spPr/>
      <dgm:t>
        <a:bodyPr/>
        <a:lstStyle/>
        <a:p>
          <a:endParaRPr lang="ru-RU"/>
        </a:p>
      </dgm:t>
    </dgm:pt>
    <dgm:pt modelId="{7C01D9A8-D5B8-49B7-A31B-3052E2C2A160}" type="sibTrans" cxnId="{0E5E3D30-EE8B-4746-B406-4AFB6F25D0BD}">
      <dgm:prSet/>
      <dgm:spPr/>
      <dgm:t>
        <a:bodyPr/>
        <a:lstStyle/>
        <a:p>
          <a:endParaRPr lang="ru-RU"/>
        </a:p>
      </dgm:t>
    </dgm:pt>
    <dgm:pt modelId="{3AB33022-70AF-4503-BA15-3532F524B501}">
      <dgm:prSet phldrT="[Текст]"/>
      <dgm:spPr/>
      <dgm:t>
        <a:bodyPr/>
        <a:lstStyle/>
        <a:p>
          <a:r>
            <a:rPr lang="ru-RU" dirty="0" smtClean="0"/>
            <a:t>Реализация</a:t>
          </a:r>
          <a:endParaRPr lang="ru-RU" dirty="0"/>
        </a:p>
      </dgm:t>
    </dgm:pt>
    <dgm:pt modelId="{A75FD64C-7F16-4E61-905A-0117CB04EEA3}" type="parTrans" cxnId="{BAF4491E-8116-426A-A94E-7E97F81E2BBF}">
      <dgm:prSet/>
      <dgm:spPr/>
      <dgm:t>
        <a:bodyPr/>
        <a:lstStyle/>
        <a:p>
          <a:endParaRPr lang="ru-RU"/>
        </a:p>
      </dgm:t>
    </dgm:pt>
    <dgm:pt modelId="{4495D165-2074-4495-9D8D-5BEDA83938E6}" type="sibTrans" cxnId="{BAF4491E-8116-426A-A94E-7E97F81E2BBF}">
      <dgm:prSet/>
      <dgm:spPr/>
      <dgm:t>
        <a:bodyPr/>
        <a:lstStyle/>
        <a:p>
          <a:endParaRPr lang="ru-RU"/>
        </a:p>
      </dgm:t>
    </dgm:pt>
    <dgm:pt modelId="{468069F2-2FC5-406C-AED5-916B7C79646E}">
      <dgm:prSet phldrT="[Текст]"/>
      <dgm:spPr/>
      <dgm:t>
        <a:bodyPr/>
        <a:lstStyle/>
        <a:p>
          <a:r>
            <a:rPr lang="ru-RU" dirty="0" smtClean="0"/>
            <a:t>Сервис</a:t>
          </a:r>
          <a:endParaRPr lang="ru-RU" dirty="0"/>
        </a:p>
      </dgm:t>
    </dgm:pt>
    <dgm:pt modelId="{C225DC76-BA91-421D-AD9C-DEB5AB8F9903}" type="parTrans" cxnId="{AECBB357-C1ED-4B17-814B-47025FF47419}">
      <dgm:prSet/>
      <dgm:spPr/>
      <dgm:t>
        <a:bodyPr/>
        <a:lstStyle/>
        <a:p>
          <a:endParaRPr lang="ru-RU"/>
        </a:p>
      </dgm:t>
    </dgm:pt>
    <dgm:pt modelId="{60FBADFE-D8A1-40F8-A77F-DEE1268CA9CB}" type="sibTrans" cxnId="{AECBB357-C1ED-4B17-814B-47025FF47419}">
      <dgm:prSet/>
      <dgm:spPr/>
      <dgm:t>
        <a:bodyPr/>
        <a:lstStyle/>
        <a:p>
          <a:endParaRPr lang="ru-RU"/>
        </a:p>
      </dgm:t>
    </dgm:pt>
    <dgm:pt modelId="{C99D6755-1705-4F23-BBEE-C538F74E6F3C}" type="pres">
      <dgm:prSet presAssocID="{9D1E010C-10EA-492F-9446-8312676FAD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EF1EEE-B237-45B4-B1F1-0EAC0324B32B}" type="pres">
      <dgm:prSet presAssocID="{CD996D07-5340-4341-8F10-B3B56B44BBF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B783B-BE02-4F72-A984-6577B1E33435}" type="pres">
      <dgm:prSet presAssocID="{CD996D07-5340-4341-8F10-B3B56B44BBFD}" presName="spNode" presStyleCnt="0"/>
      <dgm:spPr/>
    </dgm:pt>
    <dgm:pt modelId="{C32430B3-5BAF-4947-9357-45886E4DE487}" type="pres">
      <dgm:prSet presAssocID="{4C43C2BF-C3BB-4184-BF31-10DB36E93AD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8CDCEAEC-FD60-43E9-B08D-C2C1BC4D303A}" type="pres">
      <dgm:prSet presAssocID="{57D03DAF-F443-4202-8908-51C091429D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1B147-448A-40BF-9B44-3F6AA73A8D9D}" type="pres">
      <dgm:prSet presAssocID="{57D03DAF-F443-4202-8908-51C091429DBB}" presName="spNode" presStyleCnt="0"/>
      <dgm:spPr/>
    </dgm:pt>
    <dgm:pt modelId="{38FC459D-3C73-4479-8607-2F4A10BC4E31}" type="pres">
      <dgm:prSet presAssocID="{455AF38B-F667-44EB-B2D1-ABCAB144DBF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641EFEC-CFE6-4FD8-B9E8-AC0A0E38C22A}" type="pres">
      <dgm:prSet presAssocID="{0DE65863-B6C8-4EEA-8302-25DAAF2F12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34ECE-CB0B-4A87-8E03-498DD8ADF6C1}" type="pres">
      <dgm:prSet presAssocID="{0DE65863-B6C8-4EEA-8302-25DAAF2F129B}" presName="spNode" presStyleCnt="0"/>
      <dgm:spPr/>
    </dgm:pt>
    <dgm:pt modelId="{74C2D237-8ED8-4BE1-81B6-1817DCA3CC5D}" type="pres">
      <dgm:prSet presAssocID="{7C01D9A8-D5B8-49B7-A31B-3052E2C2A16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985B106-DF24-433F-883D-DF413C53E317}" type="pres">
      <dgm:prSet presAssocID="{3AB33022-70AF-4503-BA15-3532F524B50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08750-0D76-411E-9A08-8B8F07323FF5}" type="pres">
      <dgm:prSet presAssocID="{3AB33022-70AF-4503-BA15-3532F524B501}" presName="spNode" presStyleCnt="0"/>
      <dgm:spPr/>
    </dgm:pt>
    <dgm:pt modelId="{A2535417-F9A3-48E1-A94E-B7332339BE6F}" type="pres">
      <dgm:prSet presAssocID="{4495D165-2074-4495-9D8D-5BEDA83938E6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138E200-DE6D-45BD-B9D3-1C2874662A33}" type="pres">
      <dgm:prSet presAssocID="{468069F2-2FC5-406C-AED5-916B7C79646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1031A-B15D-467D-95FD-BD35D791793A}" type="pres">
      <dgm:prSet presAssocID="{468069F2-2FC5-406C-AED5-916B7C79646E}" presName="spNode" presStyleCnt="0"/>
      <dgm:spPr/>
    </dgm:pt>
    <dgm:pt modelId="{1A8E6AE8-FAE3-4FA4-A324-BE1ADAB85E26}" type="pres">
      <dgm:prSet presAssocID="{60FBADFE-D8A1-40F8-A77F-DEE1268CA9CB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872F19A8-61F0-46BE-9AC5-DAC6D6213D60}" type="presOf" srcId="{455AF38B-F667-44EB-B2D1-ABCAB144DBF6}" destId="{38FC459D-3C73-4479-8607-2F4A10BC4E31}" srcOrd="0" destOrd="0" presId="urn:microsoft.com/office/officeart/2005/8/layout/cycle5"/>
    <dgm:cxn modelId="{8F51DAB8-D866-45A2-82D7-B0BFE81F0AB8}" type="presOf" srcId="{3AB33022-70AF-4503-BA15-3532F524B501}" destId="{B985B106-DF24-433F-883D-DF413C53E317}" srcOrd="0" destOrd="0" presId="urn:microsoft.com/office/officeart/2005/8/layout/cycle5"/>
    <dgm:cxn modelId="{AECBB357-C1ED-4B17-814B-47025FF47419}" srcId="{9D1E010C-10EA-492F-9446-8312676FADCC}" destId="{468069F2-2FC5-406C-AED5-916B7C79646E}" srcOrd="4" destOrd="0" parTransId="{C225DC76-BA91-421D-AD9C-DEB5AB8F9903}" sibTransId="{60FBADFE-D8A1-40F8-A77F-DEE1268CA9CB}"/>
    <dgm:cxn modelId="{1C9CB8ED-234D-43F1-BEAB-F831C34348B4}" srcId="{9D1E010C-10EA-492F-9446-8312676FADCC}" destId="{57D03DAF-F443-4202-8908-51C091429DBB}" srcOrd="1" destOrd="0" parTransId="{8836D57D-45FE-45F6-BBAC-FB946BF9C425}" sibTransId="{455AF38B-F667-44EB-B2D1-ABCAB144DBF6}"/>
    <dgm:cxn modelId="{C8D21C8E-8BC6-41CD-BA3A-2FDC28029DC2}" type="presOf" srcId="{468069F2-2FC5-406C-AED5-916B7C79646E}" destId="{F138E200-DE6D-45BD-B9D3-1C2874662A33}" srcOrd="0" destOrd="0" presId="urn:microsoft.com/office/officeart/2005/8/layout/cycle5"/>
    <dgm:cxn modelId="{24C7092A-0E33-4066-9AEB-18AEC5771E6E}" type="presOf" srcId="{4495D165-2074-4495-9D8D-5BEDA83938E6}" destId="{A2535417-F9A3-48E1-A94E-B7332339BE6F}" srcOrd="0" destOrd="0" presId="urn:microsoft.com/office/officeart/2005/8/layout/cycle5"/>
    <dgm:cxn modelId="{BAF4491E-8116-426A-A94E-7E97F81E2BBF}" srcId="{9D1E010C-10EA-492F-9446-8312676FADCC}" destId="{3AB33022-70AF-4503-BA15-3532F524B501}" srcOrd="3" destOrd="0" parTransId="{A75FD64C-7F16-4E61-905A-0117CB04EEA3}" sibTransId="{4495D165-2074-4495-9D8D-5BEDA83938E6}"/>
    <dgm:cxn modelId="{0E5E3D30-EE8B-4746-B406-4AFB6F25D0BD}" srcId="{9D1E010C-10EA-492F-9446-8312676FADCC}" destId="{0DE65863-B6C8-4EEA-8302-25DAAF2F129B}" srcOrd="2" destOrd="0" parTransId="{FD03DA26-9273-459D-A292-3915C75BF340}" sibTransId="{7C01D9A8-D5B8-49B7-A31B-3052E2C2A160}"/>
    <dgm:cxn modelId="{16DD01D8-6FC1-4CED-8499-4DF9AFD3BCBB}" type="presOf" srcId="{7C01D9A8-D5B8-49B7-A31B-3052E2C2A160}" destId="{74C2D237-8ED8-4BE1-81B6-1817DCA3CC5D}" srcOrd="0" destOrd="0" presId="urn:microsoft.com/office/officeart/2005/8/layout/cycle5"/>
    <dgm:cxn modelId="{6DAFFDE5-EFD4-4036-B68B-D620E299C0A7}" type="presOf" srcId="{57D03DAF-F443-4202-8908-51C091429DBB}" destId="{8CDCEAEC-FD60-43E9-B08D-C2C1BC4D303A}" srcOrd="0" destOrd="0" presId="urn:microsoft.com/office/officeart/2005/8/layout/cycle5"/>
    <dgm:cxn modelId="{F05C251A-1108-4A8E-8B50-6FE3391757CE}" type="presOf" srcId="{9D1E010C-10EA-492F-9446-8312676FADCC}" destId="{C99D6755-1705-4F23-BBEE-C538F74E6F3C}" srcOrd="0" destOrd="0" presId="urn:microsoft.com/office/officeart/2005/8/layout/cycle5"/>
    <dgm:cxn modelId="{3794DF47-DED1-47F8-BB5F-CA82193535D5}" type="presOf" srcId="{0DE65863-B6C8-4EEA-8302-25DAAF2F129B}" destId="{F641EFEC-CFE6-4FD8-B9E8-AC0A0E38C22A}" srcOrd="0" destOrd="0" presId="urn:microsoft.com/office/officeart/2005/8/layout/cycle5"/>
    <dgm:cxn modelId="{B9457969-5226-4ECB-8183-7DCD4EF4D62E}" type="presOf" srcId="{CD996D07-5340-4341-8F10-B3B56B44BBFD}" destId="{28EF1EEE-B237-45B4-B1F1-0EAC0324B32B}" srcOrd="0" destOrd="0" presId="urn:microsoft.com/office/officeart/2005/8/layout/cycle5"/>
    <dgm:cxn modelId="{9A7BCBC1-30DA-4B35-91E3-EFD28D678EF2}" type="presOf" srcId="{4C43C2BF-C3BB-4184-BF31-10DB36E93ADE}" destId="{C32430B3-5BAF-4947-9357-45886E4DE487}" srcOrd="0" destOrd="0" presId="urn:microsoft.com/office/officeart/2005/8/layout/cycle5"/>
    <dgm:cxn modelId="{D56F8EA3-12F5-4DB7-80EF-4C24AC233476}" type="presOf" srcId="{60FBADFE-D8A1-40F8-A77F-DEE1268CA9CB}" destId="{1A8E6AE8-FAE3-4FA4-A324-BE1ADAB85E26}" srcOrd="0" destOrd="0" presId="urn:microsoft.com/office/officeart/2005/8/layout/cycle5"/>
    <dgm:cxn modelId="{4A1A0414-2EFB-454B-A814-51D2555D4280}" srcId="{9D1E010C-10EA-492F-9446-8312676FADCC}" destId="{CD996D07-5340-4341-8F10-B3B56B44BBFD}" srcOrd="0" destOrd="0" parTransId="{0BBCE5C8-B03C-41D5-BF5D-80578C30973B}" sibTransId="{4C43C2BF-C3BB-4184-BF31-10DB36E93ADE}"/>
    <dgm:cxn modelId="{D1CB2539-369C-4E54-AEA9-109C60B08666}" type="presParOf" srcId="{C99D6755-1705-4F23-BBEE-C538F74E6F3C}" destId="{28EF1EEE-B237-45B4-B1F1-0EAC0324B32B}" srcOrd="0" destOrd="0" presId="urn:microsoft.com/office/officeart/2005/8/layout/cycle5"/>
    <dgm:cxn modelId="{0C3CEE52-3719-42E5-BAF4-3492DBF10A8D}" type="presParOf" srcId="{C99D6755-1705-4F23-BBEE-C538F74E6F3C}" destId="{58EB783B-BE02-4F72-A984-6577B1E33435}" srcOrd="1" destOrd="0" presId="urn:microsoft.com/office/officeart/2005/8/layout/cycle5"/>
    <dgm:cxn modelId="{7958D602-957D-4BE6-98CC-FAB244749358}" type="presParOf" srcId="{C99D6755-1705-4F23-BBEE-C538F74E6F3C}" destId="{C32430B3-5BAF-4947-9357-45886E4DE487}" srcOrd="2" destOrd="0" presId="urn:microsoft.com/office/officeart/2005/8/layout/cycle5"/>
    <dgm:cxn modelId="{AE7E475F-1F3B-49E9-8AD1-A4A5930264C4}" type="presParOf" srcId="{C99D6755-1705-4F23-BBEE-C538F74E6F3C}" destId="{8CDCEAEC-FD60-43E9-B08D-C2C1BC4D303A}" srcOrd="3" destOrd="0" presId="urn:microsoft.com/office/officeart/2005/8/layout/cycle5"/>
    <dgm:cxn modelId="{3A20E39F-94E2-400A-8C66-7F29A7E27839}" type="presParOf" srcId="{C99D6755-1705-4F23-BBEE-C538F74E6F3C}" destId="{A8C1B147-448A-40BF-9B44-3F6AA73A8D9D}" srcOrd="4" destOrd="0" presId="urn:microsoft.com/office/officeart/2005/8/layout/cycle5"/>
    <dgm:cxn modelId="{1E66D5C5-9626-479A-9DC6-EDFA9E2EE1D5}" type="presParOf" srcId="{C99D6755-1705-4F23-BBEE-C538F74E6F3C}" destId="{38FC459D-3C73-4479-8607-2F4A10BC4E31}" srcOrd="5" destOrd="0" presId="urn:microsoft.com/office/officeart/2005/8/layout/cycle5"/>
    <dgm:cxn modelId="{05AE5415-C3B1-4737-93EA-3E010741C829}" type="presParOf" srcId="{C99D6755-1705-4F23-BBEE-C538F74E6F3C}" destId="{F641EFEC-CFE6-4FD8-B9E8-AC0A0E38C22A}" srcOrd="6" destOrd="0" presId="urn:microsoft.com/office/officeart/2005/8/layout/cycle5"/>
    <dgm:cxn modelId="{F4808B5E-2E17-470B-95F8-4E7F0495435D}" type="presParOf" srcId="{C99D6755-1705-4F23-BBEE-C538F74E6F3C}" destId="{B7934ECE-CB0B-4A87-8E03-498DD8ADF6C1}" srcOrd="7" destOrd="0" presId="urn:microsoft.com/office/officeart/2005/8/layout/cycle5"/>
    <dgm:cxn modelId="{64B3CE41-A899-450B-87CD-D8FD0C165E9F}" type="presParOf" srcId="{C99D6755-1705-4F23-BBEE-C538F74E6F3C}" destId="{74C2D237-8ED8-4BE1-81B6-1817DCA3CC5D}" srcOrd="8" destOrd="0" presId="urn:microsoft.com/office/officeart/2005/8/layout/cycle5"/>
    <dgm:cxn modelId="{73B9592B-EE76-4F51-9CF7-64011F899B62}" type="presParOf" srcId="{C99D6755-1705-4F23-BBEE-C538F74E6F3C}" destId="{B985B106-DF24-433F-883D-DF413C53E317}" srcOrd="9" destOrd="0" presId="urn:microsoft.com/office/officeart/2005/8/layout/cycle5"/>
    <dgm:cxn modelId="{C543628F-1E8B-49A8-A192-B9D265ED1859}" type="presParOf" srcId="{C99D6755-1705-4F23-BBEE-C538F74E6F3C}" destId="{28B08750-0D76-411E-9A08-8B8F07323FF5}" srcOrd="10" destOrd="0" presId="urn:microsoft.com/office/officeart/2005/8/layout/cycle5"/>
    <dgm:cxn modelId="{D5FD208E-8AA9-4421-B756-F08D1EAEBD23}" type="presParOf" srcId="{C99D6755-1705-4F23-BBEE-C538F74E6F3C}" destId="{A2535417-F9A3-48E1-A94E-B7332339BE6F}" srcOrd="11" destOrd="0" presId="urn:microsoft.com/office/officeart/2005/8/layout/cycle5"/>
    <dgm:cxn modelId="{DAC6FC2A-1F08-4651-A370-0983969C7B4A}" type="presParOf" srcId="{C99D6755-1705-4F23-BBEE-C538F74E6F3C}" destId="{F138E200-DE6D-45BD-B9D3-1C2874662A33}" srcOrd="12" destOrd="0" presId="urn:microsoft.com/office/officeart/2005/8/layout/cycle5"/>
    <dgm:cxn modelId="{100346DB-7BF4-45D1-9B36-04C846C9D173}" type="presParOf" srcId="{C99D6755-1705-4F23-BBEE-C538F74E6F3C}" destId="{8671031A-B15D-467D-95FD-BD35D791793A}" srcOrd="13" destOrd="0" presId="urn:microsoft.com/office/officeart/2005/8/layout/cycle5"/>
    <dgm:cxn modelId="{ABC4BF9F-BCC2-4146-B7F0-0A88C4475339}" type="presParOf" srcId="{C99D6755-1705-4F23-BBEE-C538F74E6F3C}" destId="{1A8E6AE8-FAE3-4FA4-A324-BE1ADAB85E2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F1EEE-B237-45B4-B1F1-0EAC0324B32B}">
      <dsp:nvSpPr>
        <dsp:cNvPr id="0" name=""/>
        <dsp:cNvSpPr/>
      </dsp:nvSpPr>
      <dsp:spPr>
        <a:xfrm>
          <a:off x="3280990" y="1908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Маркетинг</a:t>
          </a:r>
          <a:endParaRPr lang="ru-RU" sz="1800" kern="1200" dirty="0"/>
        </a:p>
      </dsp:txBody>
      <dsp:txXfrm>
        <a:off x="3333904" y="54822"/>
        <a:ext cx="1561791" cy="978124"/>
      </dsp:txXfrm>
    </dsp:sp>
    <dsp:sp modelId="{C32430B3-5BAF-4947-9357-45886E4DE487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3220519" y="275608"/>
              </a:moveTo>
              <a:arcTo wR="2163760" hR="2163760" stAng="17954090" swAng="121049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CEAEC-FD60-43E9-B08D-C2C1BC4D303A}">
      <dsp:nvSpPr>
        <dsp:cNvPr id="0" name=""/>
        <dsp:cNvSpPr/>
      </dsp:nvSpPr>
      <dsp:spPr>
        <a:xfrm>
          <a:off x="5338848" y="1497029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Производство</a:t>
          </a:r>
          <a:endParaRPr lang="ru-RU" sz="1800" kern="1200" dirty="0"/>
        </a:p>
      </dsp:txBody>
      <dsp:txXfrm>
        <a:off x="5391762" y="1549943"/>
        <a:ext cx="1561791" cy="978124"/>
      </dsp:txXfrm>
    </dsp:sp>
    <dsp:sp modelId="{38FC459D-3C73-4479-8607-2F4A10BC4E31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4322314" y="2313757"/>
              </a:moveTo>
              <a:arcTo wR="2163760" hR="2163760" stAng="21838505" swAng="135892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1EFEC-CFE6-4FD8-B9E8-AC0A0E38C22A}">
      <dsp:nvSpPr>
        <dsp:cNvPr id="0" name=""/>
        <dsp:cNvSpPr/>
      </dsp:nvSpPr>
      <dsp:spPr>
        <a:xfrm>
          <a:off x="4552816" y="3916186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Логистика</a:t>
          </a:r>
          <a:endParaRPr lang="ru-RU" sz="1800" kern="1200" dirty="0"/>
        </a:p>
      </dsp:txBody>
      <dsp:txXfrm>
        <a:off x="4605730" y="3969100"/>
        <a:ext cx="1561791" cy="978124"/>
      </dsp:txXfrm>
    </dsp:sp>
    <dsp:sp modelId="{74C2D237-8ED8-4BE1-81B6-1817DCA3CC5D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2428949" y="4311207"/>
              </a:moveTo>
              <a:arcTo wR="2163760" hR="2163760" stAng="4977609" swAng="84478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5B106-DF24-433F-883D-DF413C53E317}">
      <dsp:nvSpPr>
        <dsp:cNvPr id="0" name=""/>
        <dsp:cNvSpPr/>
      </dsp:nvSpPr>
      <dsp:spPr>
        <a:xfrm>
          <a:off x="2009164" y="3916186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Реализация</a:t>
          </a:r>
          <a:endParaRPr lang="ru-RU" sz="1800" kern="1200" dirty="0"/>
        </a:p>
      </dsp:txBody>
      <dsp:txXfrm>
        <a:off x="2062078" y="3969100"/>
        <a:ext cx="1561791" cy="978124"/>
      </dsp:txXfrm>
    </dsp:sp>
    <dsp:sp modelId="{A2535417-F9A3-48E1-A94E-B7332339BE6F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229427" y="3133406"/>
              </a:moveTo>
              <a:arcTo wR="2163760" hR="2163760" stAng="9202573" swAng="135892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8E200-DE6D-45BD-B9D3-1C2874662A33}">
      <dsp:nvSpPr>
        <dsp:cNvPr id="0" name=""/>
        <dsp:cNvSpPr/>
      </dsp:nvSpPr>
      <dsp:spPr>
        <a:xfrm>
          <a:off x="1223132" y="1497029"/>
          <a:ext cx="1667619" cy="10839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Сервис</a:t>
          </a:r>
          <a:endParaRPr lang="ru-RU" sz="1800" kern="1200" dirty="0"/>
        </a:p>
      </dsp:txBody>
      <dsp:txXfrm>
        <a:off x="1276046" y="1549943"/>
        <a:ext cx="1561791" cy="978124"/>
      </dsp:txXfrm>
    </dsp:sp>
    <dsp:sp modelId="{1A8E6AE8-FAE3-4FA4-A324-BE1ADAB85E26}">
      <dsp:nvSpPr>
        <dsp:cNvPr id="0" name=""/>
        <dsp:cNvSpPr/>
      </dsp:nvSpPr>
      <dsp:spPr>
        <a:xfrm>
          <a:off x="1951039" y="543884"/>
          <a:ext cx="4327520" cy="4327520"/>
        </a:xfrm>
        <a:custGeom>
          <a:avLst/>
          <a:gdLst/>
          <a:ahLst/>
          <a:cxnLst/>
          <a:rect l="0" t="0" r="0" b="0"/>
          <a:pathLst>
            <a:path>
              <a:moveTo>
                <a:pt x="520637" y="755922"/>
              </a:moveTo>
              <a:arcTo wR="2163760" hR="2163760" stAng="13235411" swAng="121049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CBA7-4498-4752-BC00-E3766E98E37B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AD4F2-CC08-4CC5-8A45-189BC127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0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FC88E-D102-8C4B-B8F5-6EEFA82B965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C268D-3DF2-3D49-A359-59C7D107E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93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C448-1956-4EAF-88E0-9B81A5C85CA2}" type="datetime1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40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D909-B1F4-4082-804D-BA730B0E231D}" type="datetime1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3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2270-12A8-4002-8DC3-B7F727148520}" type="datetime1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0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D3B1-549C-405B-AAD0-AAD6A575FE52}" type="datetime1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4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730D-9AB8-4C08-9870-E6DA561FE8AF}" type="datetime1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59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228D-0E14-415E-AEF2-D6CF432DAE57}" type="datetime1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6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A80B-C981-465B-858A-0A74BA5E2FCA}" type="datetime1">
              <a:rPr lang="ru-RU" smtClean="0"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7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2AEE-AF3B-438D-A22A-FEA71CC410B0}" type="datetime1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83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79F5-B179-441E-A769-F551815D230E}" type="datetime1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F610-69E9-4B77-8AAD-B575A56B3DD0}" type="datetime1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6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FDDD-4B91-4A1F-AB7E-7F5BD287AF7F}" type="datetime1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3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D398-325D-4ADF-B268-EEEE369C631A}" type="datetime1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951E-E920-499F-AE16-4D2F97CA2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Название </a:t>
            </a:r>
            <a:r>
              <a:rPr lang="ru-RU" sz="3600" b="1" dirty="0" smtClean="0">
                <a:solidFill>
                  <a:srgbClr val="C00000"/>
                </a:solidFill>
              </a:rPr>
              <a:t>научно-исследовательской работы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75656" y="101587"/>
            <a:ext cx="7308304" cy="2028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Войно-Ясенецкого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" Министерства здравоохранения Российской Федерации</a:t>
            </a:r>
          </a:p>
          <a:p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Медико-психолого-фармацевтический факультет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131840" y="6237312"/>
            <a:ext cx="2880321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Красноярск, </a:t>
            </a:r>
            <a:r>
              <a:rPr lang="ru-RU" sz="1600" b="1" dirty="0" smtClean="0">
                <a:solidFill>
                  <a:schemeClr val="tx1"/>
                </a:solidFill>
              </a:rPr>
              <a:t>2018 </a:t>
            </a:r>
            <a:r>
              <a:rPr lang="ru-RU" sz="1600" b="1" dirty="0" smtClean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72" y="4077072"/>
            <a:ext cx="7704856" cy="1728192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Студент:</a:t>
            </a:r>
            <a:endParaRPr lang="ru-RU" sz="16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</a:rPr>
              <a:t>Научный руководитель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101587"/>
            <a:ext cx="12763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0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13131"/>
                </a:solidFill>
              </a:rPr>
              <a:t>Актуальность работы</a:t>
            </a:r>
            <a:endParaRPr lang="ru-RU" sz="3200" b="1" dirty="0">
              <a:solidFill>
                <a:srgbClr val="B1313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Актуальность работы заключается в…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8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13131"/>
                </a:solidFill>
              </a:rPr>
              <a:t>Цель и задачи работы</a:t>
            </a:r>
            <a:endParaRPr lang="ru-RU" sz="3200" b="1" dirty="0">
              <a:solidFill>
                <a:srgbClr val="B1313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Целью работы является изучение…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Проанализировать…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Описать…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Разработать модель…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3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6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13131"/>
                </a:solidFill>
              </a:rPr>
              <a:t>Материалы и методы</a:t>
            </a:r>
            <a:endParaRPr lang="ru-RU" sz="3200" b="1" dirty="0">
              <a:solidFill>
                <a:srgbClr val="B1313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cs typeface="Arial" pitchFamily="34" charset="0"/>
              </a:rPr>
              <a:t>Материалы</a:t>
            </a:r>
          </a:p>
          <a:p>
            <a:pPr algn="just"/>
            <a:r>
              <a:rPr lang="ru-RU" dirty="0">
                <a:cs typeface="Arial" pitchFamily="34" charset="0"/>
              </a:rPr>
              <a:t>База данных.</a:t>
            </a:r>
          </a:p>
          <a:p>
            <a:pPr algn="just"/>
            <a:r>
              <a:rPr lang="ru-RU" dirty="0">
                <a:cs typeface="Arial" pitchFamily="34" charset="0"/>
              </a:rPr>
              <a:t>Анкеты</a:t>
            </a:r>
          </a:p>
          <a:p>
            <a:pPr algn="just"/>
            <a:endParaRPr lang="ru-RU" dirty="0"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>
                <a:cs typeface="Arial" pitchFamily="34" charset="0"/>
              </a:rPr>
              <a:t>   Методы</a:t>
            </a:r>
          </a:p>
          <a:p>
            <a:pPr algn="just"/>
            <a:r>
              <a:rPr lang="ru-RU" dirty="0">
                <a:cs typeface="Arial" pitchFamily="34" charset="0"/>
              </a:rPr>
              <a:t>Экономический </a:t>
            </a:r>
          </a:p>
          <a:p>
            <a:pPr algn="just"/>
            <a:r>
              <a:rPr lang="ru-RU" dirty="0">
                <a:cs typeface="Arial" pitchFamily="34" charset="0"/>
              </a:rPr>
              <a:t>Статистический</a:t>
            </a:r>
          </a:p>
          <a:p>
            <a:pPr algn="just"/>
            <a:r>
              <a:rPr lang="ru-RU" dirty="0">
                <a:cs typeface="Arial" pitchFamily="34" charset="0"/>
              </a:rPr>
              <a:t>Маркетинговый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3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9580"/>
            <a:ext cx="8229600" cy="58671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B13131"/>
                </a:solidFill>
              </a:rPr>
              <a:t>Товарооборот аптеки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413706"/>
              </p:ext>
            </p:extLst>
          </p:nvPr>
        </p:nvGraphicFramePr>
        <p:xfrm>
          <a:off x="474249" y="1340768"/>
          <a:ext cx="8229600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0624"/>
                <a:gridCol w="1368152"/>
                <a:gridCol w="1368152"/>
                <a:gridCol w="1316752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</a:p>
                    <a:p>
                      <a:pPr algn="ctr"/>
                      <a:r>
                        <a:rPr lang="ru-RU" b="0" baseline="0" dirty="0" smtClean="0"/>
                        <a:t>(прогноз)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Товарооборот,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тыс.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5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9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7914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B13131"/>
                </a:solidFill>
              </a:rPr>
              <a:t>Схема жизненного цикла продукта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993957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6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8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B13131"/>
                </a:solidFill>
              </a:rPr>
              <a:t>Продажи препаратов по периодам</a:t>
            </a:r>
            <a:br>
              <a:rPr lang="ru-RU" sz="3200" b="1" dirty="0">
                <a:solidFill>
                  <a:srgbClr val="B13131"/>
                </a:solidFill>
              </a:rPr>
            </a:br>
            <a:r>
              <a:rPr lang="ru-RU" sz="3200" b="1" dirty="0">
                <a:solidFill>
                  <a:srgbClr val="B13131"/>
                </a:solidFill>
              </a:rPr>
              <a:t>(млрд.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921218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7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13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9580"/>
            <a:ext cx="8229600" cy="5867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B13131"/>
                </a:solidFill>
              </a:rPr>
              <a:t>Выводы</a:t>
            </a:r>
            <a:endParaRPr lang="ru-RU" b="1" dirty="0">
              <a:solidFill>
                <a:srgbClr val="B1313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Вывод 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Вывод 2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51E-E920-499F-AE16-4D2F97CA23FC}" type="slidenum">
              <a:rPr lang="ru-RU" smtClean="0"/>
              <a:t>8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2" y="0"/>
            <a:ext cx="862457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13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3078088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CCD951E-E920-499F-AE16-4D2F97CA23FC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35682"/>
            <a:ext cx="2232248" cy="21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9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125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Название научно-исследовательской работы</vt:lpstr>
      <vt:lpstr>Актуальность работы</vt:lpstr>
      <vt:lpstr>Цель и задачи работы</vt:lpstr>
      <vt:lpstr>Материалы и методы</vt:lpstr>
      <vt:lpstr>Товарооборот аптеки</vt:lpstr>
      <vt:lpstr>Схема жизненного цикла продукта</vt:lpstr>
      <vt:lpstr>Продажи препаратов по периодам (млрд. руб.)</vt:lpstr>
      <vt:lpstr>Выводы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Богданов</dc:creator>
  <cp:lastModifiedBy>Ноздрачев КГ.</cp:lastModifiedBy>
  <cp:revision>110</cp:revision>
  <cp:lastPrinted>2013-05-14T05:28:23Z</cp:lastPrinted>
  <dcterms:created xsi:type="dcterms:W3CDTF">2013-04-26T04:33:13Z</dcterms:created>
  <dcterms:modified xsi:type="dcterms:W3CDTF">2018-05-15T04:36:48Z</dcterms:modified>
</cp:coreProperties>
</file>