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5D72C03-07BA-46FC-B911-3427F0132795}">
          <p14:sldIdLst>
            <p14:sldId id="256"/>
            <p14:sldId id="257"/>
            <p14:sldId id="258"/>
            <p14:sldId id="259"/>
            <p14:sldId id="270"/>
            <p14:sldId id="260"/>
            <p14:sldId id="261"/>
            <p14:sldId id="262"/>
            <p14:sldId id="263"/>
            <p14:sldId id="264"/>
            <p14:sldId id="266"/>
            <p14:sldId id="268"/>
            <p14:sldId id="269"/>
            <p14:sldId id="267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05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tom.naz@yandex.r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188640"/>
            <a:ext cx="2016224" cy="6480720"/>
          </a:xfrm>
        </p:spPr>
        <p:txBody>
          <a:bodyPr/>
          <a:lstStyle/>
          <a:p>
            <a:r>
              <a:rPr lang="ru-RU" dirty="0" smtClean="0"/>
              <a:t>КГАУЗ «Назаровская ГСП»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696744" cy="6336704"/>
          </a:xfrm>
        </p:spPr>
        <p:txBody>
          <a:bodyPr/>
          <a:lstStyle/>
          <a:p>
            <a:pPr algn="l"/>
            <a:r>
              <a:rPr lang="ru-RU" sz="3600" dirty="0" smtClean="0"/>
              <a:t>Краевое государственное автономное учреждение здравоохранения «Назаровская городская стоматологическая поликлиника»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121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O:\СисАдмин\презентация\Фото\Рентген\e6Rcfe97F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O:\СисАдмин\презентация\Фото\IMG_7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53" y="0"/>
            <a:ext cx="4739870" cy="68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O:\СисАдмин\презентация\Фото\IMG_7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01013" y="1215003"/>
            <a:ext cx="6857996" cy="442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8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056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9144000" cy="6849208"/>
          </a:xfrm>
        </p:spPr>
      </p:pic>
    </p:spTree>
    <p:extLst>
      <p:ext uri="{BB962C8B-B14F-4D97-AF65-F5344CB8AC3E}">
        <p14:creationId xmlns:p14="http://schemas.microsoft.com/office/powerpoint/2010/main" val="18013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4178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b="1" dirty="0"/>
              <a:t>8 (39155) </a:t>
            </a:r>
            <a:r>
              <a:rPr lang="ru-RU" sz="2800" b="1" dirty="0" smtClean="0"/>
              <a:t>7-21-29, (</a:t>
            </a:r>
            <a:r>
              <a:rPr lang="ru-RU" sz="2800" b="1" dirty="0"/>
              <a:t>приемная главного врача</a:t>
            </a:r>
            <a:r>
              <a:rPr lang="ru-RU" sz="2800" b="1" dirty="0" smtClean="0"/>
              <a:t>)</a:t>
            </a:r>
            <a:endParaRPr lang="ru-RU" sz="2800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8-923-758-7900 (отдел кадров)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Электронная </a:t>
            </a:r>
            <a:r>
              <a:rPr lang="ru-RU" sz="2800" dirty="0"/>
              <a:t>почта: </a:t>
            </a:r>
            <a:r>
              <a:rPr lang="ru-RU" sz="2800" dirty="0">
                <a:hlinkClick r:id="rId2"/>
              </a:rPr>
              <a:t>stom.naz@yandex.ru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r>
              <a:rPr lang="ru-RU" sz="2800" dirty="0" smtClean="0"/>
              <a:t>Сайт </a:t>
            </a:r>
            <a:r>
              <a:rPr lang="en-US" sz="2800" dirty="0" smtClean="0"/>
              <a:t>: </a:t>
            </a:r>
            <a:r>
              <a:rPr lang="ru-RU" sz="2800" dirty="0" err="1" smtClean="0"/>
              <a:t>стомназарово.рф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г</a:t>
            </a:r>
            <a:r>
              <a:rPr lang="ru-RU" sz="2800" dirty="0"/>
              <a:t>. Назарово, К. Маркса 28 «А», </a:t>
            </a:r>
            <a:r>
              <a:rPr lang="ru-RU" sz="2800" dirty="0" err="1"/>
              <a:t>пом</a:t>
            </a:r>
            <a:r>
              <a:rPr lang="ru-RU" sz="2800" dirty="0"/>
              <a:t> № 125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Визитка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ru-RU" sz="5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СПАСИБО ЗА ВНИМАНИЕ! </a:t>
            </a:r>
            <a:endParaRPr lang="ru-RU" sz="5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9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O:\СисАдмин\презентация\фото стоматология\Новая папка (7)\IMG_20240229_125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O:\СисАдмин\презентация\фото стоматология\Новая папка (7)\IMG_20240229_131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O:\СисАдмин\презентация\Фото\Смотровой\bwKNEmmOxV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3016"/>
            <a:ext cx="914399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O:\СисАдмин\презентация\Фото\Рег\p-EKQEgRb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227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O:\СисАдмин\презентация\Фото\1 каб\IcTCGpDt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СисАдмин\презентация\Фото\1 каб\VYpGcC5rV6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3" y="3573017"/>
            <a:ext cx="9153761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O:\СисАдмин\презентация\Фото\10 каб\vWVI8BAHZ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7"/>
            <a:ext cx="9144000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СисАдмин\презентация\Фото\2 каб\zUvakyoD7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1" y="1"/>
            <a:ext cx="9160031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O:\СисАдмин\презентация\Фото\Дет рег\VZh3N0fC2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СисАдмин\презентация\Фото\30 каб\zglew0lHX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44000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2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O:\СисАдмин\презентация\Фото\33-35\sHBv0Vo0d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0" y="0"/>
            <a:ext cx="9154389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O:\СисАдмин\презентация\Фото\33-35\2MWkvbzPm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5" y="3573016"/>
            <a:ext cx="916782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100</TotalTime>
  <Words>40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Franklin Gothic Medium</vt:lpstr>
      <vt:lpstr>Wingdings</vt:lpstr>
      <vt:lpstr>Wingdings 2</vt:lpstr>
      <vt:lpstr>Сетка</vt:lpstr>
      <vt:lpstr>Краевое государственное автономное учреждение здравоохранения «Назаровская городская стоматологическая поликлиника»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Визитка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автономное учреждение здравоохранения «Назаровская городская стоматологическая поликлиника»</dc:title>
  <dc:creator>Юрист</dc:creator>
  <cp:lastModifiedBy>3</cp:lastModifiedBy>
  <cp:revision>11</cp:revision>
  <dcterms:created xsi:type="dcterms:W3CDTF">2024-03-11T03:16:41Z</dcterms:created>
  <dcterms:modified xsi:type="dcterms:W3CDTF">2024-04-19T03:10:34Z</dcterms:modified>
</cp:coreProperties>
</file>