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01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5" r:id="rId30"/>
    <p:sldId id="286" r:id="rId31"/>
    <p:sldId id="287" r:id="rId32"/>
    <p:sldId id="303" r:id="rId33"/>
    <p:sldId id="284" r:id="rId34"/>
    <p:sldId id="304" r:id="rId35"/>
    <p:sldId id="288" r:id="rId36"/>
    <p:sldId id="289" r:id="rId37"/>
    <p:sldId id="290" r:id="rId38"/>
    <p:sldId id="291" r:id="rId39"/>
    <p:sldId id="298" r:id="rId40"/>
    <p:sldId id="292" r:id="rId41"/>
    <p:sldId id="293" r:id="rId42"/>
    <p:sldId id="294" r:id="rId43"/>
    <p:sldId id="295" r:id="rId44"/>
    <p:sldId id="296" r:id="rId45"/>
    <p:sldId id="297" r:id="rId46"/>
    <p:sldId id="300" r:id="rId47"/>
    <p:sldId id="302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91440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 «Красноярский государственный медицинский университет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профессора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В.Ф.Войно-Ясенецкого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  <a:p>
            <a:pPr algn="ctr"/>
            <a:endParaRPr lang="ru-RU" dirty="0">
              <a:latin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Губернские аптеки 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Аптека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,Bold"/>
            </a:endParaRPr>
          </a:p>
          <a:p>
            <a:pPr algn="ctr"/>
            <a:endParaRPr lang="ru-RU" b="1" dirty="0">
              <a:latin typeface="Times New Roman,Bold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                                                                                               Выполнила:</a:t>
            </a:r>
          </a:p>
          <a:p>
            <a:r>
              <a:rPr lang="ru-RU" dirty="0">
                <a:latin typeface="Times New Roman" panose="02020603050405020304" pitchFamily="18" charset="0"/>
              </a:rPr>
              <a:t>                                                                                               Шорохова Александра Ивановна</a:t>
            </a:r>
          </a:p>
          <a:p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                                                                                               Преподаватель:  </a:t>
            </a:r>
          </a:p>
          <a:p>
            <a:r>
              <a:rPr lang="ru-RU" dirty="0">
                <a:latin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</a:rPr>
              <a:t>Казакова Елена Николаевна</a:t>
            </a:r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Красноярск,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88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73200" y="370384"/>
            <a:ext cx="3563888" cy="62423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1472" y="1772816"/>
            <a:ext cx="3585616" cy="291632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sun9-22.userapi.com/impg/7r_Fy1VsbtW5OEoEpYWXzPCGIURB5I3_QWwiCw/EOJPZmSa0tA.jpg?size=1200x1600&amp;quality=95&amp;sign=d5872f1eedd483e92bcfa94074007da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6" y="370384"/>
            <a:ext cx="4932548" cy="6242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29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36096" y="228601"/>
            <a:ext cx="3600400" cy="636004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7"/>
            <a:ext cx="3600400" cy="631401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для посетителей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sun9-25.userapi.com/impg/HJy-ngyRLTr4pLoPyz83YUjP9hUD52Gn4UK24A/bbmLvvqsKow.jpg?size=1200x1600&amp;quality=95&amp;sign=b9af8419ae36a5f4b8557b30c689259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6" y="228601"/>
            <a:ext cx="4973136" cy="6360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76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1296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уборочного инвентаря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https://sun9-78.userapi.com/impg/oZWOVF4ZnttnSvclAR8QFzhsNs_kGpN8uODdvw/-cBq4kRencg.jpg?size=1200x1600&amp;quality=95&amp;sign=1ce913df683c032557b93ae843987c8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888432" cy="5099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19.userapi.com/impg/syjfXz6aFVzG6KoDRC43WI6EiYfJ2G0J1ISO3g/52llXS-MvzM.jpg?size=1200x1600&amp;quality=95&amp;sign=b2abaa4b19686543788b913e5326255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4369"/>
            <a:ext cx="3996444" cy="5104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33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22.userapi.com/impg/wn-VsSOk2Jv8FNTMhUgXiq4pdv34E2sVKuvuiw/-E4Q9cH_0DE.jpg?size=1200x1600&amp;quality=95&amp;sign=d7b02c9414997a18f14c26771624877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72715"/>
            <a:ext cx="4176464" cy="5568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sun9-37.userapi.com/impg/44SLTiR9YIJNATHp1pSa-0deyZ84oPwoXAHEWg/NTo3kfUe7HE.jpg?size=1200x1600&amp;quality=95&amp;sign=f2518b029f72008c6319fb1a079058e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48711"/>
            <a:ext cx="4194466" cy="5592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853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sun9-77.userapi.com/impg/3-uLz-UGE9di7wNbZSljqtV2Y8zgBkLMR97_3A/cvi4iC9vrSs.jpg?size=1200x1600&amp;quality=95&amp;sign=7c9ba24f43a7ddacd7411fe10353fde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05890"/>
            <a:ext cx="3924436" cy="5232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80.userapi.com/impg/lVdJ7z3A15j9sBPRd6NiQlyqPhUoJuJ3MMtWEg/iHgQRv_rNPs.jpg?size=1200x1600&amp;quality=95&amp;sign=801a0d55b72e8dfdc7be745c94ed33d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05890"/>
            <a:ext cx="3924436" cy="5232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028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sun9-5.userapi.com/impg/JD_AJaBiaL8mOBkE8Yat6_1GEHx8eMI2_1tyUw/fnoPrckjvIw.jpg?size=1200x1600&amp;quality=95&amp;sign=e7a2443a1dffe75966f4646a1224a69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5525"/>
            <a:ext cx="4698522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92080" y="404664"/>
            <a:ext cx="3744416" cy="624069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292080" y="404664"/>
            <a:ext cx="3744416" cy="621555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обработки рук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419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92080" y="404664"/>
            <a:ext cx="3744416" cy="624069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620688"/>
            <a:ext cx="3672408" cy="595266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sun9-25.userapi.com/impg/vvXiPYQT5yLyB243oJhBArREVkS3Z3E6sxKP5Q/TJUOLWcnUWs.jpg?size=1200x1600&amp;quality=95&amp;sign=3725c7f549f0f4171f967762d6ba6bd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752528" cy="6240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91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Административно-бытовая зона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sun9-23.userapi.com/impg/kfb7e2PLrRzMYjz6wdih-JccnkK13SMTJwfuBw/SP9C-Ua-UUU.jpg?size=1200x1600&amp;quality=95&amp;sign=86ab280417abf4499a70fac9b1358ae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4257"/>
            <a:ext cx="3960440" cy="5280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81.userapi.com/impg/R2NEWbRmffpcQiJ8mIslLH7QrCegcYM31BGIEA/oS5DPw6OX3U.jpg?size=1200x1600&amp;quality=95&amp;sign=9cda16f38e7c8821db55c363e3f51ff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98235" y="1414258"/>
            <a:ext cx="3938173" cy="5250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279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un9-79.userapi.com/impg/3Vq5jMZEB1Ph0_PPxpEMjV0s7iXWMXOLYxKfVw/6K8HcY7gQko.jpg?size=1200x1600&amp;quality=95&amp;sign=5c7fc481e7ac0908d26fdcad06a2a59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9" y="820809"/>
            <a:ext cx="4250569" cy="5667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68.userapi.com/impg/pfs_K_5qYQ9zsCT_XaBRixdy7tO3a6ZO-3lNgQ/7K9VU5H-rrE.jpg?size=1200x1600&amp;quality=95&amp;sign=34aa8c0d6615c6c4a6790d8d57a6b04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42" y="820809"/>
            <a:ext cx="4252752" cy="5670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02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92080" y="260648"/>
            <a:ext cx="3672408" cy="64807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60648"/>
            <a:ext cx="3672408" cy="644069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верхней и санитарной одежды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https://sun9-23.userapi.com/impg/tpgSgyGWiYkGui8H1jb3yeo3FplBdKHw-P8nSQ/5z2GTa1bspw.jpg?size=1200x1600&amp;quality=95&amp;sign=b56186c58fbb560974cd720babda093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77" y="248004"/>
            <a:ext cx="4840003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16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24.userapi.com/impg/EK1R_9z4atO587H0H7XgWx_g3DdmEtZgamkSyQ/cWOWq51h7ww.jpg?size=1200x1600&amp;quality=95&amp;sign=54565eb6960b4ee7b7fd5675c18ada4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81113"/>
            <a:ext cx="7128792" cy="5144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762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88.userapi.com/impg/YS9ns4eUrOK4boL5GvHWGejErMcQuYY8ULXK4Q/TNiYGP076kA.jpg?size=1600x1200&amp;quality=95&amp;sign=b59c2a4aec6b3858a765d2ee940f411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6" y="260648"/>
            <a:ext cx="5112568" cy="3834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un9-83.userapi.com/impg/7YxZ5QwM09svr8XUOeX5o2gg51a7o3hmaA8M5Q/tKqQkgTih68.jpg?size=1200x1600&amp;quality=95&amp;sign=0509ace50f8fcca89d48f798d91fae7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4032449" cy="5376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121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n9-42.userapi.com/impg/ac9FWNPnZOPQEPF_FmH_4Gfp5DoFyqhYA7eq2w/keAOluCSNq4.jpg?size=1600x1200&amp;quality=95&amp;sign=4f739bc30da60a5dc49e4fc396bafdb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503437" cy="4127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sun9-57.userapi.com/impg/921EDw9I17TKpDYU9g9WQ0f_QV-nuGBE75kfFg/qiFJCXCJOLA.jpg?size=1200x1600&amp;quality=95&amp;sign=dfdda8c203ae8426078dbb5fec66158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4121568" cy="5495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438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Материальные комнаты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s://sun9-85.userapi.com/impg/Mmk3HeI3a_25JwT2K3roeuQKVyzFUwtaIz5qEg/gQHMFU-TCeQ.jpg?size=1200x1600&amp;quality=95&amp;sign=7ddcb8cdbb42a4eba1d18efb5fde7e1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65984"/>
            <a:ext cx="3942438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sun9-45.userapi.com/impg/96lXi9ajK39N8nw-Qivatdjiewwdocj7cXsFXw/jTEGryVq4X0.jpg?size=1200x1600&amp;quality=95&amp;sign=0fbc2d9ddef827614b8d5c7fda9c03f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01416"/>
            <a:ext cx="3942438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381318"/>
            <a:ext cx="1759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820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un9-87.userapi.com/impg/vkBDu0tVwR48kSQL5dKFo7UXlPFUHb_NjAcPxw/fJmlr4fu0ac.jpg?size=1200x1600&amp;quality=95&amp;sign=0bb5cb2844a9c9238324eebce64cb15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0" y="836712"/>
            <a:ext cx="4248472" cy="5664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un9-39.userapi.com/impg/7yadfNbgTsvH4hICxUTl-jj4awAnnU8O2QTsuQ/Ph5VceHGEv4.jpg?size=1200x1600&amp;quality=95&amp;sign=a5707888e11bace36f861b6490022b0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22" y="848712"/>
            <a:ext cx="4230470" cy="5640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5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un9-38.userapi.com/impg/rolP4w1i8U6zL0jw-ufQg0L0voDwAJj-aFahRA/-zRJytrSzTA.jpg?size=1200x1600&amp;quality=95&amp;sign=b936b35266800ebfa7d5f52ef4b266a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4" y="988385"/>
            <a:ext cx="4136440" cy="5515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sun9-48.userapi.com/impg/zEnXpSdrDtSFaenVVqSNNsr3ckT-DmKSviR8Gg/E77z3wvYxzw.jpg?size=1200x1600&amp;quality=95&amp;sign=81647d68d5b19334126cbdca3f2c369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31" y="988386"/>
            <a:ext cx="4136441" cy="5515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44" y="548680"/>
            <a:ext cx="1759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13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un9-14.userapi.com/impg/kz33T41x1OHSHXxRVgyDriYptpzNVCD9YqVOgA/07g-3tomFd8.jpg?size=1200x1600&amp;quality=95&amp;sign=09f7039f69c09fb44d36e17b81657fd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9312"/>
            <a:ext cx="4176464" cy="5568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sun9-18.userapi.com/impg/Tqt5S5i6Cn4NBPqL7c5x7CRcPI36sQaKI8gGWA/eD7Moa-XV1E.jpg?size=1200x1600&amp;quality=95&amp;sign=c41025cac9a56b919ff2c0efd20de30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01726"/>
            <a:ext cx="4152154" cy="5536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89050"/>
            <a:ext cx="1759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26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sun9-14.userapi.com/impg/UJIfU-lQdf92wj3HxNA5cAjwcqSsJMwxosAHYA/Jioxme-kRS4.jpg?size=1200x1600&amp;quality=95&amp;sign=acada62050486b3acace43454dc2f66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6" y="884717"/>
            <a:ext cx="4176465" cy="5568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sun4-17.userapi.com/impg/MtCTC-uPRVCy0wcT-NUkmghJAtyymxiBqpFgbw/XFQw49zJIBU.jpg?size=1200x1600&amp;quality=95&amp;sign=c9bc35385b241aaf6f4547da9f0b782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6016" y="884717"/>
            <a:ext cx="4176464" cy="5568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2618" y="513599"/>
            <a:ext cx="1791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Материальная 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251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 ЛП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s://sun9-30.userapi.com/impg/DDyfhij__yYRC89CWA8m1amYCBYURnz-8NevkA/8__Cs0m5jW8.jpg?size=1200x1600&amp;quality=95&amp;sign=888ca1a3f2f6015ba55d5b64cad1beb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9078"/>
            <a:ext cx="4032448" cy="5376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un9-67.userapi.com/impg/LzA9rhF9rLH7pnKJuyLhHXumJoqGpyCj4GIo6w/Gj1Ns9VydvU.jpg?size=1200x1600&amp;quality=95&amp;sign=9a42f5fbbe4775316aaa1ba193dc0a5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79654"/>
            <a:ext cx="4024157" cy="5365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55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нутренних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ЛП</a:t>
            </a:r>
            <a:endParaRPr lang="ru-RU" sz="3600" dirty="0"/>
          </a:p>
        </p:txBody>
      </p:sp>
      <p:pic>
        <p:nvPicPr>
          <p:cNvPr id="26626" name="Picture 2" descr="https://sun9-77.userapi.com/impg/lKgxmPc7KRZNxBzkvYw9rGOA-PGYd8C04Oo31A/EsdHQ3oyE3A.jpg?size=1200x1600&amp;quality=95&amp;sign=944347be8c4c84843d54a6af27d9584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9336"/>
            <a:ext cx="3888432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sun9-39.userapi.com/impg/Nea35AekPWGkkZAILW-ZPjZZMPd5kA5e29kqTg/7CgS01YrNmQ.jpg?size=1200x1600&amp;quality=95&amp;sign=e010e4c576ccfb69736f0a743604ddb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2" y="1429899"/>
            <a:ext cx="3873010" cy="5164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206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un9-44.userapi.com/impg/N2G0MfxK-qW1EmFW940uLUgIa6EINj24pBF7NQ/O3r4dcjXP_g.jpg?size=1200x1600&amp;quality=95&amp;sign=fe47c77b96dc90628d3b8bca04eefcf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8736"/>
            <a:ext cx="4185465" cy="5580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sun9-81.userapi.com/impg/jHkW8tn5t_pS3lopCRGrNGctTc6nHivSBWXMHg/vs-1tNmM1mI.jpg?size=1200x1600&amp;quality=95&amp;sign=1cfab895c8e8d284220f7296802d543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8" y="988736"/>
            <a:ext cx="4181175" cy="557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149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12.userapi.com/impg/b6ynxW38is5B_mrErpnC0ze8Y5L0WbO7RDN47w/mal0g3F8UyY.jpg?size=1600x1200&amp;quality=95&amp;sign=bf82acdb4dd5970b9d3df22a8bbb6af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76200"/>
            <a:ext cx="6984776" cy="5238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280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sun9-49.userapi.com/impg/OZOy_YAprwwqaZyrQrzjdYHa1QXzHBuawNbczQ/Gg6b5L9NgWU.jpg?size=1200x1600&amp;quality=95&amp;sign=3e62acbe9c65ac3932cd68fb6ee6007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8" y="980728"/>
            <a:ext cx="4266474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sun9-69.userapi.com/impg/sc61MHUwG6XeS4bZdP49_sXhHdJUzra7E1ll3w/2Sqv6MFwkYE.jpg?size=1200x1600&amp;quality=95&amp;sign=22be6eadcce522a52db2528e9583c7d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266474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779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0072" y="260648"/>
            <a:ext cx="3816424" cy="633670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816424" cy="625070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ЛП для инъекций</a:t>
            </a:r>
            <a:endParaRPr lang="ru-RU" dirty="0"/>
          </a:p>
        </p:txBody>
      </p:sp>
      <p:pic>
        <p:nvPicPr>
          <p:cNvPr id="29698" name="Picture 2" descr="https://sun9-15.userapi.com/impg/gEaiA8ZO0kZRCpYQfeGCzQordzwjIaclZQnSaA/sfyvvrMT_nY.jpg?size=1200x1600&amp;quality=95&amp;sign=dea80bea41d705b52aef5bf4d8617fa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3520"/>
            <a:ext cx="4752528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437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0072" y="260648"/>
            <a:ext cx="3816424" cy="633670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60648"/>
            <a:ext cx="3816424" cy="633670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пахучих и красящих ЛП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 descr="https://sun9-67.userapi.com/impg/LzA9rhF9rLH7pnKJuyLhHXumJoqGpyCj4GIo6w/Gj1Ns9VydvU.jpg?size=1200x1600&amp;quality=95&amp;sign=9a42f5fbbe4775316aaa1ba193dc0a5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5219"/>
            <a:ext cx="4680520" cy="6240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62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1296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материала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https://sun9-81.userapi.com/impg/9u0hgIea-pc_YNn7-BPlMZQq1123RxhCFGT2mw/1J5WnErk6gU.jpg?size=1200x1600&amp;quality=95&amp;sign=10cb08e7a6c5033ffc22750b6e955fb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67662"/>
            <a:ext cx="3735844" cy="498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sun9-78.userapi.com/impg/3hBJVEoSq8Zlok26ki1__83ycJeBKbI7w83CJw/5KKSQBXMH_U.jpg?size=1200x1600&amp;quality=95&amp;sign=b7437c73ab0fc84b65a5f53cbe04a16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65389"/>
            <a:ext cx="3737548" cy="4983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940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1296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986" name="Picture 2" descr="https://sun9-78.userapi.com/impg/JRSW9cHt886rmPoguO-XsSQXhC60nT4RlIwerA/DFfh4-T0b2E.jpg?size=1200x1600&amp;quality=95&amp;sign=e2248135c204f6cac91afa86636a80a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4" y="1628800"/>
            <a:ext cx="3801894" cy="5069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s://sun9-56.userapi.com/impg/Fda70NwNhJQOf-L1PMltfh7CBmPbQ71Dzz6QOQ/nH52wA_aP2Q.jpg?size=1200x1600&amp;quality=95&amp;sign=adccc20f16178ba019e2d8775a47bef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09426"/>
            <a:ext cx="3816424" cy="508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предметов санитарии и гигиены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46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0072" y="260648"/>
            <a:ext cx="3816424" cy="633670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60648"/>
            <a:ext cx="3816424" cy="633670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резиновых изделий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https://sun9-17.userapi.com/impg/cLUYw1_5ycP_lPSsD67gkzNSDB1bVVgCx-a7OA/RTtpvz2n-14.jpg?size=1200x1600&amp;quality=95&amp;sign=f9e0ed7af766926da6a0744cf94c587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273192"/>
            <a:ext cx="4731990" cy="630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971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0072" y="260648"/>
            <a:ext cx="3816424" cy="633670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60648"/>
            <a:ext cx="3816424" cy="633670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ЛРС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https://sun9-19.userapi.com/impg/d3tJ0YYAzJfruk6JZS1DEV6FgXztzeIjMpdulg/RbZgoz7Ge7s.jpg?size=1200x1600&amp;quality=95&amp;sign=4214bd0e664e2a9bb5fa128890a6361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4" y="353191"/>
            <a:ext cx="4683967" cy="6245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109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85698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0801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БАД</a:t>
            </a:r>
            <a:endParaRPr lang="ru-RU" dirty="0"/>
          </a:p>
        </p:txBody>
      </p:sp>
      <p:pic>
        <p:nvPicPr>
          <p:cNvPr id="33794" name="Picture 2" descr="https://sun9-83.userapi.com/impg/8BcSQC3lhduLmPv9mZAt10hzemf6dKaSI9_JBw/NTNjkqUamLo.jpg?size=1200x1600&amp;quality=95&amp;sign=9b8e617afe4374098468d5036e4b585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47637"/>
            <a:ext cx="3816424" cy="508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sun9-31.userapi.com/impg/6hnN-Bb9qNOjDMRFPQA8n7Zakl5b8-c0630Ojg/RCNup4LaFVA.jpg?size=1200x1600&amp;quality=95&amp;sign=73e56b03a0c4afe0f09b5cee1a4ea5e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505357"/>
            <a:ext cx="3852428" cy="5136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325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1296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детского питания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 descr="https://sun9-45.userapi.com/impg/yw4dG9ux_gleI8p60RK2vLzeJ7cVKtRcEIjLmw/DS3i1Llk04U.jpg?size=1200x1600&amp;quality=95&amp;sign=11cd2b6485f9c687e1b9d0c9a4af264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5" y="1628800"/>
            <a:ext cx="3726414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sun9-63.userapi.com/impg/UCdatns2t5hVBXJ9OiLDTllRFxeSGTXsgTQFsg/B8pIC2rsymA.jpg?size=1200x1600&amp;quality=95&amp;sign=1979318b7508b428dd0d0d52bc62772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24" y="1651554"/>
            <a:ext cx="3726414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673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20072" y="260648"/>
            <a:ext cx="3816424" cy="633670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60648"/>
            <a:ext cx="3816424" cy="6336704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минеральных вод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2" name="Picture 2" descr="https://sun9-83.userapi.com/impg/G1ePjY-UG6lGD7mATHNEqyVGsbuN482S9o63eg/ZMsUH8OFlko.jpg?size=1200x1600&amp;quality=95&amp;sign=922af3a2e145949220e254c2c6df11b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752528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27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38.userapi.com/impg/ULGtT6UbaBfHItLFXqyGkcF6b8TNqwoUFQlFnA/6YleEbKbmrU.jpg?size=1200x1600&amp;quality=95&amp;sign=b1b072456694937f3bd0e32fd2a0177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199768" cy="5599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8.userapi.com/impg/DyENz3Unjv24HsrvZty7YWaLQ_vs4eHpfy3L-w/WTqdg-Q7GbM.jpg?size=1200x1600&amp;quality=95&amp;sign=5faa4d120c41f9cb05d7002542d8d98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35" y="620688"/>
            <a:ext cx="4197629" cy="5596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93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1296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огнеопасных веществ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 descr="https://sun9-22.userapi.com/impg/-9lsd4yF9qz6g7pU1R7Px3dSVIVoxzzZj0hsSA/L6IPazTWy9Q.jpg?size=1200x1600&amp;quality=95&amp;sign=6182f5444851d2a7d4142c38bd5ce14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834426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s://sun9-76.userapi.com/impg/7HugcDWGyXU72qTyccpd8K8bnmPO4r9iYEbiEQ/wgwNx7YOQSM.jpg?size=1200x1600&amp;quality=95&amp;sign=95b5ef3865d19a168f3a639bd85a843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04" y="1652802"/>
            <a:ext cx="3816424" cy="508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099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1296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 для хранения ЛП, стоящих на ППК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https://sun9-59.userapi.com/impg/koUdE-esVCFt-d3fwuxaos5vf77CftAaf2s4mQ/3w7pLNxgkwQ.jpg?size=1200x1600&amp;quality=95&amp;sign=df8abe7b4f16ce6f76fdc275ff2d9c5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7"/>
            <a:ext cx="3744416" cy="4992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sun9-31.userapi.com/impg/ImN63Sskb2ZBHA50PiX6AU_POQJyehtalRx2cQ/cWQKeG3kOv4.jpg?size=1200x1600&amp;quality=95&amp;sign=9deb98cca60778d480b86ba4a10ffbd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16" y="1700808"/>
            <a:ext cx="3723292" cy="4964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177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85698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0" name="Picture 2" descr="https://sun9-44.userapi.com/impg/AtxDaPsmvDlUesVbkssim8Gka0YWI3Bug2m2Tw/tRl9Roj_4bo.jpg?size=1200x1600&amp;quality=95&amp;sign=41aff9b12453692ea91270c4db87e69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780420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s://sun9-18.userapi.com/impg/S5JcpCplFry42Cpl8GdXsIka3foTSMj1ObTiKw/4_MyhNRGQ_o.jpg?size=1200x1600&amp;quality=95&amp;sign=3fdeb67537e41e700b095fd9c7851a6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40" y="1583803"/>
            <a:ext cx="3814168" cy="508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661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un9-70.userapi.com/impg/NeswS-e6yM2R3KF8_olsINklfAi_dU4cLD635g/PSPgFvHL8os.jpg?size=1600x1200&amp;quality=95&amp;sign=791a76a1343e68b82ff41d2bc3b4604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8" y="332656"/>
            <a:ext cx="8376931" cy="6282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599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8064" y="260648"/>
            <a:ext cx="3888432" cy="62646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60648"/>
            <a:ext cx="3744416" cy="626469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 для хранения ЛП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Picture 2" descr="https://sun9-22.userapi.com/impg/UIVu15rVslFwisQrui6rCwlrlD--Y9zmq7RmSA/FRq91NoTw4c.jpg?size=1200x1600&amp;quality=95&amp;sign=025d096e30777ddbb35e9b0e3520590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5210"/>
            <a:ext cx="4680520" cy="6240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283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8064" y="260648"/>
            <a:ext cx="3888432" cy="62646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60648"/>
            <a:ext cx="3888432" cy="626469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отходов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0" name="Picture 2" descr="https://sun9-51.userapi.com/impg/ZzxWXiAcHltG3Kj3EXJTr95f9LlLYndY63-oGA/Mc_S_nrO23E.jpg?size=1200x1600&amp;quality=95&amp;sign=eab3a368a5cb0f747f24424907a93bc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85" y="260648"/>
            <a:ext cx="4698522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0081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8" descr="https://sun9-15.userapi.com/impg/s8a-2FxQloPbuQ1pGlvuPsL-n8OcjCavtJMmtQ/jVCZBpvTAMw.jpg?size=1200x1600&amp;quality=95&amp;sign=4e405003a619ea9760c8cab20c3dcd0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2448272" cy="326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885698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8" name="Picture 2" descr="https://sun9-29.userapi.com/impg/g4T1VDQcstWLpCTmoMf6PJ39PBheVo56jWROdA/nbmJVqzlM-Q.jpg?size=1200x1600&amp;quality=95&amp;sign=5f6d136f4789eef71cd20f9eb4228de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448272" cy="326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https://sun9-63.userapi.com/impg/iDpw1erohuMDrNf4zRTWekfRHRVj-adcAePn_A/-ReF8UPt0GY.jpg?size=1200x1600&amp;quality=95&amp;sign=99a12de66761e21fa3c40e00abc0334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3" y="1556791"/>
            <a:ext cx="2448272" cy="326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s://sun9-5.userapi.com/impg/JD_AJaBiaL8mOBkE8Yat6_1GEHx8eMI2_1tyUw/fnoPrckjvIw.jpg?size=1200x1600&amp;quality=95&amp;sign=e7a2443a1dffe75966f4646a1224a69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1680" y="3538202"/>
            <a:ext cx="2448270" cy="326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https://sun9-59.userapi.com/impg/ktv1hF87XFNXiV3L0dVtMc6thw7TlU7Bj2BL4Q/NrYDdgJlUOs.jpg?size=1200x1600&amp;quality=95&amp;sign=4f5eda349a85ee24e5fe9a715e2903f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68798"/>
            <a:ext cx="2370762" cy="3161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466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88640"/>
            <a:ext cx="8784976" cy="633670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6368" y="188640"/>
            <a:ext cx="8219256" cy="2506290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8" name="Picture 4" descr="https://fb.ru/misc/i/gallery/95252/32067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7272808" cy="40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476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33.userapi.com/impg/1FnI_IunbJ8E6tclKges91qlzrqxac-rkbiWoA/-O7Xxh1e5ko.jpg?size=1200x1600&amp;quality=95&amp;sign=da4fc14f7305faf2458fb807c49392f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1" y="764704"/>
            <a:ext cx="4186702" cy="5582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78.userapi.com/impg/ZFkaQdcVxTWVyCBNHT6LdUqqGmzw6YQwKttjTw/p-I_3mpmqT0.jpg?size=1200x1600&amp;quality=95&amp;sign=42739a2598dbf05bc19c4fc8109febe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16" y="764704"/>
            <a:ext cx="4176443" cy="5568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82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42.userapi.com/impg/oANNlih0xkN1Y-tpTogQZqSgNZbRBt0mH5lRtw/N30ssJPfGxk.jpg?size=1200x1600&amp;quality=95&amp;sign=7564b0476b9ab40eb1f4c2431130510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87018"/>
            <a:ext cx="4047028" cy="5396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51.userapi.com/impg/5D-Xg48Qsb9cUgSnCc8YjMS4LNW6bNWXXtWhKQ/fBdHqlCqIUs.jpg?size=1200x1600&amp;quality=95&amp;sign=4b72ccaabdb2688123015814483feaa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76730"/>
            <a:ext cx="4016164" cy="5354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834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85.userapi.com/impg/Lt5xrSqI9ZdvGefXjlclOuKH368_31vMHoyOWw/uXUlHwMpJBg.jpg?size=1200x1600&amp;quality=95&amp;sign=0dfb023f36ef854d057cca462940fb6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4760"/>
            <a:ext cx="4075920" cy="5434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77.userapi.com/impg/w777DrJHn-nxibKDgqyEu2KLFxrg3dJloBqsRA/1z2c4Dhb8F8.jpg?size=1200x1600&amp;quality=95&amp;sign=251bcda419ed0256d5b60545cab01e6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28719"/>
            <a:ext cx="4104456" cy="5472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456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64.userapi.com/impg/MlnbdpElAlwdcGoQkzDklLmjl_zte8tgMwqEfg/dkJbdxO-Efs.jpg?size=1200x1600&amp;quality=95&amp;sign=894da244881c908b293e6980c9fd407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95546"/>
            <a:ext cx="4096334" cy="5461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33.userapi.com/impg/3y3_X0lFtaxKpTbLIwOR2-2k9ZFGd77Lrc_W-g/D4nz1L4axD0.jpg?size=1200x1600&amp;quality=95&amp;sign=5e7c691b25e98f5e0aa11225e79823c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75081"/>
            <a:ext cx="4111683" cy="5482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406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6.userapi.com/impg/8XeuOnpjsjfk4FtKsbEyupU-KVhhzHOiQp7npA/3F7mqQWeDSI.jpg?size=1200x1600&amp;quality=95&amp;sign=028b0921f081e0c5b913688ad98df0d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4716"/>
            <a:ext cx="4104456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64.userapi.com/impg/t4N8sjCR6kOM90e7Bs5OxIE6wkDuWYUfS-21Fw/SZa5034kB3o.jpg?size=1200x1600&amp;quality=95&amp;sign=0a927395a5f47d9efa3b55303b6157d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10" y="860714"/>
            <a:ext cx="4122458" cy="5496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3291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173</Words>
  <Application>Microsoft Office PowerPoint</Application>
  <PresentationFormat>Экран (4:3)</PresentationFormat>
  <Paragraphs>53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Вывеска Аптеки</vt:lpstr>
      <vt:lpstr>Торговый зал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Рабочее место фармацевта</vt:lpstr>
      <vt:lpstr>Информационный стенд для посетителей</vt:lpstr>
      <vt:lpstr>Шкаф для хранения уборочного инвентаря</vt:lpstr>
      <vt:lpstr>Презентация PowerPoint</vt:lpstr>
      <vt:lpstr>Санузел</vt:lpstr>
      <vt:lpstr>Правило обработки рук</vt:lpstr>
      <vt:lpstr>Фармацевт в санитарной одежде</vt:lpstr>
      <vt:lpstr>Административно-бытовая зона</vt:lpstr>
      <vt:lpstr>Презентация PowerPoint</vt:lpstr>
      <vt:lpstr>Зона хранения верхней и санитарной одежды</vt:lpstr>
      <vt:lpstr>Презентация PowerPoint</vt:lpstr>
      <vt:lpstr>Презентация PowerPoint</vt:lpstr>
      <vt:lpstr>Материальные комнаты</vt:lpstr>
      <vt:lpstr>Презентация PowerPoint</vt:lpstr>
      <vt:lpstr>Презентация PowerPoint</vt:lpstr>
      <vt:lpstr>Презентация PowerPoint</vt:lpstr>
      <vt:lpstr>Презентация PowerPoint</vt:lpstr>
      <vt:lpstr>Шкафы для хранения наружных ЛП</vt:lpstr>
      <vt:lpstr>Шкафы для хранения внутренних ЛП</vt:lpstr>
      <vt:lpstr>Презентация PowerPoint</vt:lpstr>
      <vt:lpstr>Презентация PowerPoint</vt:lpstr>
      <vt:lpstr>Шкафы для хранения ЛП для инъекций</vt:lpstr>
      <vt:lpstr>Шкаф для хранения пахучих и красящих ЛП</vt:lpstr>
      <vt:lpstr>Шкафы для хранения перевязочного материала</vt:lpstr>
      <vt:lpstr>Шкаф для хранения предметов санитарии и гигиены</vt:lpstr>
      <vt:lpstr>Шкафы для хранения резиновых изделий</vt:lpstr>
      <vt:lpstr>Шкаф для хранения ЛРС</vt:lpstr>
      <vt:lpstr>Шкаф для хранения БАД</vt:lpstr>
      <vt:lpstr>Шкаф для хранения детского питания</vt:lpstr>
      <vt:lpstr>Шкаф для хранения минеральных вод</vt:lpstr>
      <vt:lpstr>Шкаф для хранения огнеопасных веществ</vt:lpstr>
      <vt:lpstr>Помещение  для хранения ЛП, стоящих на ППК</vt:lpstr>
      <vt:lpstr>Холодильник</vt:lpstr>
      <vt:lpstr>Презентация PowerPoint</vt:lpstr>
      <vt:lpstr>Карантинные зоны для хранения ЛП</vt:lpstr>
      <vt:lpstr>Тара для отходов</vt:lpstr>
      <vt:lpstr>СОПы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15</cp:revision>
  <dcterms:created xsi:type="dcterms:W3CDTF">2021-12-27T16:42:00Z</dcterms:created>
  <dcterms:modified xsi:type="dcterms:W3CDTF">2021-12-27T19:09:28Z</dcterms:modified>
</cp:coreProperties>
</file>