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16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424936" cy="36004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Аргироз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005064"/>
            <a:ext cx="3347864" cy="158417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студенты 310 группы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Наргизян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Алиса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Барсеговна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Сушко Татьяна Алексеевна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453336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Красноярск, 2022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51F4A-083A-204D-8F34-3ACBD9B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BB0D7-76FB-2041-A423-E34FC5F2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130B04-012C-504B-8578-9EBB6CCCF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341628"/>
            <a:ext cx="276225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История заболевания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Аргироз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дерматологическое заболевание, возникающее по причине повышенного поступления ионов серебра в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организм и последующего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отложения в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кожном покрове, а также в 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придатках.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6-e1585048571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6740806" cy="35283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BDEC7-1A3D-A447-96E5-888F3AD7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заболевания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868344-197E-0B40-B970-AB3A96201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96E1F-8438-5C4A-A619-5E10E835A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3" y="1535113"/>
            <a:ext cx="4041775" cy="459105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980-1037 годы – первый зарегистрированный случай аргироза. Ибн Сина описывал пациента с синеватым окрашиванием глаз, связанным с приёмом серебра внутрь.</a:t>
            </a:r>
          </a:p>
          <a:p>
            <a:pPr marL="0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«Argyria» впервые был использован Фуксом в 1840 году.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97D325-7564-DD40-84AD-BED9FB1A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6950" y="5703966"/>
            <a:ext cx="3384229" cy="322179"/>
          </a:xfrm>
        </p:spPr>
        <p:txBody>
          <a:bodyPr>
            <a:normAutofit/>
          </a:bodyPr>
          <a:lstStyle/>
          <a:p>
            <a:pPr algn="ctr"/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Ибн Сина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AE48EAE-10D4-0244-B7E5-C24CCFC205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81" y="1682338"/>
            <a:ext cx="3357198" cy="3877474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106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Причины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Проникновение в кожу частиц серебра;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лекарств на основе коллоидного серебра;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некоторых средств для отказа от курения;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Некоторый перевязочный материал;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Стоматологические манипуляции.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2545990-7F10-2543-BF0A-35E45312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14" y="4071806"/>
            <a:ext cx="4750129" cy="2813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196" y="1564214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Судороги;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Диарея;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Потеря сознания;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Снижение зрения;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Синюшность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ногтей;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Серый цвет кожи;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оттенка глаз и цвета волос.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EB8E4A-2189-4F4C-930B-D816A10B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28" y="1750745"/>
            <a:ext cx="3048000" cy="2076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616870A-134E-9749-BA8E-7BEB3E455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4" y="4901025"/>
            <a:ext cx="3177655" cy="16823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Осмотр и опрос больного;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источника поступления серебра;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Биопсия кожи пигментированных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участков;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Гистопатологическое исследование образца;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Офтальмологический осмотр.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1F60A9-72FB-A34A-B834-3C530A9C3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4" y="4169060"/>
            <a:ext cx="4023217" cy="25140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C9ED41-AD7F-6846-AC87-1186EBE87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77" y="4169060"/>
            <a:ext cx="3904323" cy="25140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0B3DD2-A294-674D-98D4-E52C87634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544036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Вызванная отложениями серебра пигментация необратима, эффективного лечения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аргироза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существует. </a:t>
            </a:r>
          </a:p>
          <a:p>
            <a:pPr marL="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Ограничено может помочь лазерная терапия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дермабразия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применением лазера.</a:t>
            </a:r>
          </a:p>
          <a:p>
            <a:pPr marL="0" indent="457200" algn="just"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Дермабразия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это разновидность пилинга, суть которого заключается в послойной шлифовке кожи.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45C35-AFBC-6649-B25E-5C572D8DF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29B4142-4630-0E4D-953C-ABA2F6A0CE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29" y="3991397"/>
            <a:ext cx="3684770" cy="2437655"/>
          </a:xfrm>
          <a:effectLst>
            <a:innerShdw blurRad="114300">
              <a:prstClr val="black"/>
            </a:innerShdw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EB2212-E7F7-4740-8E01-9B43E29DB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29" y="1647775"/>
            <a:ext cx="3684770" cy="21474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Исход заболевания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Исход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аргироза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отношении жизни и здоровья человека благоприятный, но часто пациентов психологически тяготят симптомы этого состояния. 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36FBB712-B78A-B246-9E4E-2507A3A5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98" y="3043373"/>
            <a:ext cx="5577804" cy="31621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EF6FA-0C80-2F4D-8BF3-248C2BA2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медицинской сестры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9998C-49FC-2E4B-B032-EECD06C7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жизненно важных показателей;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дневника контроля АД;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диеты;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кожей.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D34B6D-A191-AF42-BAB5-C0CC5DF35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83" y="3429000"/>
            <a:ext cx="5038017" cy="3154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7A2D7AB-0B1C-D340-8EC2-D3957B27D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3" y="3975700"/>
            <a:ext cx="3297540" cy="20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   Тема: «Аргироз»  </vt:lpstr>
      <vt:lpstr>История заболевания</vt:lpstr>
      <vt:lpstr>История заболевания</vt:lpstr>
      <vt:lpstr>Причины</vt:lpstr>
      <vt:lpstr>Клинические проявления</vt:lpstr>
      <vt:lpstr>Диагностика</vt:lpstr>
      <vt:lpstr>Лечение</vt:lpstr>
      <vt:lpstr>Исход заболевания</vt:lpstr>
      <vt:lpstr>Роль медицинской сестры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   Тема: «Аргироз»</dc:title>
  <dc:creator>Марина</dc:creator>
  <cp:lastModifiedBy>Фукалова Наталья Васильевна</cp:lastModifiedBy>
  <cp:revision>15</cp:revision>
  <dcterms:created xsi:type="dcterms:W3CDTF">2022-02-20T11:10:53Z</dcterms:created>
  <dcterms:modified xsi:type="dcterms:W3CDTF">2022-02-28T07:58:00Z</dcterms:modified>
</cp:coreProperties>
</file>