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7" r:id="rId16"/>
    <p:sldId id="289" r:id="rId17"/>
    <p:sldId id="290" r:id="rId18"/>
    <p:sldId id="291" r:id="rId19"/>
    <p:sldId id="292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В. Харитонова" initials="ЕВ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9771" autoAdjust="0"/>
  </p:normalViewPr>
  <p:slideViewPr>
    <p:cSldViewPr>
      <p:cViewPr>
        <p:scale>
          <a:sx n="100" d="100"/>
          <a:sy n="100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344D2-3FB9-4758-9DB3-FB3C95C9BE9C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C54C5-2C60-4743-9925-0F7241940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28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СОЗДАНИИ ПРЕЗЕНТАЦИИ РЕКОМЕНДУЕМ ИСПОЛЬЗОВАТЬ СВЕТЛЫЙ ФОН И КОНТРАСТНЫЙ ЕМУ ПО ЦВЕТУ ТЕКСТ </a:t>
            </a:r>
          </a:p>
          <a:p>
            <a:r>
              <a:rPr lang="ru-RU" dirty="0" smtClean="0"/>
              <a:t>ДЛЯ СОЗДАНИЯ ТИТУЛЬНОГО СЛАЙДА ИСПОЛЬЗОВАТЬ МАКЕТ «ЗАГОЛОВОК И ОБЪЕКТ»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 ПРЕЗЕНТАЦИИ НА УСМОТРЕНИЕ АВТОРА (на слайде представлен шрифт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Calibri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(Заголовки)» и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Calibri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(Основной текст)»)</a:t>
            </a:r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baseline="0" dirty="0" smtClean="0"/>
              <a:t> </a:t>
            </a:r>
            <a:r>
              <a:rPr lang="ru-RU" b="1" dirty="0" smtClean="0"/>
              <a:t>–</a:t>
            </a:r>
            <a:r>
              <a:rPr lang="ru-RU" baseline="0" dirty="0" smtClean="0"/>
              <a:t>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</a:t>
            </a:r>
            <a:r>
              <a:rPr lang="ru-RU" dirty="0" smtClean="0"/>
              <a:t>20, официальное сокращенное наименование образовательной организации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2</a:t>
            </a:r>
            <a:r>
              <a:rPr lang="ru-RU" b="1" dirty="0" smtClean="0"/>
              <a:t> –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18, название кафедры с заглавной буквы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3</a:t>
            </a:r>
            <a:r>
              <a:rPr lang="ru-RU" b="1" dirty="0" smtClean="0"/>
              <a:t> –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28, заглавные буквы, интервал междустрочный одинарный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18, интервал междустрочный одинарный, начало текста с маленькой буквы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ru-RU" b="1" dirty="0" smtClean="0"/>
              <a:t>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новой строки, перенос после запятой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ru-RU" b="1" dirty="0" smtClean="0"/>
              <a:t>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18, интервал междустрочный одинарный, ученое звание (сокращенный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вариант)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должность с заглавной буквы, имя, отчество, фамилия с заглавной буквы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ru-RU" b="1" dirty="0" smtClean="0"/>
              <a:t>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="0" dirty="0" smtClean="0"/>
              <a:t>рекомендуемый</a:t>
            </a:r>
            <a:r>
              <a:rPr lang="ru-RU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 16, интервал междустрочный одинарный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15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Plato4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Aristotle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9.%20Plato's%20Form%20of%20the%20Good%20v%20Aristotle's%20Prime%20Mover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10.%20Evaluation%20of%20Plato%20and%20Aristotle%20Part%201_4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Stoicism,%20Epicureanism,%20Skepticism_%20History%20of%20Greek%20Philosophy%20(Part%203)-The%20Problem%20of%20Freedom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Plotinus%20to%20Jesus%20Christ_%20History%20of%20Greek%20Philosophy%20(Part%204)-The%20Problem%20of%20Religion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Thales%20to%20Anaxagoras_%20History%20of%20Greek%20Philosophy%20(Part%201)%20-%20The%20Problem%20of%20Cosmology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Socrates,%20Plato,%20Aristotle_%20History%20of%20Greek%20Philosophy%20(Part%202)%20-%20The%20Problem%20of%20Epistemology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videoplayback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Plato2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kudashov\Downloads\Plato3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Prof. V.F. </a:t>
            </a:r>
            <a:r>
              <a:rPr lang="en-US" sz="2000" dirty="0" err="1"/>
              <a:t>Voino-Yasenetsky</a:t>
            </a:r>
            <a:r>
              <a:rPr lang="en-US" sz="2000" dirty="0"/>
              <a:t> </a:t>
            </a:r>
            <a:r>
              <a:rPr lang="en-US" sz="2000" dirty="0" err="1"/>
              <a:t>KrasSMU</a:t>
            </a:r>
            <a:r>
              <a:rPr lang="en-US" sz="2000" dirty="0"/>
              <a:t>, MOH, Russian </a:t>
            </a:r>
            <a:r>
              <a:rPr lang="en-US" sz="2000" dirty="0" smtClean="0"/>
              <a:t>Federation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en-US" sz="1800" dirty="0"/>
              <a:t>Department </a:t>
            </a:r>
            <a:r>
              <a:rPr lang="en-US" sz="1800" dirty="0" smtClean="0">
                <a:solidFill>
                  <a:srgbClr val="000000"/>
                </a:solidFill>
              </a:rPr>
              <a:t> of Philosophy and Social Sciences and Humanities</a:t>
            </a:r>
            <a:endParaRPr lang="ru-RU" sz="1800" baseline="30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ru-RU" sz="30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en-US" sz="3000" b="1" dirty="0" smtClean="0">
                <a:solidFill>
                  <a:srgbClr val="000000"/>
                </a:solidFill>
              </a:rPr>
              <a:t>ANCIENT PHILOSOPHY</a:t>
            </a:r>
            <a:endParaRPr lang="ru-RU" sz="30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3000" dirty="0" smtClean="0"/>
              <a:t>   </a:t>
            </a:r>
            <a:r>
              <a:rPr lang="ru-RU" sz="1800" dirty="0" smtClean="0"/>
              <a:t>                                                                         </a:t>
            </a:r>
          </a:p>
          <a:p>
            <a:pPr marL="0" indent="0" algn="ctr">
              <a:buNone/>
            </a:pPr>
            <a:endParaRPr lang="ru-RU" sz="18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4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dirty="0"/>
              <a:t>video lecture for the </a:t>
            </a:r>
            <a:r>
              <a:rPr lang="ru-RU" sz="1800" dirty="0" smtClean="0"/>
              <a:t>2</a:t>
            </a:r>
            <a:r>
              <a:rPr lang="en-US" sz="1800" dirty="0" err="1" smtClean="0"/>
              <a:t>nd</a:t>
            </a:r>
            <a:r>
              <a:rPr lang="en-US" sz="1800" dirty="0" smtClean="0"/>
              <a:t> </a:t>
            </a:r>
            <a:r>
              <a:rPr lang="en-US" sz="1800" dirty="0"/>
              <a:t>year </a:t>
            </a:r>
            <a:r>
              <a:rPr lang="en-US" sz="1800" dirty="0" smtClean="0"/>
              <a:t>students</a:t>
            </a:r>
            <a:r>
              <a:rPr lang="ru-RU" sz="1800" dirty="0" smtClean="0"/>
              <a:t>,</a:t>
            </a:r>
            <a:r>
              <a:rPr lang="ru-RU" sz="1800" baseline="30000" dirty="0" smtClean="0"/>
              <a:t> </a:t>
            </a:r>
            <a:endParaRPr lang="ru-RU" sz="1800" dirty="0"/>
          </a:p>
          <a:p>
            <a:pPr marL="0" indent="0" algn="ctr">
              <a:buNone/>
            </a:pPr>
            <a:r>
              <a:rPr lang="en-US" sz="1800" dirty="0" smtClean="0"/>
              <a:t>majoring </a:t>
            </a:r>
            <a:r>
              <a:rPr lang="ru-RU" sz="1800" dirty="0"/>
              <a:t> </a:t>
            </a:r>
            <a:r>
              <a:rPr lang="en-US" sz="1800" dirty="0"/>
              <a:t>in the specialty 31.05.01 General Medicine</a:t>
            </a: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1800" dirty="0"/>
              <a:t> </a:t>
            </a:r>
            <a:endParaRPr lang="ru-RU" sz="1800" dirty="0" smtClean="0"/>
          </a:p>
          <a:p>
            <a:pPr marL="0" indent="0" algn="r">
              <a:buNone/>
            </a:pPr>
            <a:r>
              <a:rPr lang="en-US" sz="1900" dirty="0" smtClean="0"/>
              <a:t>Doctor </a:t>
            </a:r>
            <a:r>
              <a:rPr lang="en-US" sz="1900" dirty="0"/>
              <a:t>Sc. </a:t>
            </a:r>
            <a:r>
              <a:rPr lang="en-US" sz="1900" dirty="0" smtClean="0"/>
              <a:t>(Philosophy), </a:t>
            </a:r>
            <a:endParaRPr lang="ru-RU" sz="1900" dirty="0" smtClean="0"/>
          </a:p>
          <a:p>
            <a:pPr marL="0" indent="0" algn="r">
              <a:buNone/>
            </a:pPr>
            <a:r>
              <a:rPr lang="en-US" sz="1900" dirty="0" smtClean="0"/>
              <a:t>Prof</a:t>
            </a:r>
            <a:r>
              <a:rPr lang="en-US" sz="1900" dirty="0"/>
              <a:t>.  </a:t>
            </a:r>
            <a:endParaRPr lang="ru-RU" sz="19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900" dirty="0" err="1" smtClean="0"/>
              <a:t>Viacheslav</a:t>
            </a:r>
            <a:r>
              <a:rPr lang="en-US" sz="1900" dirty="0" smtClean="0"/>
              <a:t> I. </a:t>
            </a:r>
            <a:r>
              <a:rPr lang="en-US" sz="1900" dirty="0" err="1" smtClean="0"/>
              <a:t>Kudashov</a:t>
            </a:r>
            <a:endParaRPr lang="ru-RU" sz="1900" baseline="30000" dirty="0"/>
          </a:p>
          <a:p>
            <a:pPr marL="0" indent="0" algn="ctr">
              <a:buNone/>
            </a:pPr>
            <a:r>
              <a:rPr lang="ru-RU" sz="1800" dirty="0"/>
              <a:t>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                                  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/>
              <a:t>Krasnoyarsk</a:t>
            </a: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2021</a:t>
            </a:r>
            <a:r>
              <a:rPr lang="ru-RU" sz="1600" baseline="30000" dirty="0"/>
              <a:t> 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95427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lato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8964488" cy="4848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/>
              <a:t>Aristotle's Understanding of Reality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Aristotl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340768"/>
            <a:ext cx="9036496" cy="508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9. Plato's Form of the Good v Aristotle's Prime Mov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Evaluation </a:t>
            </a: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of </a:t>
            </a:r>
            <a:r>
              <a:rPr lang="en-US" sz="4800" b="1" dirty="0" smtClean="0"/>
              <a:t>Plato and Aristotle</a:t>
            </a:r>
            <a:endParaRPr lang="ru-RU" sz="4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Plato and Aristotle</a:t>
            </a:r>
            <a:endParaRPr lang="ru-RU" dirty="0"/>
          </a:p>
        </p:txBody>
      </p:sp>
      <p:pic>
        <p:nvPicPr>
          <p:cNvPr id="4" name="10. Evaluation of Plato and Aristotle Part 1_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b="1" dirty="0" smtClean="0"/>
              <a:t>Stoicism, Epicureanism, Skepticism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toicism, Epicureanism, Skepticism_ History of Greek Philosophy (Part 3)-The Problem of Freedo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Greek </a:t>
            </a:r>
            <a:r>
              <a:rPr lang="en-US" sz="6000" b="1" dirty="0" smtClean="0"/>
              <a:t>philosophy</a:t>
            </a:r>
          </a:p>
          <a:p>
            <a:pPr algn="ctr">
              <a:buNone/>
            </a:pPr>
            <a:r>
              <a:rPr lang="en-US" sz="6000" b="1" dirty="0" smtClean="0"/>
              <a:t> </a:t>
            </a:r>
            <a:r>
              <a:rPr lang="en-US" sz="6000" b="1" dirty="0" smtClean="0"/>
              <a:t>on the problem </a:t>
            </a:r>
            <a:endParaRPr lang="en-US" sz="6000" b="1" dirty="0" smtClean="0"/>
          </a:p>
          <a:p>
            <a:pPr algn="ctr">
              <a:buNone/>
            </a:pPr>
            <a:r>
              <a:rPr lang="en-US" sz="6000" b="1" dirty="0" smtClean="0"/>
              <a:t>of </a:t>
            </a:r>
            <a:r>
              <a:rPr lang="en-US" sz="6000" b="1" dirty="0" smtClean="0"/>
              <a:t>religion</a:t>
            </a:r>
            <a:endParaRPr lang="ru-RU" sz="6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lotinus to Jesus Christ_ History of Greek Philosophy (Part 4)-The Problem of Relig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History </a:t>
            </a:r>
            <a:r>
              <a:rPr lang="en-US" b="1" dirty="0" smtClean="0"/>
              <a:t>of Greek </a:t>
            </a:r>
            <a:r>
              <a:rPr lang="en-US" b="1" dirty="0" smtClean="0"/>
              <a:t>Philosophy</a:t>
            </a:r>
            <a:r>
              <a:rPr lang="ru-RU" b="1" dirty="0" smtClean="0"/>
              <a:t>: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Thales to </a:t>
            </a:r>
            <a:r>
              <a:rPr lang="en-US" b="1" dirty="0" smtClean="0"/>
              <a:t>Anaxagoras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hales to Anaxagoras_ History of Greek Philosophy (Part 1) - The Problem of Cosmolog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b="1" dirty="0" smtClean="0"/>
              <a:t>The </a:t>
            </a:r>
            <a:r>
              <a:rPr lang="en-US" sz="4800" b="1" dirty="0" smtClean="0"/>
              <a:t>Problem of </a:t>
            </a:r>
            <a:r>
              <a:rPr lang="en-US" sz="4800" b="1" dirty="0" smtClean="0"/>
              <a:t>Epistemology</a:t>
            </a:r>
            <a:r>
              <a:rPr lang="ru-RU" sz="4800" b="1" dirty="0" smtClean="0"/>
              <a:t>:</a:t>
            </a:r>
          </a:p>
          <a:p>
            <a:pPr algn="ctr">
              <a:buNone/>
            </a:pPr>
            <a:r>
              <a:rPr lang="en-US" sz="4800" b="1" dirty="0" smtClean="0"/>
              <a:t> </a:t>
            </a:r>
            <a:r>
              <a:rPr lang="en-US" sz="4800" b="1" dirty="0" smtClean="0"/>
              <a:t>Socrates, Plato, </a:t>
            </a:r>
            <a:r>
              <a:rPr lang="en-US" sz="4800" b="1" dirty="0" smtClean="0"/>
              <a:t>Aristotle </a:t>
            </a:r>
            <a:endParaRPr lang="en-US" sz="4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ocrates, Plato, Aristotle_ History of Greek Philosophy (Part 2) - The Problem of Epistemolog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smtClean="0"/>
              <a:t>Plato's Understanding of Reality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7134" y="692696"/>
            <a:ext cx="8832982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lato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3163" y="1124745"/>
            <a:ext cx="8275301" cy="508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lato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8894" y="1268760"/>
            <a:ext cx="9182894" cy="498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224</Words>
  <Application>Microsoft Office PowerPoint</Application>
  <PresentationFormat>Экран (4:3)</PresentationFormat>
  <Paragraphs>44</Paragraphs>
  <Slides>19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Prof. V.F. Voino-Yasenetsky KrasSMU, MOH, Russian Federation                                                 Department  of Philosophy and Social Sciences and Humanities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Evaluation of Plato and Aristotle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В. Харитонова</dc:creator>
  <cp:lastModifiedBy>vkudashov</cp:lastModifiedBy>
  <cp:revision>49</cp:revision>
  <cp:lastPrinted>2021-03-19T01:51:24Z</cp:lastPrinted>
  <dcterms:created xsi:type="dcterms:W3CDTF">2021-03-17T02:20:54Z</dcterms:created>
  <dcterms:modified xsi:type="dcterms:W3CDTF">2021-09-09T10:22:14Z</dcterms:modified>
</cp:coreProperties>
</file>