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68" r:id="rId2"/>
    <p:sldId id="258" r:id="rId3"/>
    <p:sldId id="301" r:id="rId4"/>
    <p:sldId id="259" r:id="rId5"/>
    <p:sldId id="260" r:id="rId6"/>
    <p:sldId id="282" r:id="rId7"/>
    <p:sldId id="261" r:id="rId8"/>
    <p:sldId id="288" r:id="rId9"/>
    <p:sldId id="291" r:id="rId10"/>
    <p:sldId id="305" r:id="rId11"/>
    <p:sldId id="297" r:id="rId12"/>
    <p:sldId id="294" r:id="rId13"/>
    <p:sldId id="304" r:id="rId14"/>
    <p:sldId id="296" r:id="rId15"/>
    <p:sldId id="299" r:id="rId16"/>
    <p:sldId id="303" r:id="rId17"/>
    <p:sldId id="292" r:id="rId18"/>
    <p:sldId id="279" r:id="rId19"/>
    <p:sldId id="28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E3BF9EA-AD5A-4B71-8C71-23BBC9624EF2}">
          <p14:sldIdLst>
            <p14:sldId id="268"/>
            <p14:sldId id="258"/>
            <p14:sldId id="301"/>
            <p14:sldId id="259"/>
            <p14:sldId id="260"/>
            <p14:sldId id="282"/>
            <p14:sldId id="261"/>
            <p14:sldId id="288"/>
            <p14:sldId id="291"/>
            <p14:sldId id="305"/>
            <p14:sldId id="297"/>
            <p14:sldId id="294"/>
            <p14:sldId id="304"/>
            <p14:sldId id="296"/>
            <p14:sldId id="299"/>
            <p14:sldId id="303"/>
            <p14:sldId id="292"/>
            <p14:sldId id="279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6;&#1084;.&#1047;&#1072;&#1076;&#1072;&#1085;&#1080;&#1103;\III%20&#1082;&#1091;&#1088;&#1089;\&#1082;&#1091;&#1088;&#1089;&#1086;&#1074;&#1072;&#1103;%20&#1084;&#1080;&#1082;&#1088;&#1086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2;&#1091;&#1088;&#1089;&#1086;&#1074;&#1072;&#1103;%20&#1084;&#1080;&#1082;&#1088;&#1086;\&#1051;&#1080;&#1089;&#1090;%20Microsoft%20Office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2;&#1091;&#1088;&#1089;&#1086;&#1074;&#1072;&#1103;%20&#1084;&#1080;&#1082;&#1088;&#1086;\&#1051;&#1080;&#1089;&#1090;%20Microsoft%20Office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2;&#1091;&#1088;&#1089;&#1086;&#1074;&#1072;&#1103;%20&#1084;&#1080;&#1082;&#1088;&#1086;\&#1051;&#1080;&#1089;&#1090;%20Microsoft%20Office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Общая заболеваемость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272901693613376"/>
          <c:y val="0.16023410380154096"/>
          <c:w val="0.43814816473439888"/>
          <c:h val="0.66480159061175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Бактериальный менингит</c:v>
                </c:pt>
              </c:strCache>
            </c:strRef>
          </c:tx>
          <c:invertIfNegative val="0"/>
          <c:cat>
            <c:numRef>
              <c:f>'[Лист Microsoft Office Excel.xlsx]Лист1'!$B$2,'[Лист Microsoft Office Excel.xlsx]Лист1'!$C$2,'[Лист Microsoft Office Excel.xlsx]Лист1'!$D$2,'[Лист Microsoft Office Excel.xlsx]Лист1'!$E$2,'[Лист Microsoft Office Excel.xlsx]Лист1'!$F$2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60</c:v>
                </c:pt>
                <c:pt idx="1">
                  <c:v>42</c:v>
                </c:pt>
                <c:pt idx="2">
                  <c:v>45</c:v>
                </c:pt>
                <c:pt idx="3">
                  <c:v>45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2-4042-9DFA-A2EC1A54495B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Хронические болезни миндалин и аденоидов, перитонзиллярный абсцесс </c:v>
                </c:pt>
              </c:strCache>
            </c:strRef>
          </c:tx>
          <c:invertIfNegative val="0"/>
          <c:cat>
            <c:numRef>
              <c:f>'[Лист Microsoft Office Excel.xlsx]Лист1'!$B$2,'[Лист Microsoft Office Excel.xlsx]Лист1'!$C$2,'[Лист Microsoft Office Excel.xlsx]Лист1'!$D$2,'[Лист Microsoft Office Excel.xlsx]Лист1'!$E$2,'[Лист Microsoft Office Excel.xlsx]Лист1'!$F$2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46895</c:v>
                </c:pt>
                <c:pt idx="1">
                  <c:v>46002</c:v>
                </c:pt>
                <c:pt idx="2">
                  <c:v>45825</c:v>
                </c:pt>
                <c:pt idx="3">
                  <c:v>44470</c:v>
                </c:pt>
                <c:pt idx="4">
                  <c:v>36122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2-4042-9DFA-A2EC1A54495B}"/>
            </c:ext>
          </c:extLst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Интерстициальные, гнойные легочные болезни, другие болезни плевры</c:v>
                </c:pt>
              </c:strCache>
            </c:strRef>
          </c:tx>
          <c:invertIfNegative val="0"/>
          <c:cat>
            <c:numRef>
              <c:f>'[Лист Microsoft Office Excel.xlsx]Лист1'!$B$2,'[Лист Microsoft Office Excel.xlsx]Лист1'!$C$2,'[Лист Microsoft Office Excel.xlsx]Лист1'!$D$2,'[Лист Microsoft Office Excel.xlsx]Лист1'!$E$2,'[Лист Microsoft Office Excel.xlsx]Лист1'!$F$2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Лист1!$B$5:$F$5</c:f>
              <c:numCache>
                <c:formatCode>General</c:formatCode>
                <c:ptCount val="5"/>
                <c:pt idx="0">
                  <c:v>777</c:v>
                </c:pt>
                <c:pt idx="1">
                  <c:v>734</c:v>
                </c:pt>
                <c:pt idx="2">
                  <c:v>726</c:v>
                </c:pt>
                <c:pt idx="3">
                  <c:v>737</c:v>
                </c:pt>
                <c:pt idx="4">
                  <c:v>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2-4042-9DFA-A2EC1A544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921280"/>
        <c:axId val="164101120"/>
      </c:barChart>
      <c:catAx>
        <c:axId val="16192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4101120"/>
        <c:crossesAt val="10"/>
        <c:auto val="1"/>
        <c:lblAlgn val="ctr"/>
        <c:lblOffset val="100"/>
        <c:noMultiLvlLbl val="0"/>
      </c:catAx>
      <c:valAx>
        <c:axId val="164101120"/>
        <c:scaling>
          <c:orientation val="minMax"/>
          <c:max val="5000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921280"/>
        <c:crosses val="autoZero"/>
        <c:crossBetween val="between"/>
        <c:majorUnit val="500"/>
        <c:minorUnit val="60"/>
      </c:valAx>
    </c:plotArea>
    <c:legend>
      <c:legendPos val="r"/>
      <c:layout>
        <c:manualLayout>
          <c:xMode val="edge"/>
          <c:yMode val="edge"/>
          <c:x val="0.65053309420765981"/>
          <c:y val="0.1984008248968879"/>
          <c:w val="0.34543348621158049"/>
          <c:h val="0.801599058979554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Интерстициальные, гнойные легочные болезни, другие болезни плевры</a:t>
            </a:r>
          </a:p>
        </c:rich>
      </c:tx>
      <c:layout>
        <c:manualLayout>
          <c:xMode val="edge"/>
          <c:yMode val="edge"/>
          <c:x val="0.15501805054151624"/>
          <c:y val="2.7777726882461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(Лист1!$B$2,Лист1!$C$2,Лист1!$D$2,Лист1!$E$2,Лист1!$F$2)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Лист1!$B$5:$F$5</c:f>
              <c:numCache>
                <c:formatCode>General</c:formatCode>
                <c:ptCount val="5"/>
                <c:pt idx="0">
                  <c:v>777</c:v>
                </c:pt>
                <c:pt idx="1">
                  <c:v>734</c:v>
                </c:pt>
                <c:pt idx="2">
                  <c:v>726</c:v>
                </c:pt>
                <c:pt idx="3">
                  <c:v>737</c:v>
                </c:pt>
                <c:pt idx="4">
                  <c:v>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9-4869-8972-FDCFEFFC8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198032"/>
        <c:axId val="294736280"/>
      </c:barChart>
      <c:catAx>
        <c:axId val="30019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4736280"/>
        <c:crosses val="autoZero"/>
        <c:auto val="1"/>
        <c:lblAlgn val="ctr"/>
        <c:lblOffset val="100"/>
        <c:noMultiLvlLbl val="0"/>
      </c:catAx>
      <c:valAx>
        <c:axId val="29473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019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 болезни миндалин и аденоидов, перитонзиллярный абсцесс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(Лист3!$B$4,Лист3!$C$4,Лист3!$D$4,Лист3!$E$4,Лист3!$F$4)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Лист3!$B$5:$F$5</c:f>
              <c:numCache>
                <c:formatCode>General</c:formatCode>
                <c:ptCount val="5"/>
                <c:pt idx="0">
                  <c:v>46895</c:v>
                </c:pt>
                <c:pt idx="1">
                  <c:v>46002</c:v>
                </c:pt>
                <c:pt idx="2">
                  <c:v>45825</c:v>
                </c:pt>
                <c:pt idx="3">
                  <c:v>44470</c:v>
                </c:pt>
                <c:pt idx="4">
                  <c:v>36122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8-4504-8E63-95667DFB7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010784"/>
        <c:axId val="300011112"/>
      </c:barChart>
      <c:catAx>
        <c:axId val="30001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0011112"/>
        <c:crosses val="autoZero"/>
        <c:auto val="1"/>
        <c:lblAlgn val="ctr"/>
        <c:lblOffset val="100"/>
        <c:noMultiLvlLbl val="0"/>
      </c:catAx>
      <c:valAx>
        <c:axId val="30001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001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Бактериальный менингит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(Лист2!$B$3,Лист2!$C$3,Лист2!$D$3,Лист2!$E$3,Лист2!$F$3)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Лист2!$B$4:$F$4</c:f>
              <c:numCache>
                <c:formatCode>General</c:formatCode>
                <c:ptCount val="5"/>
                <c:pt idx="0">
                  <c:v>60</c:v>
                </c:pt>
                <c:pt idx="1">
                  <c:v>42</c:v>
                </c:pt>
                <c:pt idx="2">
                  <c:v>45</c:v>
                </c:pt>
                <c:pt idx="3">
                  <c:v>45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C-46B5-8354-228C51B95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312688"/>
        <c:axId val="289239096"/>
      </c:barChart>
      <c:catAx>
        <c:axId val="2913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9239096"/>
        <c:crosses val="autoZero"/>
        <c:auto val="1"/>
        <c:lblAlgn val="ctr"/>
        <c:lblOffset val="100"/>
        <c:noMultiLvlLbl val="0"/>
      </c:catAx>
      <c:valAx>
        <c:axId val="289239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131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77690-EE4E-4A98-80FC-91C773C4449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237FFF6-E7D9-45EB-BBB9-A2DE4D7ECD1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Внешний вид карбункула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E0580C-ED73-4544-B052-D242D0E7D4FF}" type="parTrans" cxnId="{90491206-825E-4786-9DB1-CADE3432407D}">
      <dgm:prSet/>
      <dgm:spPr/>
      <dgm:t>
        <a:bodyPr/>
        <a:lstStyle/>
        <a:p>
          <a:endParaRPr lang="ru-RU"/>
        </a:p>
      </dgm:t>
    </dgm:pt>
    <dgm:pt modelId="{909DA395-9BDB-4505-93E9-5F158AA5E740}" type="sibTrans" cxnId="{90491206-825E-4786-9DB1-CADE3432407D}">
      <dgm:prSet/>
      <dgm:spPr/>
      <dgm:t>
        <a:bodyPr/>
        <a:lstStyle/>
        <a:p>
          <a:endParaRPr lang="ru-RU"/>
        </a:p>
      </dgm:t>
    </dgm:pt>
    <dgm:pt modelId="{14A1A8EB-B2CD-4C17-80C4-1D3C51154AE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Стафилококковая ангина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3E1DE-9582-4B68-A1F6-F97D2E494535}" type="parTrans" cxnId="{28DDD761-4FA9-40BA-8522-A79FDB2FBE68}">
      <dgm:prSet/>
      <dgm:spPr/>
      <dgm:t>
        <a:bodyPr/>
        <a:lstStyle/>
        <a:p>
          <a:endParaRPr lang="ru-RU"/>
        </a:p>
      </dgm:t>
    </dgm:pt>
    <dgm:pt modelId="{7B8C85E8-D7DF-4AFC-9D0A-CF4067947FB1}" type="sibTrans" cxnId="{28DDD761-4FA9-40BA-8522-A79FDB2FBE68}">
      <dgm:prSet/>
      <dgm:spPr/>
      <dgm:t>
        <a:bodyPr/>
        <a:lstStyle/>
        <a:p>
          <a:endParaRPr lang="ru-RU"/>
        </a:p>
      </dgm:t>
    </dgm:pt>
    <dgm:pt modelId="{47FB3FDC-493F-4303-A48F-8BD44B80C1AD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Внешний вид фурункула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D4FFB-4A30-4EF7-A306-F4CD31BB654E}" type="parTrans" cxnId="{21E41641-A972-4BFB-AE8E-B2E456D4E4DF}">
      <dgm:prSet/>
      <dgm:spPr/>
      <dgm:t>
        <a:bodyPr/>
        <a:lstStyle/>
        <a:p>
          <a:endParaRPr lang="ru-RU"/>
        </a:p>
      </dgm:t>
    </dgm:pt>
    <dgm:pt modelId="{0CDC08B9-DE8F-449F-A6E9-F787865DF02B}" type="sibTrans" cxnId="{21E41641-A972-4BFB-AE8E-B2E456D4E4DF}">
      <dgm:prSet/>
      <dgm:spPr/>
      <dgm:t>
        <a:bodyPr/>
        <a:lstStyle/>
        <a:p>
          <a:endParaRPr lang="ru-RU"/>
        </a:p>
      </dgm:t>
    </dgm:pt>
    <dgm:pt modelId="{2E8B23E9-957F-4F92-B1D6-71BC0CC915FC}" type="pres">
      <dgm:prSet presAssocID="{B4C77690-EE4E-4A98-80FC-91C773C44494}" presName="linearFlow" presStyleCnt="0">
        <dgm:presLayoutVars>
          <dgm:dir/>
          <dgm:resizeHandles val="exact"/>
        </dgm:presLayoutVars>
      </dgm:prSet>
      <dgm:spPr/>
    </dgm:pt>
    <dgm:pt modelId="{F1FE3251-175C-49AA-9169-CA8B923B7B91}" type="pres">
      <dgm:prSet presAssocID="{0237FFF6-E7D9-45EB-BBB9-A2DE4D7ECD15}" presName="composite" presStyleCnt="0"/>
      <dgm:spPr/>
    </dgm:pt>
    <dgm:pt modelId="{1C894B72-6B52-4848-BDA6-D16441BAD026}" type="pres">
      <dgm:prSet presAssocID="{0237FFF6-E7D9-45EB-BBB9-A2DE4D7ECD15}" presName="imgShp" presStyleLbl="fgImgPlace1" presStyleIdx="0" presStyleCnt="3" custScaleX="150221" custScaleY="1346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72F4ADF-0971-4A33-A5C2-EDC9B39E5A4E}" type="pres">
      <dgm:prSet presAssocID="{0237FFF6-E7D9-45EB-BBB9-A2DE4D7ECD1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A9EBD-709F-49F4-871D-7BEF6A16C9B5}" type="pres">
      <dgm:prSet presAssocID="{909DA395-9BDB-4505-93E9-5F158AA5E740}" presName="spacing" presStyleCnt="0"/>
      <dgm:spPr/>
    </dgm:pt>
    <dgm:pt modelId="{2CFD6C2C-7944-4D12-86AF-DE8A27A3AB92}" type="pres">
      <dgm:prSet presAssocID="{14A1A8EB-B2CD-4C17-80C4-1D3C51154AEC}" presName="composite" presStyleCnt="0"/>
      <dgm:spPr/>
    </dgm:pt>
    <dgm:pt modelId="{D504E804-A8D6-4658-AC94-3245ED4ED88A}" type="pres">
      <dgm:prSet presAssocID="{14A1A8EB-B2CD-4C17-80C4-1D3C51154AEC}" presName="imgShp" presStyleLbl="fgImgPlace1" presStyleIdx="1" presStyleCnt="3" custScaleX="143967" custScaleY="12843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ED64BB4-4EFC-4E83-A76B-B7AC5A91677B}" type="pres">
      <dgm:prSet presAssocID="{14A1A8EB-B2CD-4C17-80C4-1D3C51154AE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7B45E-133C-46A7-8E77-BFFD1791EBA5}" type="pres">
      <dgm:prSet presAssocID="{7B8C85E8-D7DF-4AFC-9D0A-CF4067947FB1}" presName="spacing" presStyleCnt="0"/>
      <dgm:spPr/>
    </dgm:pt>
    <dgm:pt modelId="{33F6C73F-BDC4-44C8-BF05-E6741F2F4943}" type="pres">
      <dgm:prSet presAssocID="{47FB3FDC-493F-4303-A48F-8BD44B80C1AD}" presName="composite" presStyleCnt="0"/>
      <dgm:spPr/>
    </dgm:pt>
    <dgm:pt modelId="{483C2F69-BA1C-4804-AC59-FFC952D172AF}" type="pres">
      <dgm:prSet presAssocID="{47FB3FDC-493F-4303-A48F-8BD44B80C1AD}" presName="imgShp" presStyleLbl="fgImgPlace1" presStyleIdx="2" presStyleCnt="3" custScaleX="136978" custScaleY="11967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7076F5F-6A62-4CA4-B758-6CE556F7572D}" type="pres">
      <dgm:prSet presAssocID="{47FB3FDC-493F-4303-A48F-8BD44B80C1A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F7B47A-0837-4445-BD2D-9FFA7EB79F54}" type="presOf" srcId="{0237FFF6-E7D9-45EB-BBB9-A2DE4D7ECD15}" destId="{472F4ADF-0971-4A33-A5C2-EDC9B39E5A4E}" srcOrd="0" destOrd="0" presId="urn:microsoft.com/office/officeart/2005/8/layout/vList3"/>
    <dgm:cxn modelId="{90491206-825E-4786-9DB1-CADE3432407D}" srcId="{B4C77690-EE4E-4A98-80FC-91C773C44494}" destId="{0237FFF6-E7D9-45EB-BBB9-A2DE4D7ECD15}" srcOrd="0" destOrd="0" parTransId="{09E0580C-ED73-4544-B052-D242D0E7D4FF}" sibTransId="{909DA395-9BDB-4505-93E9-5F158AA5E740}"/>
    <dgm:cxn modelId="{28DDD761-4FA9-40BA-8522-A79FDB2FBE68}" srcId="{B4C77690-EE4E-4A98-80FC-91C773C44494}" destId="{14A1A8EB-B2CD-4C17-80C4-1D3C51154AEC}" srcOrd="1" destOrd="0" parTransId="{4943E1DE-9582-4B68-A1F6-F97D2E494535}" sibTransId="{7B8C85E8-D7DF-4AFC-9D0A-CF4067947FB1}"/>
    <dgm:cxn modelId="{412492A8-681C-4D1D-9F70-4EBFCA4D1604}" type="presOf" srcId="{B4C77690-EE4E-4A98-80FC-91C773C44494}" destId="{2E8B23E9-957F-4F92-B1D6-71BC0CC915FC}" srcOrd="0" destOrd="0" presId="urn:microsoft.com/office/officeart/2005/8/layout/vList3"/>
    <dgm:cxn modelId="{D657F9A2-C504-4BA1-8A36-103F7F78C618}" type="presOf" srcId="{14A1A8EB-B2CD-4C17-80C4-1D3C51154AEC}" destId="{6ED64BB4-4EFC-4E83-A76B-B7AC5A91677B}" srcOrd="0" destOrd="0" presId="urn:microsoft.com/office/officeart/2005/8/layout/vList3"/>
    <dgm:cxn modelId="{21E41641-A972-4BFB-AE8E-B2E456D4E4DF}" srcId="{B4C77690-EE4E-4A98-80FC-91C773C44494}" destId="{47FB3FDC-493F-4303-A48F-8BD44B80C1AD}" srcOrd="2" destOrd="0" parTransId="{FD0D4FFB-4A30-4EF7-A306-F4CD31BB654E}" sibTransId="{0CDC08B9-DE8F-449F-A6E9-F787865DF02B}"/>
    <dgm:cxn modelId="{FDA6FB87-C01C-40C4-A3A6-8273E43A8035}" type="presOf" srcId="{47FB3FDC-493F-4303-A48F-8BD44B80C1AD}" destId="{B7076F5F-6A62-4CA4-B758-6CE556F7572D}" srcOrd="0" destOrd="0" presId="urn:microsoft.com/office/officeart/2005/8/layout/vList3"/>
    <dgm:cxn modelId="{6D33B6D3-91A4-4A14-B5F0-587C63AE3FB3}" type="presParOf" srcId="{2E8B23E9-957F-4F92-B1D6-71BC0CC915FC}" destId="{F1FE3251-175C-49AA-9169-CA8B923B7B91}" srcOrd="0" destOrd="0" presId="urn:microsoft.com/office/officeart/2005/8/layout/vList3"/>
    <dgm:cxn modelId="{1104449D-05E1-4630-89A1-83A291B9E984}" type="presParOf" srcId="{F1FE3251-175C-49AA-9169-CA8B923B7B91}" destId="{1C894B72-6B52-4848-BDA6-D16441BAD026}" srcOrd="0" destOrd="0" presId="urn:microsoft.com/office/officeart/2005/8/layout/vList3"/>
    <dgm:cxn modelId="{7BDD26A8-6A5B-4EEC-AC76-51E3B0098650}" type="presParOf" srcId="{F1FE3251-175C-49AA-9169-CA8B923B7B91}" destId="{472F4ADF-0971-4A33-A5C2-EDC9B39E5A4E}" srcOrd="1" destOrd="0" presId="urn:microsoft.com/office/officeart/2005/8/layout/vList3"/>
    <dgm:cxn modelId="{827655DF-6B28-40C8-A111-D6C30373C299}" type="presParOf" srcId="{2E8B23E9-957F-4F92-B1D6-71BC0CC915FC}" destId="{F8CA9EBD-709F-49F4-871D-7BEF6A16C9B5}" srcOrd="1" destOrd="0" presId="urn:microsoft.com/office/officeart/2005/8/layout/vList3"/>
    <dgm:cxn modelId="{6CC175D4-FD89-41E7-9BEE-128A6576BCB2}" type="presParOf" srcId="{2E8B23E9-957F-4F92-B1D6-71BC0CC915FC}" destId="{2CFD6C2C-7944-4D12-86AF-DE8A27A3AB92}" srcOrd="2" destOrd="0" presId="urn:microsoft.com/office/officeart/2005/8/layout/vList3"/>
    <dgm:cxn modelId="{95D7075D-DFEE-4129-9570-74B583A4D443}" type="presParOf" srcId="{2CFD6C2C-7944-4D12-86AF-DE8A27A3AB92}" destId="{D504E804-A8D6-4658-AC94-3245ED4ED88A}" srcOrd="0" destOrd="0" presId="urn:microsoft.com/office/officeart/2005/8/layout/vList3"/>
    <dgm:cxn modelId="{78AB4F2C-FC26-4B07-AED2-5327B91432D3}" type="presParOf" srcId="{2CFD6C2C-7944-4D12-86AF-DE8A27A3AB92}" destId="{6ED64BB4-4EFC-4E83-A76B-B7AC5A91677B}" srcOrd="1" destOrd="0" presId="urn:microsoft.com/office/officeart/2005/8/layout/vList3"/>
    <dgm:cxn modelId="{433BF9F6-F188-48A4-8F35-E312AB9B3853}" type="presParOf" srcId="{2E8B23E9-957F-4F92-B1D6-71BC0CC915FC}" destId="{62A7B45E-133C-46A7-8E77-BFFD1791EBA5}" srcOrd="3" destOrd="0" presId="urn:microsoft.com/office/officeart/2005/8/layout/vList3"/>
    <dgm:cxn modelId="{73FAD24F-9677-48F4-8AB3-8031C24D9942}" type="presParOf" srcId="{2E8B23E9-957F-4F92-B1D6-71BC0CC915FC}" destId="{33F6C73F-BDC4-44C8-BF05-E6741F2F4943}" srcOrd="4" destOrd="0" presId="urn:microsoft.com/office/officeart/2005/8/layout/vList3"/>
    <dgm:cxn modelId="{08A64111-9695-4A59-8A29-986D0A3E1F97}" type="presParOf" srcId="{33F6C73F-BDC4-44C8-BF05-E6741F2F4943}" destId="{483C2F69-BA1C-4804-AC59-FFC952D172AF}" srcOrd="0" destOrd="0" presId="urn:microsoft.com/office/officeart/2005/8/layout/vList3"/>
    <dgm:cxn modelId="{838C6B8C-3144-42BB-9250-444D247D36E6}" type="presParOf" srcId="{33F6C73F-BDC4-44C8-BF05-E6741F2F4943}" destId="{B7076F5F-6A62-4CA4-B758-6CE556F7572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D99AD-C14B-432B-8423-3309C273887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5FB8053-C849-459E-AC63-3528FE1E0E0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Клиническое проявление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стрептодермии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CD704-B5E4-4522-830A-8949AF207E38}" type="parTrans" cxnId="{78F02C67-33D4-46AC-92B4-B67CAE8D34F5}">
      <dgm:prSet/>
      <dgm:spPr/>
      <dgm:t>
        <a:bodyPr/>
        <a:lstStyle/>
        <a:p>
          <a:endParaRPr lang="ru-RU"/>
        </a:p>
      </dgm:t>
    </dgm:pt>
    <dgm:pt modelId="{404CA259-016E-466F-A872-30AE4999F3F3}" type="sibTrans" cxnId="{78F02C67-33D4-46AC-92B4-B67CAE8D34F5}">
      <dgm:prSet/>
      <dgm:spPr/>
      <dgm:t>
        <a:bodyPr/>
        <a:lstStyle/>
        <a:p>
          <a:endParaRPr lang="ru-RU"/>
        </a:p>
      </dgm:t>
    </dgm:pt>
    <dgm:pt modelId="{1DB00B43-C464-4727-BBF3-507676CEB0BD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Флегмона.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81558-7DF6-4093-8841-9F85A131739E}" type="parTrans" cxnId="{0FFE16F1-A537-4ED8-9FD0-3265719ED29B}">
      <dgm:prSet/>
      <dgm:spPr/>
      <dgm:t>
        <a:bodyPr/>
        <a:lstStyle/>
        <a:p>
          <a:endParaRPr lang="ru-RU"/>
        </a:p>
      </dgm:t>
    </dgm:pt>
    <dgm:pt modelId="{E9D2BD5A-35A8-4674-BFBF-8BBB88EEEF30}" type="sibTrans" cxnId="{0FFE16F1-A537-4ED8-9FD0-3265719ED29B}">
      <dgm:prSet/>
      <dgm:spPr/>
      <dgm:t>
        <a:bodyPr/>
        <a:lstStyle/>
        <a:p>
          <a:endParaRPr lang="ru-RU"/>
        </a:p>
      </dgm:t>
    </dgm:pt>
    <dgm:pt modelId="{AFB11EB7-DB29-4476-AAD6-D71D424CFE9E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Стрептококковая ангина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058B5-3A3F-4CDC-B466-83933ECC5CFF}" type="parTrans" cxnId="{0DF4C09E-6572-4A40-9000-4B2B43B6C904}">
      <dgm:prSet/>
      <dgm:spPr/>
      <dgm:t>
        <a:bodyPr/>
        <a:lstStyle/>
        <a:p>
          <a:endParaRPr lang="ru-RU"/>
        </a:p>
      </dgm:t>
    </dgm:pt>
    <dgm:pt modelId="{6C290D97-9FC0-407E-A84F-878D32AE69F5}" type="sibTrans" cxnId="{0DF4C09E-6572-4A40-9000-4B2B43B6C904}">
      <dgm:prSet/>
      <dgm:spPr/>
      <dgm:t>
        <a:bodyPr/>
        <a:lstStyle/>
        <a:p>
          <a:endParaRPr lang="ru-RU"/>
        </a:p>
      </dgm:t>
    </dgm:pt>
    <dgm:pt modelId="{30051B9A-7A3F-4E59-8D68-08BCD7B82ABE}" type="pres">
      <dgm:prSet presAssocID="{771D99AD-C14B-432B-8423-3309C2738870}" presName="linearFlow" presStyleCnt="0">
        <dgm:presLayoutVars>
          <dgm:dir/>
          <dgm:resizeHandles val="exact"/>
        </dgm:presLayoutVars>
      </dgm:prSet>
      <dgm:spPr/>
    </dgm:pt>
    <dgm:pt modelId="{5DDA62EC-4BB4-4374-BE28-F302A2C6D410}" type="pres">
      <dgm:prSet presAssocID="{65FB8053-C849-459E-AC63-3528FE1E0E08}" presName="composite" presStyleCnt="0"/>
      <dgm:spPr/>
    </dgm:pt>
    <dgm:pt modelId="{B8EF06F4-653E-4E6B-82AB-2AE7622AB7F9}" type="pres">
      <dgm:prSet presAssocID="{65FB8053-C849-459E-AC63-3528FE1E0E08}" presName="imgShp" presStyleLbl="fgImgPlace1" presStyleIdx="0" presStyleCnt="3" custScaleX="180358" custScaleY="1308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8E164DA-F5A7-4E5F-89D7-C292C9204F0D}" type="pres">
      <dgm:prSet presAssocID="{65FB8053-C849-459E-AC63-3528FE1E0E0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67019-75B4-45A1-B2F6-3D3AD6F708F2}" type="pres">
      <dgm:prSet presAssocID="{404CA259-016E-466F-A872-30AE4999F3F3}" presName="spacing" presStyleCnt="0"/>
      <dgm:spPr/>
    </dgm:pt>
    <dgm:pt modelId="{59BCC4F7-504E-4F69-AE9B-B9E4C38B298D}" type="pres">
      <dgm:prSet presAssocID="{1DB00B43-C464-4727-BBF3-507676CEB0BD}" presName="composite" presStyleCnt="0"/>
      <dgm:spPr/>
    </dgm:pt>
    <dgm:pt modelId="{DA532891-6D3B-4E7D-8095-9A5BB5AD27F4}" type="pres">
      <dgm:prSet presAssocID="{1DB00B43-C464-4727-BBF3-507676CEB0BD}" presName="imgShp" presStyleLbl="fgImgPlace1" presStyleIdx="1" presStyleCnt="3" custScaleX="202591" custScaleY="1377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46E093A-481C-4BA9-BA33-A805FE9BA418}" type="pres">
      <dgm:prSet presAssocID="{1DB00B43-C464-4727-BBF3-507676CEB0B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5C568-6B9A-4563-A5A4-7D432C20CE59}" type="pres">
      <dgm:prSet presAssocID="{E9D2BD5A-35A8-4674-BFBF-8BBB88EEEF30}" presName="spacing" presStyleCnt="0"/>
      <dgm:spPr/>
    </dgm:pt>
    <dgm:pt modelId="{9567C345-DBD2-4788-8B81-B819C323A199}" type="pres">
      <dgm:prSet presAssocID="{AFB11EB7-DB29-4476-AAD6-D71D424CFE9E}" presName="composite" presStyleCnt="0"/>
      <dgm:spPr/>
    </dgm:pt>
    <dgm:pt modelId="{B4EF0E14-86FC-4591-BDE0-C4CB1697B26D}" type="pres">
      <dgm:prSet presAssocID="{AFB11EB7-DB29-4476-AAD6-D71D424CFE9E}" presName="imgShp" presStyleLbl="fgImgPlace1" presStyleIdx="2" presStyleCnt="3" custScaleX="182553" custScaleY="14962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E197642-6209-4F00-B6C5-3F605BC9F14B}" type="pres">
      <dgm:prSet presAssocID="{AFB11EB7-DB29-4476-AAD6-D71D424CFE9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F4C09E-6572-4A40-9000-4B2B43B6C904}" srcId="{771D99AD-C14B-432B-8423-3309C2738870}" destId="{AFB11EB7-DB29-4476-AAD6-D71D424CFE9E}" srcOrd="2" destOrd="0" parTransId="{D1D058B5-3A3F-4CDC-B466-83933ECC5CFF}" sibTransId="{6C290D97-9FC0-407E-A84F-878D32AE69F5}"/>
    <dgm:cxn modelId="{78F02C67-33D4-46AC-92B4-B67CAE8D34F5}" srcId="{771D99AD-C14B-432B-8423-3309C2738870}" destId="{65FB8053-C849-459E-AC63-3528FE1E0E08}" srcOrd="0" destOrd="0" parTransId="{EDBCD704-B5E4-4522-830A-8949AF207E38}" sibTransId="{404CA259-016E-466F-A872-30AE4999F3F3}"/>
    <dgm:cxn modelId="{6B6E4C70-6F3E-443C-B4AB-B83066A6547A}" type="presOf" srcId="{65FB8053-C849-459E-AC63-3528FE1E0E08}" destId="{08E164DA-F5A7-4E5F-89D7-C292C9204F0D}" srcOrd="0" destOrd="0" presId="urn:microsoft.com/office/officeart/2005/8/layout/vList3"/>
    <dgm:cxn modelId="{0FFE16F1-A537-4ED8-9FD0-3265719ED29B}" srcId="{771D99AD-C14B-432B-8423-3309C2738870}" destId="{1DB00B43-C464-4727-BBF3-507676CEB0BD}" srcOrd="1" destOrd="0" parTransId="{F8B81558-7DF6-4093-8841-9F85A131739E}" sibTransId="{E9D2BD5A-35A8-4674-BFBF-8BBB88EEEF30}"/>
    <dgm:cxn modelId="{3966B600-8361-4536-AF42-648C026F550A}" type="presOf" srcId="{771D99AD-C14B-432B-8423-3309C2738870}" destId="{30051B9A-7A3F-4E59-8D68-08BCD7B82ABE}" srcOrd="0" destOrd="0" presId="urn:microsoft.com/office/officeart/2005/8/layout/vList3"/>
    <dgm:cxn modelId="{BE0D8DBC-64B3-4035-91FC-D7021A568034}" type="presOf" srcId="{AFB11EB7-DB29-4476-AAD6-D71D424CFE9E}" destId="{2E197642-6209-4F00-B6C5-3F605BC9F14B}" srcOrd="0" destOrd="0" presId="urn:microsoft.com/office/officeart/2005/8/layout/vList3"/>
    <dgm:cxn modelId="{7BE156A5-6CFE-4ADC-8E18-4E262C7A5642}" type="presOf" srcId="{1DB00B43-C464-4727-BBF3-507676CEB0BD}" destId="{B46E093A-481C-4BA9-BA33-A805FE9BA418}" srcOrd="0" destOrd="0" presId="urn:microsoft.com/office/officeart/2005/8/layout/vList3"/>
    <dgm:cxn modelId="{5448112F-90D1-4AC0-B600-28AFE093A77F}" type="presParOf" srcId="{30051B9A-7A3F-4E59-8D68-08BCD7B82ABE}" destId="{5DDA62EC-4BB4-4374-BE28-F302A2C6D410}" srcOrd="0" destOrd="0" presId="urn:microsoft.com/office/officeart/2005/8/layout/vList3"/>
    <dgm:cxn modelId="{E37D35AA-468D-40A3-81EF-B934FF60B54A}" type="presParOf" srcId="{5DDA62EC-4BB4-4374-BE28-F302A2C6D410}" destId="{B8EF06F4-653E-4E6B-82AB-2AE7622AB7F9}" srcOrd="0" destOrd="0" presId="urn:microsoft.com/office/officeart/2005/8/layout/vList3"/>
    <dgm:cxn modelId="{E4952063-4319-4234-AF5B-59D4B76FC4C0}" type="presParOf" srcId="{5DDA62EC-4BB4-4374-BE28-F302A2C6D410}" destId="{08E164DA-F5A7-4E5F-89D7-C292C9204F0D}" srcOrd="1" destOrd="0" presId="urn:microsoft.com/office/officeart/2005/8/layout/vList3"/>
    <dgm:cxn modelId="{3D3B2267-C598-4952-87E3-C790C286E5C9}" type="presParOf" srcId="{30051B9A-7A3F-4E59-8D68-08BCD7B82ABE}" destId="{0DB67019-75B4-45A1-B2F6-3D3AD6F708F2}" srcOrd="1" destOrd="0" presId="urn:microsoft.com/office/officeart/2005/8/layout/vList3"/>
    <dgm:cxn modelId="{EF55CF35-3E92-4780-BCA7-47571B797B3E}" type="presParOf" srcId="{30051B9A-7A3F-4E59-8D68-08BCD7B82ABE}" destId="{59BCC4F7-504E-4F69-AE9B-B9E4C38B298D}" srcOrd="2" destOrd="0" presId="urn:microsoft.com/office/officeart/2005/8/layout/vList3"/>
    <dgm:cxn modelId="{AC03CB9C-8DFC-4E65-BAFE-C63FA433EA44}" type="presParOf" srcId="{59BCC4F7-504E-4F69-AE9B-B9E4C38B298D}" destId="{DA532891-6D3B-4E7D-8095-9A5BB5AD27F4}" srcOrd="0" destOrd="0" presId="urn:microsoft.com/office/officeart/2005/8/layout/vList3"/>
    <dgm:cxn modelId="{A26B6145-648E-44E7-BA1F-57D445ABB135}" type="presParOf" srcId="{59BCC4F7-504E-4F69-AE9B-B9E4C38B298D}" destId="{B46E093A-481C-4BA9-BA33-A805FE9BA418}" srcOrd="1" destOrd="0" presId="urn:microsoft.com/office/officeart/2005/8/layout/vList3"/>
    <dgm:cxn modelId="{B9F4569D-0730-499F-9E1B-4FB5AC958FBB}" type="presParOf" srcId="{30051B9A-7A3F-4E59-8D68-08BCD7B82ABE}" destId="{5D55C568-6B9A-4563-A5A4-7D432C20CE59}" srcOrd="3" destOrd="0" presId="urn:microsoft.com/office/officeart/2005/8/layout/vList3"/>
    <dgm:cxn modelId="{84D83435-B4E2-4625-9F09-50F41C92FCEC}" type="presParOf" srcId="{30051B9A-7A3F-4E59-8D68-08BCD7B82ABE}" destId="{9567C345-DBD2-4788-8B81-B819C323A199}" srcOrd="4" destOrd="0" presId="urn:microsoft.com/office/officeart/2005/8/layout/vList3"/>
    <dgm:cxn modelId="{04254436-CCFE-40A8-B099-C142E0F66A86}" type="presParOf" srcId="{9567C345-DBD2-4788-8B81-B819C323A199}" destId="{B4EF0E14-86FC-4591-BDE0-C4CB1697B26D}" srcOrd="0" destOrd="0" presId="urn:microsoft.com/office/officeart/2005/8/layout/vList3"/>
    <dgm:cxn modelId="{B174F983-59C2-4F0B-81BA-B6102D842B35}" type="presParOf" srcId="{9567C345-DBD2-4788-8B81-B819C323A199}" destId="{2E197642-6209-4F00-B6C5-3F605BC9F1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35F191-530A-4F1D-8D79-3354F4AE044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8B31FA-2A69-436B-81AF-182E3EEF7B6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Менингит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5D10E-30F9-4B7C-B0AD-85EA517318CD}" type="parTrans" cxnId="{8B51B6DE-CEB3-4404-ACD3-994ABBE2A26B}">
      <dgm:prSet/>
      <dgm:spPr/>
      <dgm:t>
        <a:bodyPr/>
        <a:lstStyle/>
        <a:p>
          <a:endParaRPr lang="ru-RU"/>
        </a:p>
      </dgm:t>
    </dgm:pt>
    <dgm:pt modelId="{706E7D1E-6411-4F4E-B544-3056116C41E7}" type="sibTrans" cxnId="{8B51B6DE-CEB3-4404-ACD3-994ABBE2A26B}">
      <dgm:prSet/>
      <dgm:spPr/>
      <dgm:t>
        <a:bodyPr/>
        <a:lstStyle/>
        <a:p>
          <a:endParaRPr lang="ru-RU"/>
        </a:p>
      </dgm:t>
    </dgm:pt>
    <dgm:pt modelId="{44C31367-340D-46D7-857E-C43D51F65F68}">
      <dgm:prSet phldrT="[Текст]" custT="1"/>
      <dgm:spPr/>
      <dgm:t>
        <a:bodyPr/>
        <a:lstStyle/>
        <a:p>
          <a:r>
            <a:rPr lang="ru-RU" sz="2000" dirty="0" err="1" smtClean="0"/>
            <a:t>Менингококцемия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668B2E-A8BE-4236-BCF1-29109B32B469}" type="parTrans" cxnId="{7418A0C4-AD9E-41AE-89AC-01DA5B875A39}">
      <dgm:prSet/>
      <dgm:spPr/>
      <dgm:t>
        <a:bodyPr/>
        <a:lstStyle/>
        <a:p>
          <a:endParaRPr lang="ru-RU"/>
        </a:p>
      </dgm:t>
    </dgm:pt>
    <dgm:pt modelId="{5ECCA951-45FF-4447-80CE-DC6140BA7BBA}" type="sibTrans" cxnId="{7418A0C4-AD9E-41AE-89AC-01DA5B875A39}">
      <dgm:prSet/>
      <dgm:spPr/>
      <dgm:t>
        <a:bodyPr/>
        <a:lstStyle/>
        <a:p>
          <a:endParaRPr lang="ru-RU"/>
        </a:p>
      </dgm:t>
    </dgm:pt>
    <dgm:pt modelId="{C93A3278-EDCA-442E-B2C7-4343CDC24EE4}" type="pres">
      <dgm:prSet presAssocID="{0E35F191-530A-4F1D-8D79-3354F4AE04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8890E4-43BE-42E6-A2D8-26CB8CB29CBF}" type="pres">
      <dgm:prSet presAssocID="{E08B31FA-2A69-436B-81AF-182E3EEF7B6F}" presName="composite" presStyleCnt="0"/>
      <dgm:spPr/>
    </dgm:pt>
    <dgm:pt modelId="{356869DC-8F02-46A4-99B5-70F7E9D058D3}" type="pres">
      <dgm:prSet presAssocID="{E08B31FA-2A69-436B-81AF-182E3EEF7B6F}" presName="imgShp" presStyleLbl="fgImgPlace1" presStyleIdx="0" presStyleCnt="2" custScaleX="176247" custScaleY="1599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AD441A-05DF-4E70-8C11-B300959ED500}" type="pres">
      <dgm:prSet presAssocID="{E08B31FA-2A69-436B-81AF-182E3EEF7B6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FDC36-03FD-4D66-B1A9-E6A779B409F8}" type="pres">
      <dgm:prSet presAssocID="{706E7D1E-6411-4F4E-B544-3056116C41E7}" presName="spacing" presStyleCnt="0"/>
      <dgm:spPr/>
    </dgm:pt>
    <dgm:pt modelId="{E7203E87-66F9-4C77-B73C-D04A7D606E90}" type="pres">
      <dgm:prSet presAssocID="{44C31367-340D-46D7-857E-C43D51F65F68}" presName="composite" presStyleCnt="0"/>
      <dgm:spPr/>
    </dgm:pt>
    <dgm:pt modelId="{F143663C-2186-4685-8653-590E0F35FBA2}" type="pres">
      <dgm:prSet presAssocID="{44C31367-340D-46D7-857E-C43D51F65F68}" presName="imgShp" presStyleLbl="fgImgPlace1" presStyleIdx="1" presStyleCnt="2" custScaleX="129947" custScaleY="12679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9DD5054-331B-4CF8-BF35-DB2906E0F0AB}" type="pres">
      <dgm:prSet presAssocID="{44C31367-340D-46D7-857E-C43D51F65F68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0C0699-AEDB-47EE-BCAB-9EB5639E5207}" type="presOf" srcId="{E08B31FA-2A69-436B-81AF-182E3EEF7B6F}" destId="{04AD441A-05DF-4E70-8C11-B300959ED500}" srcOrd="0" destOrd="0" presId="urn:microsoft.com/office/officeart/2005/8/layout/vList3"/>
    <dgm:cxn modelId="{7F4E5C6C-0D20-482F-BB87-B5CEB1EDBA8F}" type="presOf" srcId="{0E35F191-530A-4F1D-8D79-3354F4AE0444}" destId="{C93A3278-EDCA-442E-B2C7-4343CDC24EE4}" srcOrd="0" destOrd="0" presId="urn:microsoft.com/office/officeart/2005/8/layout/vList3"/>
    <dgm:cxn modelId="{7418A0C4-AD9E-41AE-89AC-01DA5B875A39}" srcId="{0E35F191-530A-4F1D-8D79-3354F4AE0444}" destId="{44C31367-340D-46D7-857E-C43D51F65F68}" srcOrd="1" destOrd="0" parTransId="{5B668B2E-A8BE-4236-BCF1-29109B32B469}" sibTransId="{5ECCA951-45FF-4447-80CE-DC6140BA7BBA}"/>
    <dgm:cxn modelId="{ECBF8921-D61F-4728-BEA3-77E8B6B72817}" type="presOf" srcId="{44C31367-340D-46D7-857E-C43D51F65F68}" destId="{C9DD5054-331B-4CF8-BF35-DB2906E0F0AB}" srcOrd="0" destOrd="0" presId="urn:microsoft.com/office/officeart/2005/8/layout/vList3"/>
    <dgm:cxn modelId="{8B51B6DE-CEB3-4404-ACD3-994ABBE2A26B}" srcId="{0E35F191-530A-4F1D-8D79-3354F4AE0444}" destId="{E08B31FA-2A69-436B-81AF-182E3EEF7B6F}" srcOrd="0" destOrd="0" parTransId="{B6B5D10E-30F9-4B7C-B0AD-85EA517318CD}" sibTransId="{706E7D1E-6411-4F4E-B544-3056116C41E7}"/>
    <dgm:cxn modelId="{74720DEF-B7B8-466E-8B16-908802D35614}" type="presParOf" srcId="{C93A3278-EDCA-442E-B2C7-4343CDC24EE4}" destId="{1F8890E4-43BE-42E6-A2D8-26CB8CB29CBF}" srcOrd="0" destOrd="0" presId="urn:microsoft.com/office/officeart/2005/8/layout/vList3"/>
    <dgm:cxn modelId="{06DA2CC8-285E-4176-AA0D-D026576A27DD}" type="presParOf" srcId="{1F8890E4-43BE-42E6-A2D8-26CB8CB29CBF}" destId="{356869DC-8F02-46A4-99B5-70F7E9D058D3}" srcOrd="0" destOrd="0" presId="urn:microsoft.com/office/officeart/2005/8/layout/vList3"/>
    <dgm:cxn modelId="{94EFD77A-96BB-4F38-A29D-FC8F441C6FCA}" type="presParOf" srcId="{1F8890E4-43BE-42E6-A2D8-26CB8CB29CBF}" destId="{04AD441A-05DF-4E70-8C11-B300959ED500}" srcOrd="1" destOrd="0" presId="urn:microsoft.com/office/officeart/2005/8/layout/vList3"/>
    <dgm:cxn modelId="{B9EED97A-8F9E-4193-A71A-EA2671650AE9}" type="presParOf" srcId="{C93A3278-EDCA-442E-B2C7-4343CDC24EE4}" destId="{5A9FDC36-03FD-4D66-B1A9-E6A779B409F8}" srcOrd="1" destOrd="0" presId="urn:microsoft.com/office/officeart/2005/8/layout/vList3"/>
    <dgm:cxn modelId="{920F5267-BF1B-4ADF-BB5A-DFA3F277FEFE}" type="presParOf" srcId="{C93A3278-EDCA-442E-B2C7-4343CDC24EE4}" destId="{E7203E87-66F9-4C77-B73C-D04A7D606E90}" srcOrd="2" destOrd="0" presId="urn:microsoft.com/office/officeart/2005/8/layout/vList3"/>
    <dgm:cxn modelId="{CEE41D21-3D03-45FF-9C78-FCE13A3E66B3}" type="presParOf" srcId="{E7203E87-66F9-4C77-B73C-D04A7D606E90}" destId="{F143663C-2186-4685-8653-590E0F35FBA2}" srcOrd="0" destOrd="0" presId="urn:microsoft.com/office/officeart/2005/8/layout/vList3"/>
    <dgm:cxn modelId="{3451DA23-40FD-4A9D-BC21-4C229DD8CB7B}" type="presParOf" srcId="{E7203E87-66F9-4C77-B73C-D04A7D606E90}" destId="{C9DD5054-331B-4CF8-BF35-DB2906E0F0A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5A23E3-5890-4F95-A134-5C8C00198B9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C582A5-3D38-4A32-99B8-42A3D75619B8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Классические методы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660E6-73CD-40B0-B081-DA0895F4F290}" type="parTrans" cxnId="{91D996FD-1534-4D8C-9BD8-DBF5746892E6}">
      <dgm:prSet/>
      <dgm:spPr/>
      <dgm:t>
        <a:bodyPr/>
        <a:lstStyle/>
        <a:p>
          <a:endParaRPr lang="ru-RU"/>
        </a:p>
      </dgm:t>
    </dgm:pt>
    <dgm:pt modelId="{C9714A84-2FFD-481F-8B9C-3E3151C0FEC4}" type="sibTrans" cxnId="{91D996FD-1534-4D8C-9BD8-DBF5746892E6}">
      <dgm:prSet/>
      <dgm:spPr/>
      <dgm:t>
        <a:bodyPr/>
        <a:lstStyle/>
        <a:p>
          <a:endParaRPr lang="ru-RU"/>
        </a:p>
      </dgm:t>
    </dgm:pt>
    <dgm:pt modelId="{34B8FDF0-A89A-4B4F-99BF-79B09C38292D}">
      <dgm:prSet phldrT="[Текст]" custT="1"/>
      <dgm:spPr/>
      <dgm:t>
        <a:bodyPr/>
        <a:lstStyle/>
        <a:p>
          <a:pPr algn="ctr"/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Бактериоскопическое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исследование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D64BD-A898-4A10-A823-306E7BC6AAA1}" type="parTrans" cxnId="{2F08319F-7C91-4C38-A637-B8B4F38AE59A}">
      <dgm:prSet/>
      <dgm:spPr/>
      <dgm:t>
        <a:bodyPr/>
        <a:lstStyle/>
        <a:p>
          <a:endParaRPr lang="ru-RU"/>
        </a:p>
      </dgm:t>
    </dgm:pt>
    <dgm:pt modelId="{E72346E9-F174-44AD-823E-14B3EF3FEBA1}" type="sibTrans" cxnId="{2F08319F-7C91-4C38-A637-B8B4F38AE59A}">
      <dgm:prSet/>
      <dgm:spPr/>
      <dgm:t>
        <a:bodyPr/>
        <a:lstStyle/>
        <a:p>
          <a:endParaRPr lang="ru-RU"/>
        </a:p>
      </dgm:t>
    </dgm:pt>
    <dgm:pt modelId="{A22E7791-2E97-4CC5-9DDD-DFEFE64FE6E4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Биологическое исследование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BCE65-85B1-4044-BB4E-13F3D93847C9}" type="parTrans" cxnId="{DD1AAAA8-B45A-412D-A39B-9B2C65BF6872}">
      <dgm:prSet/>
      <dgm:spPr/>
      <dgm:t>
        <a:bodyPr/>
        <a:lstStyle/>
        <a:p>
          <a:endParaRPr lang="ru-RU"/>
        </a:p>
      </dgm:t>
    </dgm:pt>
    <dgm:pt modelId="{5983DDB6-2448-49EB-9436-41D4BBE54677}" type="sibTrans" cxnId="{DD1AAAA8-B45A-412D-A39B-9B2C65BF6872}">
      <dgm:prSet/>
      <dgm:spPr/>
      <dgm:t>
        <a:bodyPr/>
        <a:lstStyle/>
        <a:p>
          <a:endParaRPr lang="ru-RU"/>
        </a:p>
      </dgm:t>
    </dgm:pt>
    <dgm:pt modelId="{3EDEB3F9-C39E-439D-B85A-A7A87C0D5E71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Экспресс-методы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A738A-F921-4CCE-8D09-78AE5AFE073D}" type="parTrans" cxnId="{950174B4-6D9E-4D7A-B828-A85B5E80F33F}">
      <dgm:prSet/>
      <dgm:spPr/>
      <dgm:t>
        <a:bodyPr/>
        <a:lstStyle/>
        <a:p>
          <a:endParaRPr lang="ru-RU"/>
        </a:p>
      </dgm:t>
    </dgm:pt>
    <dgm:pt modelId="{FB2C8B33-FA9A-4509-B1E0-94DDAC3D66E1}" type="sibTrans" cxnId="{950174B4-6D9E-4D7A-B828-A85B5E80F33F}">
      <dgm:prSet/>
      <dgm:spPr/>
      <dgm:t>
        <a:bodyPr/>
        <a:lstStyle/>
        <a:p>
          <a:endParaRPr lang="ru-RU"/>
        </a:p>
      </dgm:t>
    </dgm:pt>
    <dgm:pt modelId="{0B43F38D-27F1-425B-A4EF-AA09372E691C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ВИЭФ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67368-FF36-484C-9FF8-0DF25059A202}" type="parTrans" cxnId="{424BA241-F1D4-4B13-B363-B511517561D0}">
      <dgm:prSet/>
      <dgm:spPr/>
      <dgm:t>
        <a:bodyPr/>
        <a:lstStyle/>
        <a:p>
          <a:endParaRPr lang="ru-RU"/>
        </a:p>
      </dgm:t>
    </dgm:pt>
    <dgm:pt modelId="{E2569750-BC36-430B-8A79-1E94EE8D5AB5}" type="sibTrans" cxnId="{424BA241-F1D4-4B13-B363-B511517561D0}">
      <dgm:prSet/>
      <dgm:spPr/>
      <dgm:t>
        <a:bodyPr/>
        <a:lstStyle/>
        <a:p>
          <a:endParaRPr lang="ru-RU"/>
        </a:p>
      </dgm:t>
    </dgm:pt>
    <dgm:pt modelId="{C390146C-4557-4ACA-B0B7-80F6E0CE345C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НМФА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98385-F396-4EFD-A289-893385ECFAEE}" type="parTrans" cxnId="{755C9BA1-22B9-4E5B-89F3-100279CB9E78}">
      <dgm:prSet/>
      <dgm:spPr/>
      <dgm:t>
        <a:bodyPr/>
        <a:lstStyle/>
        <a:p>
          <a:endParaRPr lang="ru-RU"/>
        </a:p>
      </dgm:t>
    </dgm:pt>
    <dgm:pt modelId="{40205AA7-8C8B-4E37-BD8E-D55251F64F46}" type="sibTrans" cxnId="{755C9BA1-22B9-4E5B-89F3-100279CB9E78}">
      <dgm:prSet/>
      <dgm:spPr/>
      <dgm:t>
        <a:bodyPr/>
        <a:lstStyle/>
        <a:p>
          <a:endParaRPr lang="ru-RU"/>
        </a:p>
      </dgm:t>
    </dgm:pt>
    <dgm:pt modelId="{338F835B-797E-4CE8-AFC5-672A320E0A45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Серологическое исследование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1AFE5-AFAA-4817-ACBE-E6BD53F1C05E}" type="parTrans" cxnId="{BE2793AB-E54D-4C2D-9529-8DE11BBA8043}">
      <dgm:prSet/>
      <dgm:spPr/>
      <dgm:t>
        <a:bodyPr/>
        <a:lstStyle/>
        <a:p>
          <a:endParaRPr lang="ru-RU"/>
        </a:p>
      </dgm:t>
    </dgm:pt>
    <dgm:pt modelId="{6112698D-AF59-4736-A670-09131B0010A1}" type="sibTrans" cxnId="{BE2793AB-E54D-4C2D-9529-8DE11BBA8043}">
      <dgm:prSet/>
      <dgm:spPr/>
      <dgm:t>
        <a:bodyPr/>
        <a:lstStyle/>
        <a:p>
          <a:endParaRPr lang="ru-RU"/>
        </a:p>
      </dgm:t>
    </dgm:pt>
    <dgm:pt modelId="{24A0CBD4-6023-40EF-9FDE-928E1B56E268}">
      <dgm:prSet phldrT="[Текст]" custT="1"/>
      <dgm:spPr/>
      <dgm:t>
        <a:bodyPr/>
        <a:lstStyle/>
        <a:p>
          <a:pPr algn="l"/>
          <a:endParaRPr lang="ru-RU" sz="2100" dirty="0"/>
        </a:p>
      </dgm:t>
    </dgm:pt>
    <dgm:pt modelId="{6E7A67E4-2E2C-4EEB-B68B-256B719CF695}" type="parTrans" cxnId="{BD4F532E-B971-4D6B-A8EA-6C1640F45F3C}">
      <dgm:prSet/>
      <dgm:spPr/>
      <dgm:t>
        <a:bodyPr/>
        <a:lstStyle/>
        <a:p>
          <a:endParaRPr lang="ru-RU"/>
        </a:p>
      </dgm:t>
    </dgm:pt>
    <dgm:pt modelId="{3ADF3C11-D1BF-4E56-ABD1-F4D3C44568BC}" type="sibTrans" cxnId="{BD4F532E-B971-4D6B-A8EA-6C1640F45F3C}">
      <dgm:prSet/>
      <dgm:spPr/>
      <dgm:t>
        <a:bodyPr/>
        <a:lstStyle/>
        <a:p>
          <a:endParaRPr lang="ru-RU"/>
        </a:p>
      </dgm:t>
    </dgm:pt>
    <dgm:pt modelId="{FC81E4A6-71C4-4E53-A967-72D7CA067B2D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ИФА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9BAFD1-31F4-43B2-9603-274FEA91ADC6}" type="parTrans" cxnId="{39C96459-FFB3-4F5E-BFAB-8FCB45C768D4}">
      <dgm:prSet/>
      <dgm:spPr/>
      <dgm:t>
        <a:bodyPr/>
        <a:lstStyle/>
        <a:p>
          <a:endParaRPr lang="ru-RU"/>
        </a:p>
      </dgm:t>
    </dgm:pt>
    <dgm:pt modelId="{B60847D6-B4A7-48D4-8D84-838E97136E86}" type="sibTrans" cxnId="{39C96459-FFB3-4F5E-BFAB-8FCB45C768D4}">
      <dgm:prSet/>
      <dgm:spPr/>
      <dgm:t>
        <a:bodyPr/>
        <a:lstStyle/>
        <a:p>
          <a:endParaRPr lang="ru-RU"/>
        </a:p>
      </dgm:t>
    </dgm:pt>
    <dgm:pt modelId="{49483AD9-0B0D-4F0A-9F01-389293E0A244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ПЦР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21297-A3E7-4210-83BC-6611352144F0}" type="parTrans" cxnId="{FB55E72B-C1E7-4283-A672-46512A59510D}">
      <dgm:prSet/>
      <dgm:spPr/>
      <dgm:t>
        <a:bodyPr/>
        <a:lstStyle/>
        <a:p>
          <a:endParaRPr lang="ru-RU"/>
        </a:p>
      </dgm:t>
    </dgm:pt>
    <dgm:pt modelId="{6B2D27F6-AD06-4A36-A346-505671D494DF}" type="sibTrans" cxnId="{FB55E72B-C1E7-4283-A672-46512A59510D}">
      <dgm:prSet/>
      <dgm:spPr/>
      <dgm:t>
        <a:bodyPr/>
        <a:lstStyle/>
        <a:p>
          <a:endParaRPr lang="ru-RU"/>
        </a:p>
      </dgm:t>
    </dgm:pt>
    <dgm:pt modelId="{EB2188B6-914E-4CAC-8AF5-B10273615BF9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латекс-агглютинация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014B4-3C4C-4530-AC36-9F63DE3140D4}" type="parTrans" cxnId="{9735FACA-9887-430B-9917-54753CF55EF1}">
      <dgm:prSet/>
      <dgm:spPr/>
      <dgm:t>
        <a:bodyPr/>
        <a:lstStyle/>
        <a:p>
          <a:endParaRPr lang="ru-RU"/>
        </a:p>
      </dgm:t>
    </dgm:pt>
    <dgm:pt modelId="{EBDECC45-71CE-4CDD-90E1-F14F70E264C2}" type="sibTrans" cxnId="{9735FACA-9887-430B-9917-54753CF55EF1}">
      <dgm:prSet/>
      <dgm:spPr/>
      <dgm:t>
        <a:bodyPr/>
        <a:lstStyle/>
        <a:p>
          <a:endParaRPr lang="ru-RU"/>
        </a:p>
      </dgm:t>
    </dgm:pt>
    <dgm:pt modelId="{97F6369D-2967-41B6-B433-2BCCAD295072}" type="pres">
      <dgm:prSet presAssocID="{875A23E3-5890-4F95-A134-5C8C00198B9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9290CD-5FCB-44C7-8348-B4B05BD611FA}" type="pres">
      <dgm:prSet presAssocID="{CFC582A5-3D38-4A32-99B8-42A3D75619B8}" presName="comp" presStyleCnt="0"/>
      <dgm:spPr/>
    </dgm:pt>
    <dgm:pt modelId="{BD052B1F-86B7-43DE-8EFC-0903D74D1186}" type="pres">
      <dgm:prSet presAssocID="{CFC582A5-3D38-4A32-99B8-42A3D75619B8}" presName="box" presStyleLbl="node1" presStyleIdx="0" presStyleCnt="2" custScaleY="97608"/>
      <dgm:spPr/>
      <dgm:t>
        <a:bodyPr/>
        <a:lstStyle/>
        <a:p>
          <a:endParaRPr lang="ru-RU"/>
        </a:p>
      </dgm:t>
    </dgm:pt>
    <dgm:pt modelId="{18DC8F23-531E-4C66-8C2E-FA59C8A68F4D}" type="pres">
      <dgm:prSet presAssocID="{CFC582A5-3D38-4A32-99B8-42A3D75619B8}" presName="img" presStyleLbl="fgImgPlace1" presStyleIdx="0" presStyleCnt="2" custScaleX="115873" custScaleY="1149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C2298DD-8213-4416-B2FA-74A4917DCFA3}" type="pres">
      <dgm:prSet presAssocID="{CFC582A5-3D38-4A32-99B8-42A3D75619B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7423B-2F60-45D1-828D-DD59E57A2ADC}" type="pres">
      <dgm:prSet presAssocID="{C9714A84-2FFD-481F-8B9C-3E3151C0FEC4}" presName="spacer" presStyleCnt="0"/>
      <dgm:spPr/>
    </dgm:pt>
    <dgm:pt modelId="{ADB57A27-D527-4BBB-990E-A1FD0BBF7168}" type="pres">
      <dgm:prSet presAssocID="{3EDEB3F9-C39E-439D-B85A-A7A87C0D5E71}" presName="comp" presStyleCnt="0"/>
      <dgm:spPr/>
    </dgm:pt>
    <dgm:pt modelId="{41D702F9-0EF4-429A-A0DA-5F99E31A5F00}" type="pres">
      <dgm:prSet presAssocID="{3EDEB3F9-C39E-439D-B85A-A7A87C0D5E71}" presName="box" presStyleLbl="node1" presStyleIdx="1" presStyleCnt="2" custScaleX="100000" custScaleY="146372"/>
      <dgm:spPr/>
      <dgm:t>
        <a:bodyPr/>
        <a:lstStyle/>
        <a:p>
          <a:endParaRPr lang="ru-RU"/>
        </a:p>
      </dgm:t>
    </dgm:pt>
    <dgm:pt modelId="{1C501968-5B3F-4C73-9B85-3AAA36BAB08D}" type="pres">
      <dgm:prSet presAssocID="{3EDEB3F9-C39E-439D-B85A-A7A87C0D5E71}" presName="img" presStyleLbl="fgImgPlace1" presStyleIdx="1" presStyleCnt="2" custScaleX="182692" custScaleY="165032" custLinFactNeighborX="40385" custLinFactNeighborY="-542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EC5BE9F-1E3B-4A25-84F0-73EB6E0FD6DE}" type="pres">
      <dgm:prSet presAssocID="{3EDEB3F9-C39E-439D-B85A-A7A87C0D5E7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996FD-1534-4D8C-9BD8-DBF5746892E6}" srcId="{875A23E3-5890-4F95-A134-5C8C00198B9C}" destId="{CFC582A5-3D38-4A32-99B8-42A3D75619B8}" srcOrd="0" destOrd="0" parTransId="{F97660E6-73CD-40B0-B081-DA0895F4F290}" sibTransId="{C9714A84-2FFD-481F-8B9C-3E3151C0FEC4}"/>
    <dgm:cxn modelId="{50577551-999F-4D50-BCCC-772A74C36765}" type="presOf" srcId="{49483AD9-0B0D-4F0A-9F01-389293E0A244}" destId="{41D702F9-0EF4-429A-A0DA-5F99E31A5F00}" srcOrd="0" destOrd="4" presId="urn:microsoft.com/office/officeart/2005/8/layout/vList4"/>
    <dgm:cxn modelId="{8A19B607-B693-48FA-9027-72A7F5377C26}" type="presOf" srcId="{CFC582A5-3D38-4A32-99B8-42A3D75619B8}" destId="{BD052B1F-86B7-43DE-8EFC-0903D74D1186}" srcOrd="0" destOrd="0" presId="urn:microsoft.com/office/officeart/2005/8/layout/vList4"/>
    <dgm:cxn modelId="{424BA241-F1D4-4B13-B363-B511517561D0}" srcId="{3EDEB3F9-C39E-439D-B85A-A7A87C0D5E71}" destId="{0B43F38D-27F1-425B-A4EF-AA09372E691C}" srcOrd="0" destOrd="0" parTransId="{E6467368-FF36-484C-9FF8-0DF25059A202}" sibTransId="{E2569750-BC36-430B-8A79-1E94EE8D5AB5}"/>
    <dgm:cxn modelId="{FB55E72B-C1E7-4283-A672-46512A59510D}" srcId="{3EDEB3F9-C39E-439D-B85A-A7A87C0D5E71}" destId="{49483AD9-0B0D-4F0A-9F01-389293E0A244}" srcOrd="3" destOrd="0" parTransId="{2DC21297-A3E7-4210-83BC-6611352144F0}" sibTransId="{6B2D27F6-AD06-4A36-A346-505671D494DF}"/>
    <dgm:cxn modelId="{29A45F9B-AE31-4E6A-8D51-9B559043D90A}" type="presOf" srcId="{EB2188B6-914E-4CAC-8AF5-B10273615BF9}" destId="{0EC5BE9F-1E3B-4A25-84F0-73EB6E0FD6DE}" srcOrd="1" destOrd="5" presId="urn:microsoft.com/office/officeart/2005/8/layout/vList4"/>
    <dgm:cxn modelId="{96004C73-A477-4FDF-B6B2-B3C0B744C2E7}" type="presOf" srcId="{24A0CBD4-6023-40EF-9FDE-928E1B56E268}" destId="{41D702F9-0EF4-429A-A0DA-5F99E31A5F00}" srcOrd="0" destOrd="6" presId="urn:microsoft.com/office/officeart/2005/8/layout/vList4"/>
    <dgm:cxn modelId="{BE2793AB-E54D-4C2D-9529-8DE11BBA8043}" srcId="{CFC582A5-3D38-4A32-99B8-42A3D75619B8}" destId="{338F835B-797E-4CE8-AFC5-672A320E0A45}" srcOrd="2" destOrd="0" parTransId="{F0C1AFE5-AFAA-4817-ACBE-E6BD53F1C05E}" sibTransId="{6112698D-AF59-4736-A670-09131B0010A1}"/>
    <dgm:cxn modelId="{981D74C1-F54B-470A-BCD5-78F7052D18B7}" type="presOf" srcId="{338F835B-797E-4CE8-AFC5-672A320E0A45}" destId="{BD052B1F-86B7-43DE-8EFC-0903D74D1186}" srcOrd="0" destOrd="3" presId="urn:microsoft.com/office/officeart/2005/8/layout/vList4"/>
    <dgm:cxn modelId="{78FC4616-86A8-4D6B-A9EB-92DDBFDDC540}" type="presOf" srcId="{338F835B-797E-4CE8-AFC5-672A320E0A45}" destId="{4C2298DD-8213-4416-B2FA-74A4917DCFA3}" srcOrd="1" destOrd="3" presId="urn:microsoft.com/office/officeart/2005/8/layout/vList4"/>
    <dgm:cxn modelId="{684F4F1A-4D83-497B-AC81-23D8F7737354}" type="presOf" srcId="{0B43F38D-27F1-425B-A4EF-AA09372E691C}" destId="{41D702F9-0EF4-429A-A0DA-5F99E31A5F00}" srcOrd="0" destOrd="1" presId="urn:microsoft.com/office/officeart/2005/8/layout/vList4"/>
    <dgm:cxn modelId="{950174B4-6D9E-4D7A-B828-A85B5E80F33F}" srcId="{875A23E3-5890-4F95-A134-5C8C00198B9C}" destId="{3EDEB3F9-C39E-439D-B85A-A7A87C0D5E71}" srcOrd="1" destOrd="0" parTransId="{23DA738A-F921-4CCE-8D09-78AE5AFE073D}" sibTransId="{FB2C8B33-FA9A-4509-B1E0-94DDAC3D66E1}"/>
    <dgm:cxn modelId="{BD16F6E6-7347-465A-A8A6-B8BA53147B7F}" type="presOf" srcId="{C390146C-4557-4ACA-B0B7-80F6E0CE345C}" destId="{0EC5BE9F-1E3B-4A25-84F0-73EB6E0FD6DE}" srcOrd="1" destOrd="2" presId="urn:microsoft.com/office/officeart/2005/8/layout/vList4"/>
    <dgm:cxn modelId="{A5FD24EA-9915-4189-9570-95B47C35BD62}" type="presOf" srcId="{FC81E4A6-71C4-4E53-A967-72D7CA067B2D}" destId="{0EC5BE9F-1E3B-4A25-84F0-73EB6E0FD6DE}" srcOrd="1" destOrd="3" presId="urn:microsoft.com/office/officeart/2005/8/layout/vList4"/>
    <dgm:cxn modelId="{DB7A8662-3810-4C28-ACB4-652A897AC138}" type="presOf" srcId="{3EDEB3F9-C39E-439D-B85A-A7A87C0D5E71}" destId="{0EC5BE9F-1E3B-4A25-84F0-73EB6E0FD6DE}" srcOrd="1" destOrd="0" presId="urn:microsoft.com/office/officeart/2005/8/layout/vList4"/>
    <dgm:cxn modelId="{755C9BA1-22B9-4E5B-89F3-100279CB9E78}" srcId="{3EDEB3F9-C39E-439D-B85A-A7A87C0D5E71}" destId="{C390146C-4557-4ACA-B0B7-80F6E0CE345C}" srcOrd="1" destOrd="0" parTransId="{0AD98385-F396-4EFD-A289-893385ECFAEE}" sibTransId="{40205AA7-8C8B-4E37-BD8E-D55251F64F46}"/>
    <dgm:cxn modelId="{DE46EB01-EBEF-484F-A220-C0009CB0FCEC}" type="presOf" srcId="{A22E7791-2E97-4CC5-9DDD-DFEFE64FE6E4}" destId="{4C2298DD-8213-4416-B2FA-74A4917DCFA3}" srcOrd="1" destOrd="2" presId="urn:microsoft.com/office/officeart/2005/8/layout/vList4"/>
    <dgm:cxn modelId="{2F08319F-7C91-4C38-A637-B8B4F38AE59A}" srcId="{CFC582A5-3D38-4A32-99B8-42A3D75619B8}" destId="{34B8FDF0-A89A-4B4F-99BF-79B09C38292D}" srcOrd="0" destOrd="0" parTransId="{249D64BD-A898-4A10-A823-306E7BC6AAA1}" sibTransId="{E72346E9-F174-44AD-823E-14B3EF3FEBA1}"/>
    <dgm:cxn modelId="{BD4F532E-B971-4D6B-A8EA-6C1640F45F3C}" srcId="{3EDEB3F9-C39E-439D-B85A-A7A87C0D5E71}" destId="{24A0CBD4-6023-40EF-9FDE-928E1B56E268}" srcOrd="5" destOrd="0" parTransId="{6E7A67E4-2E2C-4EEB-B68B-256B719CF695}" sibTransId="{3ADF3C11-D1BF-4E56-ABD1-F4D3C44568BC}"/>
    <dgm:cxn modelId="{288AC34C-BD7C-4D8D-9BEF-5B7FD5704A0D}" type="presOf" srcId="{34B8FDF0-A89A-4B4F-99BF-79B09C38292D}" destId="{BD052B1F-86B7-43DE-8EFC-0903D74D1186}" srcOrd="0" destOrd="1" presId="urn:microsoft.com/office/officeart/2005/8/layout/vList4"/>
    <dgm:cxn modelId="{C09D0364-AC91-42AA-8007-806221B0E69E}" type="presOf" srcId="{FC81E4A6-71C4-4E53-A967-72D7CA067B2D}" destId="{41D702F9-0EF4-429A-A0DA-5F99E31A5F00}" srcOrd="0" destOrd="3" presId="urn:microsoft.com/office/officeart/2005/8/layout/vList4"/>
    <dgm:cxn modelId="{E5E9270C-6080-4504-B6AB-D705B03D9F77}" type="presOf" srcId="{34B8FDF0-A89A-4B4F-99BF-79B09C38292D}" destId="{4C2298DD-8213-4416-B2FA-74A4917DCFA3}" srcOrd="1" destOrd="1" presId="urn:microsoft.com/office/officeart/2005/8/layout/vList4"/>
    <dgm:cxn modelId="{23F3735D-7D78-4691-95ED-16A311BDE3DE}" type="presOf" srcId="{EB2188B6-914E-4CAC-8AF5-B10273615BF9}" destId="{41D702F9-0EF4-429A-A0DA-5F99E31A5F00}" srcOrd="0" destOrd="5" presId="urn:microsoft.com/office/officeart/2005/8/layout/vList4"/>
    <dgm:cxn modelId="{A07923C8-9DB8-423D-A342-857B6F11364B}" type="presOf" srcId="{875A23E3-5890-4F95-A134-5C8C00198B9C}" destId="{97F6369D-2967-41B6-B433-2BCCAD295072}" srcOrd="0" destOrd="0" presId="urn:microsoft.com/office/officeart/2005/8/layout/vList4"/>
    <dgm:cxn modelId="{50152B6E-4DAB-4FEF-A425-53629029E7D5}" type="presOf" srcId="{A22E7791-2E97-4CC5-9DDD-DFEFE64FE6E4}" destId="{BD052B1F-86B7-43DE-8EFC-0903D74D1186}" srcOrd="0" destOrd="2" presId="urn:microsoft.com/office/officeart/2005/8/layout/vList4"/>
    <dgm:cxn modelId="{9735FACA-9887-430B-9917-54753CF55EF1}" srcId="{3EDEB3F9-C39E-439D-B85A-A7A87C0D5E71}" destId="{EB2188B6-914E-4CAC-8AF5-B10273615BF9}" srcOrd="4" destOrd="0" parTransId="{3DC014B4-3C4C-4530-AC36-9F63DE3140D4}" sibTransId="{EBDECC45-71CE-4CDD-90E1-F14F70E264C2}"/>
    <dgm:cxn modelId="{B6E72003-C56C-4928-8510-36A0077CCBD4}" type="presOf" srcId="{C390146C-4557-4ACA-B0B7-80F6E0CE345C}" destId="{41D702F9-0EF4-429A-A0DA-5F99E31A5F00}" srcOrd="0" destOrd="2" presId="urn:microsoft.com/office/officeart/2005/8/layout/vList4"/>
    <dgm:cxn modelId="{39C96459-FFB3-4F5E-BFAB-8FCB45C768D4}" srcId="{3EDEB3F9-C39E-439D-B85A-A7A87C0D5E71}" destId="{FC81E4A6-71C4-4E53-A967-72D7CA067B2D}" srcOrd="2" destOrd="0" parTransId="{B49BAFD1-31F4-43B2-9603-274FEA91ADC6}" sibTransId="{B60847D6-B4A7-48D4-8D84-838E97136E86}"/>
    <dgm:cxn modelId="{B638BAE3-CE95-4697-AD65-FCD28E9DC5A4}" type="presOf" srcId="{49483AD9-0B0D-4F0A-9F01-389293E0A244}" destId="{0EC5BE9F-1E3B-4A25-84F0-73EB6E0FD6DE}" srcOrd="1" destOrd="4" presId="urn:microsoft.com/office/officeart/2005/8/layout/vList4"/>
    <dgm:cxn modelId="{E0F7E4F1-14C6-448E-BF97-85550D7CFB80}" type="presOf" srcId="{3EDEB3F9-C39E-439D-B85A-A7A87C0D5E71}" destId="{41D702F9-0EF4-429A-A0DA-5F99E31A5F00}" srcOrd="0" destOrd="0" presId="urn:microsoft.com/office/officeart/2005/8/layout/vList4"/>
    <dgm:cxn modelId="{6E012AFE-0161-4A0A-8CA1-7FB020CC0A1D}" type="presOf" srcId="{CFC582A5-3D38-4A32-99B8-42A3D75619B8}" destId="{4C2298DD-8213-4416-B2FA-74A4917DCFA3}" srcOrd="1" destOrd="0" presId="urn:microsoft.com/office/officeart/2005/8/layout/vList4"/>
    <dgm:cxn modelId="{0A9D0669-4630-4541-8E83-8C7D921C0368}" type="presOf" srcId="{0B43F38D-27F1-425B-A4EF-AA09372E691C}" destId="{0EC5BE9F-1E3B-4A25-84F0-73EB6E0FD6DE}" srcOrd="1" destOrd="1" presId="urn:microsoft.com/office/officeart/2005/8/layout/vList4"/>
    <dgm:cxn modelId="{4A466D25-1E7C-4A26-9100-8CA6F70B9C47}" type="presOf" srcId="{24A0CBD4-6023-40EF-9FDE-928E1B56E268}" destId="{0EC5BE9F-1E3B-4A25-84F0-73EB6E0FD6DE}" srcOrd="1" destOrd="6" presId="urn:microsoft.com/office/officeart/2005/8/layout/vList4"/>
    <dgm:cxn modelId="{DD1AAAA8-B45A-412D-A39B-9B2C65BF6872}" srcId="{CFC582A5-3D38-4A32-99B8-42A3D75619B8}" destId="{A22E7791-2E97-4CC5-9DDD-DFEFE64FE6E4}" srcOrd="1" destOrd="0" parTransId="{DCDBCE65-85B1-4044-BB4E-13F3D93847C9}" sibTransId="{5983DDB6-2448-49EB-9436-41D4BBE54677}"/>
    <dgm:cxn modelId="{1A8900CA-3F26-420B-A342-2055A9B231CC}" type="presParOf" srcId="{97F6369D-2967-41B6-B433-2BCCAD295072}" destId="{C99290CD-5FCB-44C7-8348-B4B05BD611FA}" srcOrd="0" destOrd="0" presId="urn:microsoft.com/office/officeart/2005/8/layout/vList4"/>
    <dgm:cxn modelId="{9D9E809F-A7FA-4A05-A430-8378B0468E98}" type="presParOf" srcId="{C99290CD-5FCB-44C7-8348-B4B05BD611FA}" destId="{BD052B1F-86B7-43DE-8EFC-0903D74D1186}" srcOrd="0" destOrd="0" presId="urn:microsoft.com/office/officeart/2005/8/layout/vList4"/>
    <dgm:cxn modelId="{301C039C-CF9E-4E29-9D9A-80F3608918B4}" type="presParOf" srcId="{C99290CD-5FCB-44C7-8348-B4B05BD611FA}" destId="{18DC8F23-531E-4C66-8C2E-FA59C8A68F4D}" srcOrd="1" destOrd="0" presId="urn:microsoft.com/office/officeart/2005/8/layout/vList4"/>
    <dgm:cxn modelId="{F83FD0B8-7D34-47DE-B55B-3E598EC89DFC}" type="presParOf" srcId="{C99290CD-5FCB-44C7-8348-B4B05BD611FA}" destId="{4C2298DD-8213-4416-B2FA-74A4917DCFA3}" srcOrd="2" destOrd="0" presId="urn:microsoft.com/office/officeart/2005/8/layout/vList4"/>
    <dgm:cxn modelId="{083794BE-3795-4DD4-901D-433DDD994770}" type="presParOf" srcId="{97F6369D-2967-41B6-B433-2BCCAD295072}" destId="{0947423B-2F60-45D1-828D-DD59E57A2ADC}" srcOrd="1" destOrd="0" presId="urn:microsoft.com/office/officeart/2005/8/layout/vList4"/>
    <dgm:cxn modelId="{9C4C5724-C7F3-42B4-9736-72BE1A28C037}" type="presParOf" srcId="{97F6369D-2967-41B6-B433-2BCCAD295072}" destId="{ADB57A27-D527-4BBB-990E-A1FD0BBF7168}" srcOrd="2" destOrd="0" presId="urn:microsoft.com/office/officeart/2005/8/layout/vList4"/>
    <dgm:cxn modelId="{9EB15283-85D1-4C63-BE2D-78600C33B90C}" type="presParOf" srcId="{ADB57A27-D527-4BBB-990E-A1FD0BBF7168}" destId="{41D702F9-0EF4-429A-A0DA-5F99E31A5F00}" srcOrd="0" destOrd="0" presId="urn:microsoft.com/office/officeart/2005/8/layout/vList4"/>
    <dgm:cxn modelId="{33E9B8C1-84EF-4F52-9B90-5CF05B404B08}" type="presParOf" srcId="{ADB57A27-D527-4BBB-990E-A1FD0BBF7168}" destId="{1C501968-5B3F-4C73-9B85-3AAA36BAB08D}" srcOrd="1" destOrd="0" presId="urn:microsoft.com/office/officeart/2005/8/layout/vList4"/>
    <dgm:cxn modelId="{A59EC068-B4EF-4015-95E4-27180E0DF691}" type="presParOf" srcId="{ADB57A27-D527-4BBB-990E-A1FD0BBF7168}" destId="{0EC5BE9F-1E3B-4A25-84F0-73EB6E0FD6D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F4ADF-0971-4A33-A5C2-EDC9B39E5A4E}">
      <dsp:nvSpPr>
        <dsp:cNvPr id="0" name=""/>
        <dsp:cNvSpPr/>
      </dsp:nvSpPr>
      <dsp:spPr>
        <a:xfrm rot="10800000">
          <a:off x="2054064" y="203834"/>
          <a:ext cx="6430863" cy="11563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0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Внешний вид карбункула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3145" y="203834"/>
        <a:ext cx="6141782" cy="1156324"/>
      </dsp:txXfrm>
    </dsp:sp>
    <dsp:sp modelId="{1C894B72-6B52-4848-BDA6-D16441BAD026}">
      <dsp:nvSpPr>
        <dsp:cNvPr id="0" name=""/>
        <dsp:cNvSpPr/>
      </dsp:nvSpPr>
      <dsp:spPr>
        <a:xfrm>
          <a:off x="1185543" y="3218"/>
          <a:ext cx="1737042" cy="15575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64BB4-4EFC-4E83-A76B-B7AC5A91677B}">
      <dsp:nvSpPr>
        <dsp:cNvPr id="0" name=""/>
        <dsp:cNvSpPr/>
      </dsp:nvSpPr>
      <dsp:spPr>
        <a:xfrm rot="10800000">
          <a:off x="2035985" y="2070354"/>
          <a:ext cx="6430863" cy="11563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0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Стафилококковая ангина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25066" y="2070354"/>
        <a:ext cx="6141782" cy="1156324"/>
      </dsp:txXfrm>
    </dsp:sp>
    <dsp:sp modelId="{D504E804-A8D6-4658-AC94-3245ED4ED88A}">
      <dsp:nvSpPr>
        <dsp:cNvPr id="0" name=""/>
        <dsp:cNvSpPr/>
      </dsp:nvSpPr>
      <dsp:spPr>
        <a:xfrm>
          <a:off x="1203622" y="1905948"/>
          <a:ext cx="1664726" cy="148513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76F5F-6A62-4CA4-B758-6CE556F7572D}">
      <dsp:nvSpPr>
        <dsp:cNvPr id="0" name=""/>
        <dsp:cNvSpPr/>
      </dsp:nvSpPr>
      <dsp:spPr>
        <a:xfrm rot="10800000">
          <a:off x="2015781" y="3850005"/>
          <a:ext cx="6430863" cy="11563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0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Внешний вид фурункула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04862" y="3850005"/>
        <a:ext cx="6141782" cy="1156324"/>
      </dsp:txXfrm>
    </dsp:sp>
    <dsp:sp modelId="{483C2F69-BA1C-4804-AC59-FFC952D172AF}">
      <dsp:nvSpPr>
        <dsp:cNvPr id="0" name=""/>
        <dsp:cNvSpPr/>
      </dsp:nvSpPr>
      <dsp:spPr>
        <a:xfrm>
          <a:off x="1223826" y="3736257"/>
          <a:ext cx="1583910" cy="138382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164DA-F5A7-4E5F-89D7-C292C9204F0D}">
      <dsp:nvSpPr>
        <dsp:cNvPr id="0" name=""/>
        <dsp:cNvSpPr/>
      </dsp:nvSpPr>
      <dsp:spPr>
        <a:xfrm rot="10800000">
          <a:off x="2179767" y="152046"/>
          <a:ext cx="6900740" cy="9794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9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Клиническое проявление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стрептодермии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24619" y="152046"/>
        <a:ext cx="6655888" cy="979410"/>
      </dsp:txXfrm>
    </dsp:sp>
    <dsp:sp modelId="{B8EF06F4-653E-4E6B-82AB-2AE7622AB7F9}">
      <dsp:nvSpPr>
        <dsp:cNvPr id="0" name=""/>
        <dsp:cNvSpPr/>
      </dsp:nvSpPr>
      <dsp:spPr>
        <a:xfrm>
          <a:off x="1296545" y="746"/>
          <a:ext cx="1766445" cy="128200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E093A-481C-4BA9-BA33-A805FE9BA418}">
      <dsp:nvSpPr>
        <dsp:cNvPr id="0" name=""/>
        <dsp:cNvSpPr/>
      </dsp:nvSpPr>
      <dsp:spPr>
        <a:xfrm rot="10800000">
          <a:off x="2234205" y="1759995"/>
          <a:ext cx="6900740" cy="9794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9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Флегмона.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79057" y="1759995"/>
        <a:ext cx="6655888" cy="979410"/>
      </dsp:txXfrm>
    </dsp:sp>
    <dsp:sp modelId="{DA532891-6D3B-4E7D-8095-9A5BB5AD27F4}">
      <dsp:nvSpPr>
        <dsp:cNvPr id="0" name=""/>
        <dsp:cNvSpPr/>
      </dsp:nvSpPr>
      <dsp:spPr>
        <a:xfrm>
          <a:off x="1242107" y="1575117"/>
          <a:ext cx="1984197" cy="134916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97642-6209-4F00-B6C5-3F605BC9F14B}">
      <dsp:nvSpPr>
        <dsp:cNvPr id="0" name=""/>
        <dsp:cNvSpPr/>
      </dsp:nvSpPr>
      <dsp:spPr>
        <a:xfrm rot="10800000">
          <a:off x="2185142" y="3459662"/>
          <a:ext cx="6900740" cy="9794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9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Стрептококковая ангина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29994" y="3459662"/>
        <a:ext cx="6655888" cy="979410"/>
      </dsp:txXfrm>
    </dsp:sp>
    <dsp:sp modelId="{B4EF0E14-86FC-4591-BDE0-C4CB1697B26D}">
      <dsp:nvSpPr>
        <dsp:cNvPr id="0" name=""/>
        <dsp:cNvSpPr/>
      </dsp:nvSpPr>
      <dsp:spPr>
        <a:xfrm>
          <a:off x="1291170" y="3216646"/>
          <a:ext cx="1787943" cy="146544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D441A-05DF-4E70-8C11-B300959ED500}">
      <dsp:nvSpPr>
        <dsp:cNvPr id="0" name=""/>
        <dsp:cNvSpPr/>
      </dsp:nvSpPr>
      <dsp:spPr>
        <a:xfrm rot="10800000">
          <a:off x="1979390" y="429548"/>
          <a:ext cx="5365196" cy="14252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5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Менингит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35712" y="429548"/>
        <a:ext cx="5008874" cy="1425287"/>
      </dsp:txXfrm>
    </dsp:sp>
    <dsp:sp modelId="{356869DC-8F02-46A4-99B5-70F7E9D058D3}">
      <dsp:nvSpPr>
        <dsp:cNvPr id="0" name=""/>
        <dsp:cNvSpPr/>
      </dsp:nvSpPr>
      <dsp:spPr>
        <a:xfrm>
          <a:off x="723377" y="2410"/>
          <a:ext cx="2512026" cy="22795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D5054-331B-4CF8-BF35-DB2906E0F0AB}">
      <dsp:nvSpPr>
        <dsp:cNvPr id="0" name=""/>
        <dsp:cNvSpPr/>
      </dsp:nvSpPr>
      <dsp:spPr>
        <a:xfrm rot="10800000">
          <a:off x="1814413" y="2898392"/>
          <a:ext cx="5365196" cy="14252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5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Менингококцемия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70735" y="2898392"/>
        <a:ext cx="5008874" cy="1425287"/>
      </dsp:txXfrm>
    </dsp:sp>
    <dsp:sp modelId="{F143663C-2186-4685-8653-590E0F35FBA2}">
      <dsp:nvSpPr>
        <dsp:cNvPr id="0" name=""/>
        <dsp:cNvSpPr/>
      </dsp:nvSpPr>
      <dsp:spPr>
        <a:xfrm>
          <a:off x="888354" y="2707432"/>
          <a:ext cx="1852118" cy="180720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52B1F-86B7-43DE-8EFC-0903D74D1186}">
      <dsp:nvSpPr>
        <dsp:cNvPr id="0" name=""/>
        <dsp:cNvSpPr/>
      </dsp:nvSpPr>
      <dsp:spPr>
        <a:xfrm>
          <a:off x="0" y="0"/>
          <a:ext cx="7412183" cy="1866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Классические методы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Бактериоскопическое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исследование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Биологическое исследование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Серологическое исследование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3706" y="0"/>
        <a:ext cx="5738476" cy="1866947"/>
      </dsp:txXfrm>
    </dsp:sp>
    <dsp:sp modelId="{18DC8F23-531E-4C66-8C2E-FA59C8A68F4D}">
      <dsp:nvSpPr>
        <dsp:cNvPr id="0" name=""/>
        <dsp:cNvSpPr/>
      </dsp:nvSpPr>
      <dsp:spPr>
        <a:xfrm>
          <a:off x="73616" y="54251"/>
          <a:ext cx="1717743" cy="17584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702F9-0EF4-429A-A0DA-5F99E31A5F00}">
      <dsp:nvSpPr>
        <dsp:cNvPr id="0" name=""/>
        <dsp:cNvSpPr/>
      </dsp:nvSpPr>
      <dsp:spPr>
        <a:xfrm>
          <a:off x="210829" y="2058217"/>
          <a:ext cx="7412183" cy="2799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Экспресс-методы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ВИЭФ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НМФА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ИФА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ПЦР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латекс-агглютинация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1884535" y="2058217"/>
        <a:ext cx="5738476" cy="2799655"/>
      </dsp:txXfrm>
    </dsp:sp>
    <dsp:sp modelId="{1C501968-5B3F-4C73-9B85-3AAA36BAB08D}">
      <dsp:nvSpPr>
        <dsp:cNvPr id="0" name=""/>
        <dsp:cNvSpPr/>
      </dsp:nvSpPr>
      <dsp:spPr>
        <a:xfrm>
          <a:off x="387852" y="2112377"/>
          <a:ext cx="2708293" cy="25252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4366-B712-448C-836C-6C8E98CFCA5F}" type="datetimeFigureOut">
              <a:rPr lang="ru-RU" smtClean="0"/>
              <a:pPr/>
              <a:t>вт 17.05.22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5316D-8BEE-4A2E-8256-3C208A2251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2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292A-D4D2-482B-AE57-19E415288315}" type="datetime1">
              <a:rPr lang="ru-RU" smtClean="0"/>
              <a:pPr/>
              <a:t>вт 17.05.22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2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F13C-D8BD-405B-ABE1-DE2C2E56D040}" type="datetime1">
              <a:rPr lang="ru-RU" smtClean="0"/>
              <a:pPr/>
              <a:t>вт 17.05.22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5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471D-D0DF-4279-BF21-D2F0921486B6}" type="datetime1">
              <a:rPr lang="ru-RU" smtClean="0"/>
              <a:pPr/>
              <a:t>вт 17.05.22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1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8DC6-9C9E-4F4F-8237-2E32256004F1}" type="datetime1">
              <a:rPr lang="ru-RU" smtClean="0"/>
              <a:pPr/>
              <a:t>вт 17.05.22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9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983-C899-4318-8CD0-0D327A73ACB3}" type="datetime1">
              <a:rPr lang="ru-RU" smtClean="0"/>
              <a:pPr/>
              <a:t>вт 17.05.22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1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DD18-AF84-467B-ADE7-39D435FADFE1}" type="datetime1">
              <a:rPr lang="ru-RU" smtClean="0"/>
              <a:pPr/>
              <a:t>вт 17.05.22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1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1456-9879-4D47-9E41-F1ED9C72F314}" type="datetime1">
              <a:rPr lang="ru-RU" smtClean="0"/>
              <a:pPr/>
              <a:t>вт 17.05.22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78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C48E-D8DA-484F-9471-7084DD38849E}" type="datetime1">
              <a:rPr lang="ru-RU" smtClean="0"/>
              <a:pPr/>
              <a:t>вт 17.05.22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8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0E7E-D537-4D1D-8BB9-35561B76A353}" type="datetime1">
              <a:rPr lang="ru-RU" smtClean="0"/>
              <a:pPr/>
              <a:t>вт 17.05.22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4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24ED-B4BC-4FC3-92B4-93FE3913A7C9}" type="datetime1">
              <a:rPr lang="ru-RU" smtClean="0"/>
              <a:pPr/>
              <a:t>вт 17.05.22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2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EE91-7A16-4F7B-ADD0-568A011A0D99}" type="datetime1">
              <a:rPr lang="ru-RU" smtClean="0"/>
              <a:pPr/>
              <a:t>вт 17.05.22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3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19C7F-22AE-4DAE-9486-80C3177281F4}" type="datetime1">
              <a:rPr lang="ru-RU" smtClean="0"/>
              <a:pPr/>
              <a:t>вт 17.05.22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BD22-E27E-4F7F-BF37-3E2AFD59A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1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364" y="124691"/>
            <a:ext cx="11513127" cy="4239491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КУРСОВАЯ РАБОТА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Гнойно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воспалительные заболевания вызванные патогенными кокками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специальности 31.02.03 Лабораторная диагностика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ПМ 04 Проведение лабораторных  микробиологических и иммунологических исследований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МДК 03.01 Теория и практика лабораторных микробиологических и иммунологических исследований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6364" y="4364183"/>
            <a:ext cx="11527773" cy="2341418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студентки 307 группы                 </a:t>
            </a:r>
            <a:r>
              <a:rPr lang="ru-RU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Ондар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Ш.В.,Ооржак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</a:p>
          <a:p>
            <a:pPr algn="r"/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		                  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Жукова М.В. 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заболеваний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401666"/>
              </p:ext>
            </p:extLst>
          </p:nvPr>
        </p:nvGraphicFramePr>
        <p:xfrm>
          <a:off x="1842654" y="2064543"/>
          <a:ext cx="8257309" cy="443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541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442978" cy="1201119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Streptococcus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лат.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streptos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скрученный в виде цепи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912" y="1932356"/>
            <a:ext cx="3438147" cy="362026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36182" y="5153891"/>
            <a:ext cx="2129608" cy="79745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52408" y="1410346"/>
            <a:ext cx="7210938" cy="494600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Стрептококки, как и стафилококки, вызывают острые и хронические гнойно-воспалительные поражения различных органов плоть до развития сепсиса,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септикопиемии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токсинемии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Часто вызывают вторичные инфекции при гриппе, кори, коклюше и других заболеваниях и нередко осложняют раневые инфекции. Наиболее изучены факторы патогенности S.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22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Стрептококковые инфекции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99904079"/>
              </p:ext>
            </p:extLst>
          </p:nvPr>
        </p:nvGraphicFramePr>
        <p:xfrm>
          <a:off x="976746" y="1496292"/>
          <a:ext cx="10377054" cy="468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981201"/>
              </p:ext>
            </p:extLst>
          </p:nvPr>
        </p:nvGraphicFramePr>
        <p:xfrm>
          <a:off x="1648691" y="2057399"/>
          <a:ext cx="8659091" cy="4177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281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28508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Менингококки – это грамотрицательные диплококки, защищенные от воздействий окружающей среды несколькими слоями разного химического состава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964" y="3352800"/>
            <a:ext cx="2410691" cy="8472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87" y="2769302"/>
            <a:ext cx="4268135" cy="34679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67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Менингококковая инфекция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49166244"/>
              </p:ext>
            </p:extLst>
          </p:nvPr>
        </p:nvGraphicFramePr>
        <p:xfrm>
          <a:off x="2032000" y="1301858"/>
          <a:ext cx="8067964" cy="451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заболевания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956215"/>
              </p:ext>
            </p:extLst>
          </p:nvPr>
        </p:nvGraphicFramePr>
        <p:xfrm>
          <a:off x="997527" y="1842655"/>
          <a:ext cx="9587346" cy="464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6436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73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Методы исследования патогенных кокков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38239990"/>
              </p:ext>
            </p:extLst>
          </p:nvPr>
        </p:nvGraphicFramePr>
        <p:xfrm>
          <a:off x="969817" y="1496290"/>
          <a:ext cx="7412183" cy="4860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3493" y="1263534"/>
            <a:ext cx="1855619" cy="2264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454421">
            <a:off x="8603499" y="4172295"/>
            <a:ext cx="3189723" cy="13556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62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932" y="1038386"/>
            <a:ext cx="10957302" cy="5455404"/>
          </a:xfrm>
        </p:spPr>
        <p:txBody>
          <a:bodyPr>
            <a:noAutofit/>
          </a:bodyPr>
          <a:lstStyle/>
          <a:p>
            <a:pPr marL="514350" indent="4500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кокки - являются частыми возбудителями гнойно-воспалительных заболеваний.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Наибольшую клиническую значимость имеют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S.aureus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yogenes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Neisseria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meningitidis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Лабораторная диагностика гноеродных инфекций включает выделение возбудителя из гноя, мокроты, слизи из зева и носа, спинномозговой жидкости, фекалий и других биологических материалов.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Основными причинами неудач в лечении ГВЗ следует считать глобальное распространение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антибиотикорезистентных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штаммов микробов.</a:t>
            </a:r>
          </a:p>
          <a:p>
            <a:pPr marL="457200" indent="-457200" algn="just"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450000" algn="just">
              <a:lnSpc>
                <a:spcPct val="100000"/>
              </a:lnSpc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29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428" y="2244029"/>
            <a:ext cx="7704551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4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936" y="138544"/>
            <a:ext cx="11081288" cy="641465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многих десятилетий этиологическая роль патогенных кокков не теряет своей актуальности. Они широко распространены в природе и входят в состав условно-патогенной микрофлоры кожи, слизистых оболочек, а также других биотопов организма человека и животных. Стафилококковые инфекции занимают одно из первых мест среди бактериальных инфекций, что связано с развитием у возбудителей устойчивости к антибиотикам. Род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Staphylococcus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β-гемолитические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стрептококки (преимущественно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Streptococcus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являются ведущими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патогенами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ГВЗ и гнойно-септических заболеваний. Менингококковая инфекция как отдельная острая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антропонозная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инфекционная болезнь сопровождает человека достаточно давно.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026727"/>
            <a:ext cx="3207327" cy="694749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1337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483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618" y="512618"/>
            <a:ext cx="11485418" cy="6208857"/>
          </a:xfrm>
        </p:spPr>
        <p:txBody>
          <a:bodyPr/>
          <a:lstStyle/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040582"/>
            <a:ext cx="3262745" cy="680893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195" y="201477"/>
            <a:ext cx="110500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гнойно-воспалительных заболеваний вызванные патогенными кокками.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общую характеристику патогенных кокков.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наиболее частые гнойно-воспалительные заболевания, вызванные патогенными кокками и их статистические данные.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методы исследования гнойно-воспалительных заболеваний вызванные патогенными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кокками и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статистику.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037" y="325465"/>
            <a:ext cx="11346872" cy="59978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Гнойно-воспалительные заболевания, вызванные патогенными кокками.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Патогенные кокки вызывающие гнойно-воспалительные заболевания.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реализации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Фармацевтический колледж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профессора В.Ф.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выполнения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15.05.2022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18.05.2022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176964"/>
            <a:ext cx="3138055" cy="544512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Кокки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coccus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зернышко, ягода) микроорганизмы со сферической формой клетки.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472339"/>
            <a:ext cx="5770418" cy="5108198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algn="just">
              <a:lnSpc>
                <a:spcPct val="170000"/>
              </a:lnSpc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Все патогенные кокки неподвижны, не образуют спор. По </a:t>
            </a:r>
            <a:r>
              <a:rPr lang="ru-RU" sz="5900" dirty="0" err="1" smtClean="0">
                <a:latin typeface="Times New Roman" pitchFamily="18" charset="0"/>
                <a:cs typeface="Times New Roman" pitchFamily="18" charset="0"/>
              </a:rPr>
              <a:t>тинкториальным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свойствам они делятся на грамположительные (стафилококки, стрептококки) и грамотрицательные (менингококки, гонококки).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336" y="2059893"/>
            <a:ext cx="4334773" cy="39272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классификации Берги патогенные кокки относятся к трем семействам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1" y="1385454"/>
            <a:ext cx="11651673" cy="50618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176964"/>
            <a:ext cx="3248891" cy="544512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989" y="1875295"/>
            <a:ext cx="76427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Micrococcaceae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род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Staphylococcus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(стафилококки).</a:t>
            </a:r>
          </a:p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Streptococcaceae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род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Streptococcus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(стрептококки и пневмококки).</a:t>
            </a:r>
          </a:p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Neisseriaceae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род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Neisseria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(менингококки и гонококки).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8505" y="1385454"/>
            <a:ext cx="1835640" cy="144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505" y="2983510"/>
            <a:ext cx="1863437" cy="13802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9807" y="4521391"/>
            <a:ext cx="1842135" cy="172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25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7214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Staphylococcus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от греч.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staphyle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виноградная гроздь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514108" y="4807528"/>
            <a:ext cx="1814947" cy="11414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838199" y="1348353"/>
            <a:ext cx="10894017" cy="444801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патогеном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ГВЗ является золотистый стафилококк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S.aureus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— стойкий, высоковирулентный, легко приобретающий устойчивость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антимикробным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препаратам возбудитель инфекции.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496148"/>
            <a:ext cx="2895599" cy="24528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772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Стафилококковые инфекции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12971629"/>
              </p:ext>
            </p:extLst>
          </p:nvPr>
        </p:nvGraphicFramePr>
        <p:xfrm>
          <a:off x="997528" y="1233054"/>
          <a:ext cx="9670472" cy="512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522</Words>
  <Application>Microsoft Office PowerPoint</Application>
  <PresentationFormat>Широкоэкранный</PresentationFormat>
  <Paragraphs>102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  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 Фармацевтический колледж  КУРСОВАЯ РАБОТА  Гнойно - воспалительные заболевания вызванные патогенными кокками  по специальности 31.02.03 Лабораторная диагностика ПМ 04 Проведение лабораторных  микробиологических и иммунологических исследований МДК 03.01 Теория и практика лабораторных микробиологических и иммунологических исследований  </vt:lpstr>
      <vt:lpstr>Презентация PowerPoint</vt:lpstr>
      <vt:lpstr>Актуальность</vt:lpstr>
      <vt:lpstr>Презентация PowerPoint</vt:lpstr>
      <vt:lpstr>Презентация PowerPoint</vt:lpstr>
      <vt:lpstr>Кокки (coccus – зернышко, ягода) микроорганизмы со сферической формой клетки.</vt:lpstr>
      <vt:lpstr>По классификации Берги патогенные кокки относятся к трем семействам</vt:lpstr>
      <vt:lpstr>Staphylococcus – от греч. staphyle - виноградная гроздь</vt:lpstr>
      <vt:lpstr>Стафилококковые инфекции</vt:lpstr>
      <vt:lpstr>Случаи заболеваний</vt:lpstr>
      <vt:lpstr>Streptococcus от лат. streptos – скрученный в виде цепи  </vt:lpstr>
      <vt:lpstr>Стрептококковые инфекции</vt:lpstr>
      <vt:lpstr>Случаи заболеваний</vt:lpstr>
      <vt:lpstr>Менингококки – это грамотрицательные диплококки, защищенные от воздействий окружающей среды несколькими слоями разного химического состава</vt:lpstr>
      <vt:lpstr>Менингококковая инфекция  </vt:lpstr>
      <vt:lpstr>Случаи заболевания</vt:lpstr>
      <vt:lpstr>Методы исследования патогенных кокков</vt:lpstr>
      <vt:lpstr>Заключение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161</cp:revision>
  <dcterms:created xsi:type="dcterms:W3CDTF">2020-11-04T14:48:10Z</dcterms:created>
  <dcterms:modified xsi:type="dcterms:W3CDTF">2022-05-17T14:49:52Z</dcterms:modified>
</cp:coreProperties>
</file>