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12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CC1B-12C3-437B-B7B5-A3111841C195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0C75-9F84-4493-9618-BE30E38DBF5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88640"/>
            <a:ext cx="867410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332656"/>
            <a:ext cx="867410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332656"/>
            <a:ext cx="867410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404664"/>
            <a:ext cx="867410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88640"/>
            <a:ext cx="867410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332656"/>
            <a:ext cx="867410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332656"/>
            <a:ext cx="867410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88640"/>
            <a:ext cx="867410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b="5230"/>
          <a:stretch>
            <a:fillRect/>
          </a:stretch>
        </p:blipFill>
        <p:spPr bwMode="auto">
          <a:xfrm>
            <a:off x="234950" y="260648"/>
            <a:ext cx="86741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88640"/>
            <a:ext cx="867410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88640"/>
            <a:ext cx="867410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404664"/>
            <a:ext cx="867410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404664"/>
            <a:ext cx="867410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188640"/>
            <a:ext cx="867410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260648"/>
            <a:ext cx="86741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7410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741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548680"/>
            <a:ext cx="867410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620688"/>
            <a:ext cx="86741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332656"/>
            <a:ext cx="865753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Экран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Венера</dc:creator>
  <cp:lastModifiedBy>Венера</cp:lastModifiedBy>
  <cp:revision>24</cp:revision>
  <dcterms:created xsi:type="dcterms:W3CDTF">2020-09-07T06:07:47Z</dcterms:created>
  <dcterms:modified xsi:type="dcterms:W3CDTF">2020-09-07T06:36:18Z</dcterms:modified>
</cp:coreProperties>
</file>