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88640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50915" y="2276872"/>
            <a:ext cx="5068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Дисциплина – Основы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реабилитации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3212976"/>
            <a:ext cx="5958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ЛФК при заболеваниях обмена веществ,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Ожирение.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445224"/>
            <a:ext cx="7092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Выполнил(а): Студенка Гужва А.Н. 310-1гр.   «Сестринского дело»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Проверил(а):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Шпитальная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О.В.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Что нужно есть подросткам - правильное питание для подростков от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717032"/>
            <a:ext cx="1800200" cy="176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значимые товары и продукции | tiroz.o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85132"/>
            <a:ext cx="2699793" cy="1272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352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Наибольший эффект снижения массы тела и улучшения функционального состояния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системы у больных первичной формы — I степени вызывают упражнения на тренажерах (велотренажер, гребной велоэргометр,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тредмил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беговая дорожка). Больным со II степенью ожирения в возрасте до 40 лет, имеющим функциональные изменения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системы или признаки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миокарднодистрофии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сопутствующей гипертонической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бряезни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выше I стадии либо артериальной гипертензии, ранее занимавшихся физической культурой или спортом, следует рекомендовать во время занятий на тренажерах физическую нагрузку, вызывающую прирост частоты сердечных сокращений на 75 % от исходной частоты сердечного ритма (в покое), при этом следует 5 мин нагрузки чередовать с 3-минутными паузами для отдыха. Продолжительность одного занятия — от 30 до 90 мин,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курс — 18-20 процедур.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88640"/>
            <a:ext cx="66967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больных с ожирением III степени и с сопутствующими заболеваниями (гипертоническая болезнь На стадии в фазе ремиссии, недостаточность кровообращения не выше I стадии), физически не подготовленных в возрасте до 60 лет во время занятий на тренажерах рекомендуют физическую нагрузку, вызывающую прирост частоты сердечных сокращений на 50 % от исходной частоты сердечного ритма (в покое). При этом следует чередовать 8-минутные нагрузки с 5-минутными паузами для отдыха. Продолжительность занятия — от 20 до 60 мин. На курс — 18-20 процедур.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Лечебная Гимнастика При Ожирении - ecodiet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085184"/>
            <a:ext cx="4640585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на тренажерах целесообразно сочетать с лечебной гимнастикой, специальными физическими упражнениями в бассейне для воздействия на мышцы брюшного пресса и другими формами лечебной физкультуры.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Бег в течение 1-2 мин следует чередовать с ходьбой и дыхательными упражнениями. Прогулки следует проводить 2-3 раза в течение дня, начиная с 2-3 км и достигая постепенно 10 км в день (дробно).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Реферат лечебная физкультура при варикозе. Для специалистов н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45632"/>
            <a:ext cx="2737494" cy="3312368"/>
          </a:xfrm>
          <a:prstGeom prst="rect">
            <a:avLst/>
          </a:prstGeom>
          <a:noFill/>
        </p:spPr>
      </p:pic>
      <p:pic>
        <p:nvPicPr>
          <p:cNvPr id="5122" name="Picture 2" descr="Ожирение 1 степени при беременности: во время, что делать, у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67894"/>
            <a:ext cx="3719900" cy="2185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339752" y="476672"/>
            <a:ext cx="65882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прогулок можно чередовать медленную ходьбу с ускоренной (50-100 м), после чего рекомендуются дыхательные упражнения и спокойная ходьба. Постепенно ускоренную ходьбу увеличивают до 200—500 м. После тренировки в течение 2-3 мес. показан бег трусцой, начиная с 25-50 м и постепенно увеличивая до 300-500 м за счет нескольких пробежек в течение дня. Бег разрешается в любое время дня, а также вечером.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Рекомендуется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самостоятельное воздействие, а также в процедурах лечебной гимнастики.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увеличивает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энерготраты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снижает массу тела.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Найден самый &quot;жирный&quot; регион России (инфографика) - Информер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59858" cy="1772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874846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Снижение калорийности пищи.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Снижение калорийности пищи должно производиться главным образом за счет снижения количества потребляемых жиров и углеводов. Применяют диету с общей калорийностью 1400—1600 килокалорий, которая содержит белка 25— 27 % общей калорийности, жира 45—48 % общей калорийности и углеводов 26—30 % общей калорийности. На фоне этой диеты периодически назначаются разгрузочные дни: - творожный день: 500—600 граммов творога на 5 приемов; 2—3 стакана чая или кофе с молоком без сахара; -простоквашный или кефирный день: 1500 граммов на 5 приемов; -молочный день: 5—6 стаканов молока на день; -фруктовый, ягодный или овощной день: 1500 граммов продуктов на день (чаще устраивают яблочный день). Разгрузочные дни устраивают примерно 1 раз в неделю. Если человек продолжает работать, то лучше это делать в выходные дни. Во время разгрузочных дней не следует ограничивать обычную физическую и рабочую активность.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95736" y="0"/>
            <a:ext cx="67687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Психотерапия.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Психотерапия является одним из важнейших условий эффективности лечения любой формы ожирения, т.к. ожирение является в подавляющем большинстве случаев полностью психосоматическим заболеванием. В начале лечения проводят подробную беседу с больным о необходимости строгого соблюдения всех назначений врача, выясняют характер питания больного, пищевые привычки. Необходимо вселить в больного веру в эффективность терапии, убедить его в необходимости постоянного лечения. Тактика врача должна быть гибкой, оптимистической и в то же время наступательной.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Бариатрия - центр коррекции избыточного веса, услуги и цены в Моск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353049"/>
            <a:ext cx="2195736" cy="150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е стану жертвой государственного террора - идите лечитесь у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332656"/>
            <a:ext cx="8424936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Ожирение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болезненное состояние организма, при котором имеет место безудержное накопление жира в клетках жировой ткани, а в случае, когда ожирение прогрессирует, наблюдается и увеличение количества жировых клеток, т.е. разрастание самой жировой ткани. За счет жировой ткани происходит увеличение массы тела.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Лечение ожирения Луц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068960"/>
            <a:ext cx="4858380" cy="28083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051720" y="0"/>
            <a:ext cx="6912768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Ожирение проявляется повышенным отложением жировой ткани в организме. Чаще всего заболевание возникает при избыточном питании высококалорийной пищей, содержащей жиры и углеводы. Это первичное ожирение, алиментарное, особенно усугубляющееся малой физической активностью.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Ожирение, которое проявляется при заболеваниях желез внутренней секреции и ЦНС, называется вторичным.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Ожирение служит фактором риска для возникновения атеросклероза, диабета, гипертонической болезни.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Программа снижения веса | itvm.ru Институт традиционной восточной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869160"/>
            <a:ext cx="198884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166279"/>
            <a:ext cx="835292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первичном ожирении различают четыре степени.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степень — масса тела на 15-29 % выше нормального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степень — на 30-49 %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степень — на 50-100 %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 степень — более 100 %.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вычисления нормальной. массы пользуются чаще всего весоростовым показателем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Кетле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(высота роста минус 100 соответствует нормальной массе). При этом принимают во внимание, что в возрасте свыше 30 лет масса тела может быть больше у мужчин на 2,5-6 кг, у женщин — на 2,5-5 кг, особенно с учетом объема грудной клетки (узкая, широкая, нормальная).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Реабилитация при ожирении | itvm.ru Институт традиционной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1561356" cy="156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Ожирение: симптомы, причины болезни, фото, признаки заболева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157192"/>
            <a:ext cx="2049016" cy="153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88640"/>
            <a:ext cx="66967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Ожирению сопутствуют различные выраженные изменения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системы, проявляющиеся дистрофией миокарда, поражением сосудов, сердца, мозга и нижних конечностей; высокое стояние диафрагмы и уменьшение ее подвижности приводит к уменьшению дыхательной емкости легких; увеличивается секреция желудочного сока; повышенная масса перегружает опорно-двигательный аппарат и в сочетании с измененным обменом веществ способствует возникновению артроза; снижается физическая работоспособность.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Центр коррекции веса МЦ БИО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3" y="4653136"/>
            <a:ext cx="2977563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Медикаментозная терапия в лечении позвоночника и суставов. Клиника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1905000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1520" y="332656"/>
            <a:ext cx="84969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правильном комплексном лечении, включающем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физические упражнения и рациональную диету, все проявления ожирения исчезают, особенно при первичной, алиментарной, форме.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ЛФК: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стимулировать обмен веществ, повышая окислительно-восстановительные процессы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энергозатраты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улучшению нарушенного функционального состояния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системы и дыхания;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снизить массу тела больного в сочетании с диетотерапией;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повысить физическую работоспособность;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нормализации жирового и углевидного обмена.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Индекс массы тела - это хороший показатель зависимости состояни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318035"/>
            <a:ext cx="2560762" cy="1539965"/>
          </a:xfrm>
          <a:prstGeom prst="rect">
            <a:avLst/>
          </a:prstGeom>
          <a:noFill/>
        </p:spPr>
      </p:pic>
      <p:pic>
        <p:nvPicPr>
          <p:cNvPr id="11269" name="Picture 5" descr="Ожирение 3 степени: с чего начать лечение, сколько это лишних кг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276705"/>
            <a:ext cx="3024336" cy="1581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332657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Показания к назначению лечебной физкультуры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первичное и вторичное ожирение I, II, III, IV степеней. Применяют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утреннюю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гигиеническую гимнастику, лечебную гимнастику, упражнения на тренажерах, дозированные прогулки по ровной местности и с восхождениями (терренкур), специальные упражнения в бассейне, плавание в открытых водоемах, бег, туризм, греблю, катание на велосипеде, лыжах, коньках, подвижные и спортивные игры.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Лечебная физическая культура и физиотерапия в практике лечения 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3859188" cy="257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1520" y="461147"/>
            <a:ext cx="828092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Противопоказания к занятиям на тренажерах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ожирение любой этиологии IV степени;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сопутствующие заболевания, сопровождающиеся недостаточностью кровообращения II и III стадии;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гипертензионные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диэнцефальные кризы;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обострения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калькулезного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холецистита;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АД выше 200/120 мм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ст.;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урежение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пульса до 60 ударов в минуту.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Другие формы ЛФК противопоказаны при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гипертензион-ных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диэнцефальных кризах, обострении сопутствующих заболеваний.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21" name="Picture 5" descr="Лфк при ожирении скачать рефер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293096"/>
            <a:ext cx="2952328" cy="2305713"/>
          </a:xfrm>
          <a:prstGeom prst="rect">
            <a:avLst/>
          </a:prstGeom>
          <a:noFill/>
        </p:spPr>
      </p:pic>
      <p:pic>
        <p:nvPicPr>
          <p:cNvPr id="9225" name="Picture 9" descr="Ученые нашли гены, отвечающие за развитие ожирения и шизофрении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498" y="0"/>
            <a:ext cx="1989951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88640"/>
            <a:ext cx="6840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ЛФК общая физическая нагрузка должна быть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субмаксимальной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индивидуализированной в соответствии с функциональными возможностями организма больного. Для достижения наибольшего эффекта различные формы лечебной физкультуры должны чередоваться в течение дня. Продолжительность каждой процедуры лечебной гимнастики — от 5 до 45-60 мин. В лечебной гимнастике следует использовать предметы и снаряды—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медицинболы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(1-4 кг), гантели (1-3 кг), эспандеры и т. 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Ожирение • Лечебная физическая культура (кинезотерапи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2808312" cy="2713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</TotalTime>
  <Words>819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2020-06-04T06:48:11Z</dcterms:created>
  <dcterms:modified xsi:type="dcterms:W3CDTF">2020-06-04T07:39:44Z</dcterms:modified>
</cp:coreProperties>
</file>