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8" autoAdjust="0"/>
    <p:restoredTop sz="94660"/>
  </p:normalViewPr>
  <p:slideViewPr>
    <p:cSldViewPr>
      <p:cViewPr>
        <p:scale>
          <a:sx n="80" d="100"/>
          <a:sy n="80" d="100"/>
        </p:scale>
        <p:origin x="-1632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1A4EA-6B76-4B8F-82FA-4524639C6310}" type="doc">
      <dgm:prSet loTypeId="urn:microsoft.com/office/officeart/2008/layout/RadialCluster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0DDDF14-52D5-45D7-A65D-DF142866354A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Гигиенические требования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64D40-FCD2-4F74-B50E-FF574DFF6484}" type="parTrans" cxnId="{7A767A96-6B8E-4A87-B2BD-1FF893D7A186}">
      <dgm:prSet/>
      <dgm:spPr/>
      <dgm:t>
        <a:bodyPr/>
        <a:lstStyle/>
        <a:p>
          <a:endParaRPr lang="ru-RU"/>
        </a:p>
      </dgm:t>
    </dgm:pt>
    <dgm:pt modelId="{2A4DBA72-A883-4451-9A34-555A708530C0}" type="sibTrans" cxnId="{7A767A96-6B8E-4A87-B2BD-1FF893D7A186}">
      <dgm:prSet/>
      <dgm:spPr/>
      <dgm:t>
        <a:bodyPr/>
        <a:lstStyle/>
        <a:p>
          <a:endParaRPr lang="ru-RU"/>
        </a:p>
      </dgm:t>
    </dgm:pt>
    <dgm:pt modelId="{14CDAE74-E66E-4A41-8A57-B38313631CFF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Земельные участки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542F1-AAA9-4D02-A51D-1A1F47654E7E}" type="parTrans" cxnId="{FFEFEC65-A2E6-4D42-BBCD-0478532313B4}">
      <dgm:prSet/>
      <dgm:spPr/>
      <dgm:t>
        <a:bodyPr/>
        <a:lstStyle/>
        <a:p>
          <a:endParaRPr lang="ru-RU"/>
        </a:p>
      </dgm:t>
    </dgm:pt>
    <dgm:pt modelId="{307BBC46-843B-4DBA-B8F2-C2F0904EC9EC}" type="sibTrans" cxnId="{FFEFEC65-A2E6-4D42-BBCD-0478532313B4}">
      <dgm:prSet/>
      <dgm:spPr/>
      <dgm:t>
        <a:bodyPr/>
        <a:lstStyle/>
        <a:p>
          <a:endParaRPr lang="ru-RU"/>
        </a:p>
      </dgm:t>
    </dgm:pt>
    <dgm:pt modelId="{A1E8CDEA-89F9-400C-922B-5BAB79B23B14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Внутренняя планировка, отделка и оборудование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D6BA-48B8-4420-9863-DB8DA6D163DF}" type="parTrans" cxnId="{0D4A6837-DB76-4369-8B26-59AF4E66A281}">
      <dgm:prSet/>
      <dgm:spPr/>
      <dgm:t>
        <a:bodyPr/>
        <a:lstStyle/>
        <a:p>
          <a:endParaRPr lang="ru-RU"/>
        </a:p>
      </dgm:t>
    </dgm:pt>
    <dgm:pt modelId="{91E42A3B-D2B5-409E-8839-35F2169BF9B9}" type="sibTrans" cxnId="{0D4A6837-DB76-4369-8B26-59AF4E66A281}">
      <dgm:prSet/>
      <dgm:spPr/>
      <dgm:t>
        <a:bodyPr/>
        <a:lstStyle/>
        <a:p>
          <a:endParaRPr lang="ru-RU"/>
        </a:p>
      </dgm:t>
    </dgm:pt>
    <dgm:pt modelId="{DE98C5BB-5BC3-49E8-AFB9-3BE2315CD91C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изготовлении лекарств в асептических условиях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0658D-DC90-482F-9E2E-376EE25F1E0E}" type="parTrans" cxnId="{70FB4AC1-EC3F-498B-8A28-1719323A85F6}">
      <dgm:prSet/>
      <dgm:spPr/>
      <dgm:t>
        <a:bodyPr/>
        <a:lstStyle/>
        <a:p>
          <a:endParaRPr lang="ru-RU"/>
        </a:p>
      </dgm:t>
    </dgm:pt>
    <dgm:pt modelId="{FD60B7AE-A3B8-4ED4-A9F3-BD581B1A6330}" type="sibTrans" cxnId="{70FB4AC1-EC3F-498B-8A28-1719323A85F6}">
      <dgm:prSet/>
      <dgm:spPr/>
      <dgm:t>
        <a:bodyPr/>
        <a:lstStyle/>
        <a:p>
          <a:endParaRPr lang="ru-RU"/>
        </a:p>
      </dgm:t>
    </dgm:pt>
    <dgm:pt modelId="{E3B06070-28E5-4B01-AB13-35058C91F48C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изготовлении не стерильных ЛФ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609AD-3F7A-4E6E-8F29-2642671E89C7}" type="parTrans" cxnId="{79DC07B1-C0EF-42F9-B092-CB1C3D9F7D85}">
      <dgm:prSet/>
      <dgm:spPr/>
      <dgm:t>
        <a:bodyPr/>
        <a:lstStyle/>
        <a:p>
          <a:endParaRPr lang="ru-RU"/>
        </a:p>
      </dgm:t>
    </dgm:pt>
    <dgm:pt modelId="{8A6E3AAE-205E-43A4-8556-2A6B762A1BD9}" type="sibTrans" cxnId="{79DC07B1-C0EF-42F9-B092-CB1C3D9F7D85}">
      <dgm:prSet/>
      <dgm:spPr/>
      <dgm:t>
        <a:bodyPr/>
        <a:lstStyle/>
        <a:p>
          <a:endParaRPr lang="ru-RU"/>
        </a:p>
      </dgm:t>
    </dgm:pt>
    <dgm:pt modelId="{BFFC7C9F-D06E-4F6F-B332-8A0D24246286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Уборка помещений, уход за аптечным оборудованием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A8834-BCE8-4C2D-9879-43715F8C962B}" type="parTrans" cxnId="{986DF2F9-7FB8-4303-89E2-A0613B84A94A}">
      <dgm:prSet/>
      <dgm:spPr/>
      <dgm:t>
        <a:bodyPr/>
        <a:lstStyle/>
        <a:p>
          <a:endParaRPr lang="ru-RU"/>
        </a:p>
      </dgm:t>
    </dgm:pt>
    <dgm:pt modelId="{BBCD5A1E-F571-4778-97D2-87F9601DFD64}" type="sibTrans" cxnId="{986DF2F9-7FB8-4303-89E2-A0613B84A94A}">
      <dgm:prSet/>
      <dgm:spPr/>
      <dgm:t>
        <a:bodyPr/>
        <a:lstStyle/>
        <a:p>
          <a:endParaRPr lang="ru-RU"/>
        </a:p>
      </dgm:t>
    </dgm:pt>
    <dgm:pt modelId="{B0543E68-92AC-45C5-A6CB-9D2B7741C2BA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Личная гигиена сотрудников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D928D-99CB-49A3-8638-A023B3D3F546}" type="parTrans" cxnId="{DC99FFF0-BAF1-465C-9F08-AB4391B1CAAD}">
      <dgm:prSet/>
      <dgm:spPr/>
      <dgm:t>
        <a:bodyPr/>
        <a:lstStyle/>
        <a:p>
          <a:endParaRPr lang="ru-RU"/>
        </a:p>
      </dgm:t>
    </dgm:pt>
    <dgm:pt modelId="{6E4F7259-9A11-4BD7-9D96-B4218F564881}" type="sibTrans" cxnId="{DC99FFF0-BAF1-465C-9F08-AB4391B1CAAD}">
      <dgm:prSet/>
      <dgm:spPr/>
      <dgm:t>
        <a:bodyPr/>
        <a:lstStyle/>
        <a:p>
          <a:endParaRPr lang="ru-RU"/>
        </a:p>
      </dgm:t>
    </dgm:pt>
    <dgm:pt modelId="{5F12A70C-591A-44F6-B4DD-6C87EA244D5C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Получение, транспортировка и хранение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98380-29A8-411D-AECA-70CD26B59671}" type="parTrans" cxnId="{BB9D16FC-06A2-4479-97F4-1932EDC2E13D}">
      <dgm:prSet/>
      <dgm:spPr/>
      <dgm:t>
        <a:bodyPr/>
        <a:lstStyle/>
        <a:p>
          <a:endParaRPr lang="ru-RU"/>
        </a:p>
      </dgm:t>
    </dgm:pt>
    <dgm:pt modelId="{FC413CC4-59A5-468C-AF94-CC54F3C75CC4}" type="sibTrans" cxnId="{BB9D16FC-06A2-4479-97F4-1932EDC2E13D}">
      <dgm:prSet/>
      <dgm:spPr/>
      <dgm:t>
        <a:bodyPr/>
        <a:lstStyle/>
        <a:p>
          <a:endParaRPr lang="ru-RU"/>
        </a:p>
      </dgm:t>
    </dgm:pt>
    <dgm:pt modelId="{62F3AB78-4753-4CE3-B17E-589BD0E3CF9F}" type="pres">
      <dgm:prSet presAssocID="{C551A4EA-6B76-4B8F-82FA-4524639C63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1C09FB-78CD-46AD-8B24-7485BE5C04BB}" type="pres">
      <dgm:prSet presAssocID="{60DDDF14-52D5-45D7-A65D-DF142866354A}" presName="singleCycle" presStyleCnt="0"/>
      <dgm:spPr/>
    </dgm:pt>
    <dgm:pt modelId="{AA566E49-62F6-4610-915F-866CF63883BA}" type="pres">
      <dgm:prSet presAssocID="{60DDDF14-52D5-45D7-A65D-DF142866354A}" presName="singleCenter" presStyleLbl="node1" presStyleIdx="0" presStyleCnt="8" custScaleX="142942" custScaleY="80302" custLinFactNeighborX="427" custLinFactNeighborY="-733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0573C56-A79B-4B3D-8095-778008EA9A77}" type="pres">
      <dgm:prSet presAssocID="{B74542F1-AAA9-4D02-A51D-1A1F47654E7E}" presName="Name56" presStyleLbl="parChTrans1D2" presStyleIdx="0" presStyleCnt="7"/>
      <dgm:spPr/>
      <dgm:t>
        <a:bodyPr/>
        <a:lstStyle/>
        <a:p>
          <a:endParaRPr lang="ru-RU"/>
        </a:p>
      </dgm:t>
    </dgm:pt>
    <dgm:pt modelId="{F1F87F03-26F1-41DC-83D7-D7D429466CCB}" type="pres">
      <dgm:prSet presAssocID="{14CDAE74-E66E-4A41-8A57-B38313631CFF}" presName="text0" presStyleLbl="node1" presStyleIdx="1" presStyleCnt="8" custScaleX="184227" custScaleY="71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3E4B9-A47C-4A83-866D-FF6D6CE64F18}" type="pres">
      <dgm:prSet presAssocID="{B255D6BA-48B8-4420-9863-DB8DA6D163DF}" presName="Name56" presStyleLbl="parChTrans1D2" presStyleIdx="1" presStyleCnt="7"/>
      <dgm:spPr/>
      <dgm:t>
        <a:bodyPr/>
        <a:lstStyle/>
        <a:p>
          <a:endParaRPr lang="ru-RU"/>
        </a:p>
      </dgm:t>
    </dgm:pt>
    <dgm:pt modelId="{43F59C9A-7813-4829-BD2C-783D26A5819E}" type="pres">
      <dgm:prSet presAssocID="{A1E8CDEA-89F9-400C-922B-5BAB79B23B14}" presName="text0" presStyleLbl="node1" presStyleIdx="2" presStyleCnt="8" custScaleX="335211" custRadScaleRad="149481" custRadScaleInc="44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52B2F-3246-4912-A1E3-79152DFB1784}" type="pres">
      <dgm:prSet presAssocID="{C15A8834-BCE8-4C2D-9879-43715F8C962B}" presName="Name56" presStyleLbl="parChTrans1D2" presStyleIdx="2" presStyleCnt="7"/>
      <dgm:spPr/>
      <dgm:t>
        <a:bodyPr/>
        <a:lstStyle/>
        <a:p>
          <a:endParaRPr lang="ru-RU"/>
        </a:p>
      </dgm:t>
    </dgm:pt>
    <dgm:pt modelId="{19D5389A-8602-498A-8821-60657AE45AB9}" type="pres">
      <dgm:prSet presAssocID="{BFFC7C9F-D06E-4F6F-B332-8A0D24246286}" presName="text0" presStyleLbl="node1" presStyleIdx="3" presStyleCnt="8" custScaleX="324498" custRadScaleRad="140472" custRadScaleInc="-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81EBC-C15E-4C33-B60A-5AE03EE7E798}" type="pres">
      <dgm:prSet presAssocID="{890D928D-99CB-49A3-8638-A023B3D3F546}" presName="Name56" presStyleLbl="parChTrans1D2" presStyleIdx="3" presStyleCnt="7"/>
      <dgm:spPr/>
      <dgm:t>
        <a:bodyPr/>
        <a:lstStyle/>
        <a:p>
          <a:endParaRPr lang="ru-RU"/>
        </a:p>
      </dgm:t>
    </dgm:pt>
    <dgm:pt modelId="{EBBFA86C-C988-4E28-AD9A-E81E398E4114}" type="pres">
      <dgm:prSet presAssocID="{B0543E68-92AC-45C5-A6CB-9D2B7741C2BA}" presName="text0" presStyleLbl="node1" presStyleIdx="4" presStyleCnt="8" custScaleX="198298" custRadScaleRad="111946" custRadScaleInc="-3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E2CD5-D93D-4ED6-A212-0C3C134ECAFB}" type="pres">
      <dgm:prSet presAssocID="{D3698380-29A8-411D-AECA-70CD26B59671}" presName="Name56" presStyleLbl="parChTrans1D2" presStyleIdx="4" presStyleCnt="7"/>
      <dgm:spPr/>
      <dgm:t>
        <a:bodyPr/>
        <a:lstStyle/>
        <a:p>
          <a:endParaRPr lang="ru-RU"/>
        </a:p>
      </dgm:t>
    </dgm:pt>
    <dgm:pt modelId="{E963F2B4-5B0C-4A3F-895C-CDDFA9BDE456}" type="pres">
      <dgm:prSet presAssocID="{5F12A70C-591A-44F6-B4DD-6C87EA244D5C}" presName="text0" presStyleLbl="node1" presStyleIdx="5" presStyleCnt="8" custScaleX="257984" custRadScaleRad="111539" custRadScaleInc="4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90549-037F-43C8-8E61-522CFDFC55C0}" type="pres">
      <dgm:prSet presAssocID="{80A0658D-DC90-482F-9E2E-376EE25F1E0E}" presName="Name56" presStyleLbl="parChTrans1D2" presStyleIdx="5" presStyleCnt="7"/>
      <dgm:spPr/>
      <dgm:t>
        <a:bodyPr/>
        <a:lstStyle/>
        <a:p>
          <a:endParaRPr lang="ru-RU"/>
        </a:p>
      </dgm:t>
    </dgm:pt>
    <dgm:pt modelId="{84DFEBAC-B2CB-487F-A712-4709CB4C6E35}" type="pres">
      <dgm:prSet presAssocID="{DE98C5BB-5BC3-49E8-AFB9-3BE2315CD91C}" presName="text0" presStyleLbl="node1" presStyleIdx="6" presStyleCnt="8" custScaleX="280197" custScaleY="151277" custRadScaleRad="124620" custRadScaleInc="30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E9DD0-A363-4677-99A6-7641444B9004}" type="pres">
      <dgm:prSet presAssocID="{AB0609AD-3F7A-4E6E-8F29-2642671E89C7}" presName="Name56" presStyleLbl="parChTrans1D2" presStyleIdx="6" presStyleCnt="7"/>
      <dgm:spPr/>
      <dgm:t>
        <a:bodyPr/>
        <a:lstStyle/>
        <a:p>
          <a:endParaRPr lang="ru-RU"/>
        </a:p>
      </dgm:t>
    </dgm:pt>
    <dgm:pt modelId="{FEE58143-EAA3-4EB3-BE3E-F3DE42B7BAD4}" type="pres">
      <dgm:prSet presAssocID="{E3B06070-28E5-4B01-AB13-35058C91F48C}" presName="text0" presStyleLbl="node1" presStyleIdx="7" presStyleCnt="8" custScaleX="267977" custRadScaleRad="137493" custRadScaleInc="-2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7E2A5-D82C-4995-9B96-5249D5708FD6}" type="presOf" srcId="{C551A4EA-6B76-4B8F-82FA-4524639C6310}" destId="{62F3AB78-4753-4CE3-B17E-589BD0E3CF9F}" srcOrd="0" destOrd="0" presId="urn:microsoft.com/office/officeart/2008/layout/RadialCluster"/>
    <dgm:cxn modelId="{DC99FFF0-BAF1-465C-9F08-AB4391B1CAAD}" srcId="{60DDDF14-52D5-45D7-A65D-DF142866354A}" destId="{B0543E68-92AC-45C5-A6CB-9D2B7741C2BA}" srcOrd="3" destOrd="0" parTransId="{890D928D-99CB-49A3-8638-A023B3D3F546}" sibTransId="{6E4F7259-9A11-4BD7-9D96-B4218F564881}"/>
    <dgm:cxn modelId="{D4F51AFE-D9EC-4252-BB92-111EDB29B0C3}" type="presOf" srcId="{5F12A70C-591A-44F6-B4DD-6C87EA244D5C}" destId="{E963F2B4-5B0C-4A3F-895C-CDDFA9BDE456}" srcOrd="0" destOrd="0" presId="urn:microsoft.com/office/officeart/2008/layout/RadialCluster"/>
    <dgm:cxn modelId="{AFC02E27-62FC-449C-816C-AFE0697A7986}" type="presOf" srcId="{890D928D-99CB-49A3-8638-A023B3D3F546}" destId="{64681EBC-C15E-4C33-B60A-5AE03EE7E798}" srcOrd="0" destOrd="0" presId="urn:microsoft.com/office/officeart/2008/layout/RadialCluster"/>
    <dgm:cxn modelId="{7A767A96-6B8E-4A87-B2BD-1FF893D7A186}" srcId="{C551A4EA-6B76-4B8F-82FA-4524639C6310}" destId="{60DDDF14-52D5-45D7-A65D-DF142866354A}" srcOrd="0" destOrd="0" parTransId="{D7C64D40-FCD2-4F74-B50E-FF574DFF6484}" sibTransId="{2A4DBA72-A883-4451-9A34-555A708530C0}"/>
    <dgm:cxn modelId="{B2EED888-34CE-4B5C-9A55-838E698213C2}" type="presOf" srcId="{AB0609AD-3F7A-4E6E-8F29-2642671E89C7}" destId="{4B9E9DD0-A363-4677-99A6-7641444B9004}" srcOrd="0" destOrd="0" presId="urn:microsoft.com/office/officeart/2008/layout/RadialCluster"/>
    <dgm:cxn modelId="{C1F597B9-EAA3-4FDF-A910-934D18A022ED}" type="presOf" srcId="{60DDDF14-52D5-45D7-A65D-DF142866354A}" destId="{AA566E49-62F6-4610-915F-866CF63883BA}" srcOrd="0" destOrd="0" presId="urn:microsoft.com/office/officeart/2008/layout/RadialCluster"/>
    <dgm:cxn modelId="{FFEFEC65-A2E6-4D42-BBCD-0478532313B4}" srcId="{60DDDF14-52D5-45D7-A65D-DF142866354A}" destId="{14CDAE74-E66E-4A41-8A57-B38313631CFF}" srcOrd="0" destOrd="0" parTransId="{B74542F1-AAA9-4D02-A51D-1A1F47654E7E}" sibTransId="{307BBC46-843B-4DBA-B8F2-C2F0904EC9EC}"/>
    <dgm:cxn modelId="{AA75E9D0-39B6-4B0C-9134-8E1596F0996F}" type="presOf" srcId="{B255D6BA-48B8-4420-9863-DB8DA6D163DF}" destId="{A283E4B9-A47C-4A83-866D-FF6D6CE64F18}" srcOrd="0" destOrd="0" presId="urn:microsoft.com/office/officeart/2008/layout/RadialCluster"/>
    <dgm:cxn modelId="{318B528D-7842-419B-88F9-40647C6D9EDE}" type="presOf" srcId="{E3B06070-28E5-4B01-AB13-35058C91F48C}" destId="{FEE58143-EAA3-4EB3-BE3E-F3DE42B7BAD4}" srcOrd="0" destOrd="0" presId="urn:microsoft.com/office/officeart/2008/layout/RadialCluster"/>
    <dgm:cxn modelId="{69472350-980F-4C07-BFBE-8C42CB08F173}" type="presOf" srcId="{D3698380-29A8-411D-AECA-70CD26B59671}" destId="{8DCE2CD5-D93D-4ED6-A212-0C3C134ECAFB}" srcOrd="0" destOrd="0" presId="urn:microsoft.com/office/officeart/2008/layout/RadialCluster"/>
    <dgm:cxn modelId="{C54E6EFA-0D7D-4063-BAA1-802DAE7D2F3B}" type="presOf" srcId="{B0543E68-92AC-45C5-A6CB-9D2B7741C2BA}" destId="{EBBFA86C-C988-4E28-AD9A-E81E398E4114}" srcOrd="0" destOrd="0" presId="urn:microsoft.com/office/officeart/2008/layout/RadialCluster"/>
    <dgm:cxn modelId="{55607D03-81A4-44C0-A199-CFDCB1E6B99D}" type="presOf" srcId="{C15A8834-BCE8-4C2D-9879-43715F8C962B}" destId="{4E052B2F-3246-4912-A1E3-79152DFB1784}" srcOrd="0" destOrd="0" presId="urn:microsoft.com/office/officeart/2008/layout/RadialCluster"/>
    <dgm:cxn modelId="{986DF2F9-7FB8-4303-89E2-A0613B84A94A}" srcId="{60DDDF14-52D5-45D7-A65D-DF142866354A}" destId="{BFFC7C9F-D06E-4F6F-B332-8A0D24246286}" srcOrd="2" destOrd="0" parTransId="{C15A8834-BCE8-4C2D-9879-43715F8C962B}" sibTransId="{BBCD5A1E-F571-4778-97D2-87F9601DFD64}"/>
    <dgm:cxn modelId="{39BF5CF0-62F2-40B5-A788-13C51670D582}" type="presOf" srcId="{80A0658D-DC90-482F-9E2E-376EE25F1E0E}" destId="{28190549-037F-43C8-8E61-522CFDFC55C0}" srcOrd="0" destOrd="0" presId="urn:microsoft.com/office/officeart/2008/layout/RadialCluster"/>
    <dgm:cxn modelId="{70FB4AC1-EC3F-498B-8A28-1719323A85F6}" srcId="{60DDDF14-52D5-45D7-A65D-DF142866354A}" destId="{DE98C5BB-5BC3-49E8-AFB9-3BE2315CD91C}" srcOrd="5" destOrd="0" parTransId="{80A0658D-DC90-482F-9E2E-376EE25F1E0E}" sibTransId="{FD60B7AE-A3B8-4ED4-A9F3-BD581B1A6330}"/>
    <dgm:cxn modelId="{9ABE910D-368D-4064-8106-119BC4F6648C}" type="presOf" srcId="{BFFC7C9F-D06E-4F6F-B332-8A0D24246286}" destId="{19D5389A-8602-498A-8821-60657AE45AB9}" srcOrd="0" destOrd="0" presId="urn:microsoft.com/office/officeart/2008/layout/RadialCluster"/>
    <dgm:cxn modelId="{5F9590DC-12D7-4861-A0FF-330D2F25ACCB}" type="presOf" srcId="{A1E8CDEA-89F9-400C-922B-5BAB79B23B14}" destId="{43F59C9A-7813-4829-BD2C-783D26A5819E}" srcOrd="0" destOrd="0" presId="urn:microsoft.com/office/officeart/2008/layout/RadialCluster"/>
    <dgm:cxn modelId="{BB9D16FC-06A2-4479-97F4-1932EDC2E13D}" srcId="{60DDDF14-52D5-45D7-A65D-DF142866354A}" destId="{5F12A70C-591A-44F6-B4DD-6C87EA244D5C}" srcOrd="4" destOrd="0" parTransId="{D3698380-29A8-411D-AECA-70CD26B59671}" sibTransId="{FC413CC4-59A5-468C-AF94-CC54F3C75CC4}"/>
    <dgm:cxn modelId="{79DC07B1-C0EF-42F9-B092-CB1C3D9F7D85}" srcId="{60DDDF14-52D5-45D7-A65D-DF142866354A}" destId="{E3B06070-28E5-4B01-AB13-35058C91F48C}" srcOrd="6" destOrd="0" parTransId="{AB0609AD-3F7A-4E6E-8F29-2642671E89C7}" sibTransId="{8A6E3AAE-205E-43A4-8556-2A6B762A1BD9}"/>
    <dgm:cxn modelId="{7C5A3F67-5F63-49FB-ACF1-9F0DDE9B4531}" type="presOf" srcId="{DE98C5BB-5BC3-49E8-AFB9-3BE2315CD91C}" destId="{84DFEBAC-B2CB-487F-A712-4709CB4C6E35}" srcOrd="0" destOrd="0" presId="urn:microsoft.com/office/officeart/2008/layout/RadialCluster"/>
    <dgm:cxn modelId="{3D123830-9A4C-41F5-94EA-A97AB358AC7E}" type="presOf" srcId="{B74542F1-AAA9-4D02-A51D-1A1F47654E7E}" destId="{A0573C56-A79B-4B3D-8095-778008EA9A77}" srcOrd="0" destOrd="0" presId="urn:microsoft.com/office/officeart/2008/layout/RadialCluster"/>
    <dgm:cxn modelId="{301B7A7F-8A95-447A-9923-9DBB1055D4D5}" type="presOf" srcId="{14CDAE74-E66E-4A41-8A57-B38313631CFF}" destId="{F1F87F03-26F1-41DC-83D7-D7D429466CCB}" srcOrd="0" destOrd="0" presId="urn:microsoft.com/office/officeart/2008/layout/RadialCluster"/>
    <dgm:cxn modelId="{0D4A6837-DB76-4369-8B26-59AF4E66A281}" srcId="{60DDDF14-52D5-45D7-A65D-DF142866354A}" destId="{A1E8CDEA-89F9-400C-922B-5BAB79B23B14}" srcOrd="1" destOrd="0" parTransId="{B255D6BA-48B8-4420-9863-DB8DA6D163DF}" sibTransId="{91E42A3B-D2B5-409E-8839-35F2169BF9B9}"/>
    <dgm:cxn modelId="{960D5673-678A-4CDF-8F68-CC3C61754932}" type="presParOf" srcId="{62F3AB78-4753-4CE3-B17E-589BD0E3CF9F}" destId="{5B1C09FB-78CD-46AD-8B24-7485BE5C04BB}" srcOrd="0" destOrd="0" presId="urn:microsoft.com/office/officeart/2008/layout/RadialCluster"/>
    <dgm:cxn modelId="{E8C02819-F09A-4B83-A3E2-B39235420924}" type="presParOf" srcId="{5B1C09FB-78CD-46AD-8B24-7485BE5C04BB}" destId="{AA566E49-62F6-4610-915F-866CF63883BA}" srcOrd="0" destOrd="0" presId="urn:microsoft.com/office/officeart/2008/layout/RadialCluster"/>
    <dgm:cxn modelId="{EE8B8A6C-92CC-4A05-836B-A64666140649}" type="presParOf" srcId="{5B1C09FB-78CD-46AD-8B24-7485BE5C04BB}" destId="{A0573C56-A79B-4B3D-8095-778008EA9A77}" srcOrd="1" destOrd="0" presId="urn:microsoft.com/office/officeart/2008/layout/RadialCluster"/>
    <dgm:cxn modelId="{86C6524F-DDA8-4F7C-8AAA-8CA42077DCD4}" type="presParOf" srcId="{5B1C09FB-78CD-46AD-8B24-7485BE5C04BB}" destId="{F1F87F03-26F1-41DC-83D7-D7D429466CCB}" srcOrd="2" destOrd="0" presId="urn:microsoft.com/office/officeart/2008/layout/RadialCluster"/>
    <dgm:cxn modelId="{BA71C845-C643-4B08-9319-1D48ADA1AA13}" type="presParOf" srcId="{5B1C09FB-78CD-46AD-8B24-7485BE5C04BB}" destId="{A283E4B9-A47C-4A83-866D-FF6D6CE64F18}" srcOrd="3" destOrd="0" presId="urn:microsoft.com/office/officeart/2008/layout/RadialCluster"/>
    <dgm:cxn modelId="{5E1E2083-C1C3-4E18-84F9-4C57A187E731}" type="presParOf" srcId="{5B1C09FB-78CD-46AD-8B24-7485BE5C04BB}" destId="{43F59C9A-7813-4829-BD2C-783D26A5819E}" srcOrd="4" destOrd="0" presId="urn:microsoft.com/office/officeart/2008/layout/RadialCluster"/>
    <dgm:cxn modelId="{BA51D43A-F57D-4D5C-877A-BDE4226109A9}" type="presParOf" srcId="{5B1C09FB-78CD-46AD-8B24-7485BE5C04BB}" destId="{4E052B2F-3246-4912-A1E3-79152DFB1784}" srcOrd="5" destOrd="0" presId="urn:microsoft.com/office/officeart/2008/layout/RadialCluster"/>
    <dgm:cxn modelId="{6F740C41-DF76-4CE6-B327-3B78E9CC2D3C}" type="presParOf" srcId="{5B1C09FB-78CD-46AD-8B24-7485BE5C04BB}" destId="{19D5389A-8602-498A-8821-60657AE45AB9}" srcOrd="6" destOrd="0" presId="urn:microsoft.com/office/officeart/2008/layout/RadialCluster"/>
    <dgm:cxn modelId="{76F7A7FC-89CF-426D-AC43-6A923213AE0D}" type="presParOf" srcId="{5B1C09FB-78CD-46AD-8B24-7485BE5C04BB}" destId="{64681EBC-C15E-4C33-B60A-5AE03EE7E798}" srcOrd="7" destOrd="0" presId="urn:microsoft.com/office/officeart/2008/layout/RadialCluster"/>
    <dgm:cxn modelId="{AA109E6F-D182-4FDF-9D5E-9F8C940F1D78}" type="presParOf" srcId="{5B1C09FB-78CD-46AD-8B24-7485BE5C04BB}" destId="{EBBFA86C-C988-4E28-AD9A-E81E398E4114}" srcOrd="8" destOrd="0" presId="urn:microsoft.com/office/officeart/2008/layout/RadialCluster"/>
    <dgm:cxn modelId="{ECDCCE00-1698-43EB-9CC2-36386A63AAAB}" type="presParOf" srcId="{5B1C09FB-78CD-46AD-8B24-7485BE5C04BB}" destId="{8DCE2CD5-D93D-4ED6-A212-0C3C134ECAFB}" srcOrd="9" destOrd="0" presId="urn:microsoft.com/office/officeart/2008/layout/RadialCluster"/>
    <dgm:cxn modelId="{6354FA63-4E58-4A22-9CCA-DD4E177FC064}" type="presParOf" srcId="{5B1C09FB-78CD-46AD-8B24-7485BE5C04BB}" destId="{E963F2B4-5B0C-4A3F-895C-CDDFA9BDE456}" srcOrd="10" destOrd="0" presId="urn:microsoft.com/office/officeart/2008/layout/RadialCluster"/>
    <dgm:cxn modelId="{F70C6436-25E7-4618-9724-5CDCBEAE2E1D}" type="presParOf" srcId="{5B1C09FB-78CD-46AD-8B24-7485BE5C04BB}" destId="{28190549-037F-43C8-8E61-522CFDFC55C0}" srcOrd="11" destOrd="0" presId="urn:microsoft.com/office/officeart/2008/layout/RadialCluster"/>
    <dgm:cxn modelId="{11277046-4855-4A13-835A-C2E9B8DD2626}" type="presParOf" srcId="{5B1C09FB-78CD-46AD-8B24-7485BE5C04BB}" destId="{84DFEBAC-B2CB-487F-A712-4709CB4C6E35}" srcOrd="12" destOrd="0" presId="urn:microsoft.com/office/officeart/2008/layout/RadialCluster"/>
    <dgm:cxn modelId="{BB9B7C21-0062-41C6-A8DF-B0DD0A0FB639}" type="presParOf" srcId="{5B1C09FB-78CD-46AD-8B24-7485BE5C04BB}" destId="{4B9E9DD0-A363-4677-99A6-7641444B9004}" srcOrd="13" destOrd="0" presId="urn:microsoft.com/office/officeart/2008/layout/RadialCluster"/>
    <dgm:cxn modelId="{71FA3EED-C486-4AC3-B630-1884A0E1E5D1}" type="presParOf" srcId="{5B1C09FB-78CD-46AD-8B24-7485BE5C04BB}" destId="{FEE58143-EAA3-4EB3-BE3E-F3DE42B7BAD4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66E49-62F6-4610-915F-866CF63883BA}">
      <dsp:nvSpPr>
        <dsp:cNvPr id="0" name=""/>
        <dsp:cNvSpPr/>
      </dsp:nvSpPr>
      <dsp:spPr>
        <a:xfrm>
          <a:off x="3386258" y="1655268"/>
          <a:ext cx="2180659" cy="12250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Гигиенические требования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6060" y="1715070"/>
        <a:ext cx="2061055" cy="1105447"/>
      </dsp:txXfrm>
    </dsp:sp>
    <dsp:sp modelId="{A0573C56-A79B-4B3D-8095-778008EA9A77}">
      <dsp:nvSpPr>
        <dsp:cNvPr id="0" name=""/>
        <dsp:cNvSpPr/>
      </dsp:nvSpPr>
      <dsp:spPr>
        <a:xfrm rot="16165600">
          <a:off x="4066767" y="1255597"/>
          <a:ext cx="7993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38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87F03-26F1-41DC-83D7-D7D429466CCB}">
      <dsp:nvSpPr>
        <dsp:cNvPr id="0" name=""/>
        <dsp:cNvSpPr/>
      </dsp:nvSpPr>
      <dsp:spPr>
        <a:xfrm>
          <a:off x="3517285" y="123994"/>
          <a:ext cx="1883024" cy="731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Земельные участки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3015" y="159724"/>
        <a:ext cx="1811564" cy="660471"/>
      </dsp:txXfrm>
    </dsp:sp>
    <dsp:sp modelId="{A283E4B9-A47C-4A83-866D-FF6D6CE64F18}">
      <dsp:nvSpPr>
        <dsp:cNvPr id="0" name=""/>
        <dsp:cNvSpPr/>
      </dsp:nvSpPr>
      <dsp:spPr>
        <a:xfrm rot="20285490">
          <a:off x="5551521" y="1749748"/>
          <a:ext cx="426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38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59C9A-7813-4829-BD2C-783D26A5819E}">
      <dsp:nvSpPr>
        <dsp:cNvPr id="0" name=""/>
        <dsp:cNvSpPr/>
      </dsp:nvSpPr>
      <dsp:spPr>
        <a:xfrm>
          <a:off x="5520139" y="648078"/>
          <a:ext cx="3426265" cy="1022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Внутренняя планировка, отделка и оборудование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0035" y="697974"/>
        <a:ext cx="3326473" cy="922329"/>
      </dsp:txXfrm>
    </dsp:sp>
    <dsp:sp modelId="{4E052B2F-3246-4912-A1E3-79152DFB1784}">
      <dsp:nvSpPr>
        <dsp:cNvPr id="0" name=""/>
        <dsp:cNvSpPr/>
      </dsp:nvSpPr>
      <dsp:spPr>
        <a:xfrm rot="1061236">
          <a:off x="5563121" y="2639895"/>
          <a:ext cx="1606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61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5389A-8602-498A-8821-60657AE45AB9}">
      <dsp:nvSpPr>
        <dsp:cNvPr id="0" name=""/>
        <dsp:cNvSpPr/>
      </dsp:nvSpPr>
      <dsp:spPr>
        <a:xfrm>
          <a:off x="5664156" y="2664295"/>
          <a:ext cx="3316765" cy="1022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Уборка помещений, уход за аптечным оборудованием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4052" y="2714191"/>
        <a:ext cx="3216973" cy="922329"/>
      </dsp:txXfrm>
    </dsp:sp>
    <dsp:sp modelId="{64681EBC-C15E-4C33-B60A-5AE03EE7E798}">
      <dsp:nvSpPr>
        <dsp:cNvPr id="0" name=""/>
        <dsp:cNvSpPr/>
      </dsp:nvSpPr>
      <dsp:spPr>
        <a:xfrm rot="3525400">
          <a:off x="4544142" y="3420377"/>
          <a:ext cx="126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3332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FA86C-C988-4E28-AD9A-E81E398E4114}">
      <dsp:nvSpPr>
        <dsp:cNvPr id="0" name=""/>
        <dsp:cNvSpPr/>
      </dsp:nvSpPr>
      <dsp:spPr>
        <a:xfrm>
          <a:off x="4800052" y="3960434"/>
          <a:ext cx="2026847" cy="1022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Личная гигиена сотрудников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9948" y="4010330"/>
        <a:ext cx="1927055" cy="922329"/>
      </dsp:txXfrm>
    </dsp:sp>
    <dsp:sp modelId="{8DCE2CD5-D93D-4ED6-A212-0C3C134ECAFB}">
      <dsp:nvSpPr>
        <dsp:cNvPr id="0" name=""/>
        <dsp:cNvSpPr/>
      </dsp:nvSpPr>
      <dsp:spPr>
        <a:xfrm rot="7458300">
          <a:off x="3104570" y="3384372"/>
          <a:ext cx="12203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039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3F2B4-5B0C-4A3F-895C-CDDFA9BDE456}">
      <dsp:nvSpPr>
        <dsp:cNvPr id="0" name=""/>
        <dsp:cNvSpPr/>
      </dsp:nvSpPr>
      <dsp:spPr>
        <a:xfrm>
          <a:off x="1703718" y="3888425"/>
          <a:ext cx="2636911" cy="1022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Получение, транспортировка и хранение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614" y="3938321"/>
        <a:ext cx="2537119" cy="922329"/>
      </dsp:txXfrm>
    </dsp:sp>
    <dsp:sp modelId="{28190549-037F-43C8-8E61-522CFDFC55C0}">
      <dsp:nvSpPr>
        <dsp:cNvPr id="0" name=""/>
        <dsp:cNvSpPr/>
      </dsp:nvSpPr>
      <dsp:spPr>
        <a:xfrm rot="10110778">
          <a:off x="3303474" y="2497693"/>
          <a:ext cx="83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22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EBAC-B2CB-487F-A712-4709CB4C6E35}">
      <dsp:nvSpPr>
        <dsp:cNvPr id="0" name=""/>
        <dsp:cNvSpPr/>
      </dsp:nvSpPr>
      <dsp:spPr>
        <a:xfrm>
          <a:off x="440356" y="2023904"/>
          <a:ext cx="2863955" cy="1546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изготовлении лекарств в асептических условиях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837" y="2099385"/>
        <a:ext cx="2712993" cy="1395273"/>
      </dsp:txXfrm>
    </dsp:sp>
    <dsp:sp modelId="{4B9E9DD0-A363-4677-99A6-7641444B9004}">
      <dsp:nvSpPr>
        <dsp:cNvPr id="0" name=""/>
        <dsp:cNvSpPr/>
      </dsp:nvSpPr>
      <dsp:spPr>
        <a:xfrm rot="12421897">
          <a:off x="3027884" y="1625343"/>
          <a:ext cx="379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080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58143-EAA3-4EB3-BE3E-F3DE42B7BAD4}">
      <dsp:nvSpPr>
        <dsp:cNvPr id="0" name=""/>
        <dsp:cNvSpPr/>
      </dsp:nvSpPr>
      <dsp:spPr>
        <a:xfrm>
          <a:off x="677417" y="517078"/>
          <a:ext cx="2739051" cy="1022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изготовлении не стерильных ЛФ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313" y="566974"/>
        <a:ext cx="2639259" cy="92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E803E-8F14-4FE2-95E3-CF23A0019E2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5A185-6006-45CE-94AE-9D6CC7C4F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ED9B-1E84-4B62-813C-914FC3F86F54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CE33-B632-4497-BFE5-872D2914E956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B5BB-ECCB-4A35-8CC8-031379F40654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253E-1FA8-4E4F-BC35-9D3050D8AC8D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2A9C-47DF-4C4E-892F-BA562B4D1DE8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498C-ECFC-4B89-A085-51F6C3407ABD}" type="datetime1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1E0A-633C-40A6-B2EB-D0EA720861D1}" type="datetime1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7D2E-5E4E-4726-B51D-A0EEB29C6B48}" type="datetime1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3664-9855-4AC6-9E4B-DE3A3482DC70}" type="datetime1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4F85-6BA6-43FE-8C14-0B747983645C}" type="datetime1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198E-4F8E-4A08-AFA9-995EDB21625D}" type="datetime1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C7272-0492-4BD1-A3EA-FAE860B669E5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191683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Санитарный режим аптечной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728" y="4725144"/>
            <a:ext cx="6400800" cy="18722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Студен: А.В. Фролова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Е.Н. Казакова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2024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6696" y="18864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2600" y="3750269"/>
            <a:ext cx="4885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Отделение: 33.02.01. Фармация 408 группа</a:t>
            </a:r>
          </a:p>
        </p:txBody>
      </p:sp>
    </p:spTree>
    <p:extLst>
      <p:ext uri="{BB962C8B-B14F-4D97-AF65-F5344CB8AC3E}">
        <p14:creationId xmlns:p14="http://schemas.microsoft.com/office/powerpoint/2010/main" val="5535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требования к внутренней планировке и отделке аптеки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3254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освещение должно быть предусмотрено во всех помещениях аптеки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отдельных рабочих местах устанавливается местное освещение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38674"/>
            <a:ext cx="3692352" cy="203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3454"/>
            <a:ext cx="3649465" cy="2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вентиляции и отопления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1087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отопления и вентиляции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предусмотрены во всех помещениях аптеки.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heradiatorcentre.com/app/uploads/2021/07/Chic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2821815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3954068" cy="263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1540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 для хранения ЛС должны быть приборы для регистрации параметров воздуха.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9810"/>
            <a:ext cx="1742346" cy="394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6" r="33487"/>
          <a:stretch/>
        </p:blipFill>
        <p:spPr bwMode="auto">
          <a:xfrm>
            <a:off x="4932040" y="2289811"/>
            <a:ext cx="1440160" cy="407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помещений аптеки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 должны подвергаться ежедневной влажной уборке с применением моющих и дезинфицирующих средств.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сухая уборка помещений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уборки различных помещений и оборудования выделяется раздельный уборочный инвентарь, который маркируется и используется по назначению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1 раза в месяц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Генеральные уборки проводят не реже 1 раза в неделю.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персоналу аптеки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672408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сотрудник аптеки должен проходить ежегодный медосмотр и иметь санитарную книжку;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личную гигиену и носить техническую одежду и обувь;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посещением туалета снимать халат;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персонал должен регулярно ходить в душ, тщательно следить за чистотой рук, не покрывать ногти лаком.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рук персонала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88840"/>
          </a:xfrm>
        </p:spPr>
        <p:txBody>
          <a:bodyPr/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Мыть руки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теплой проточной водой с мылом в течение 1-2 минут. Обращая внимание на околоногтевые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руки ополаскивают водой для удаления мыла и обрабатывают дезинфицирующим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12232"/>
            <a:ext cx="2513856" cy="25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0" t="5844" r="32053" b="7349"/>
          <a:stretch/>
        </p:blipFill>
        <p:spPr bwMode="auto">
          <a:xfrm>
            <a:off x="6077456" y="3446615"/>
            <a:ext cx="1522057" cy="26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соблюдения санитарного режима в аптеке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санитарного режима в аптеках контролируют Росздравнадзор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88559"/>
            <a:ext cx="39172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3508648" cy="263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курсовой работы были сделаны выводы: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аптеки требует внимательного и серьезного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как в розничной деятельности, так и в санитарной режиме.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Аптечные помещения следует оборудовать, содержать, осуществлять отделку согласно требованиям санитарного режима стерильной чистоты и надлежащего порядка. Персонал аптеки обязан соблюдать санитарно-гигиенические требования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 аптеке должны соблюдать все ее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не зависимо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занимаемой должности. Проверочные листы помогут руководству аптеки заблаговременно выявить и исправить недочеты.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изучение особенностей и правил проведения санитарного режима в аптечных организациях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9523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понятие санитарного режима в аптечной организации.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санитарные требования к помещениям, оборудованию и персоналу аптечной организации.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контроль соблюдения санитарного режима в аптечной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044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санитарный режим аптечной организации.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роль санитарного режима в деятельности аптечной организации.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санитарного режима в аптеке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 аптечных организациях – это совокупность правил и требований к оборудованию, помещениям, инвентарю и персоналу аптеки.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53197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санитарного режима в аптеке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документ, регламентирующий санитарный режим в аптеке, является Постановление главного государственного санитарного врача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24.12.2020 № 44 "Об утверждении санитарных правил СанПиН 2.1.3678-20 "Санитарно-эпидемиологические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услуг" Раздел V. «Санитарно-эпидемиологические требования при предоставлении услуг аптечными организациями».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836677"/>
              </p:ext>
            </p:extLst>
          </p:nvPr>
        </p:nvGraphicFramePr>
        <p:xfrm>
          <a:off x="-12032" y="1124744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требования к расположению аптеки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340967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помещения должны быть расположены в здании и функционально объединены;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Располагаться на первом этаже знания;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Изолированы от других организаций;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обеспечивать отсутствие несанкционированного доступа посторонних лиц в помещения. Допускается вход (выход) на территорию субъекта розничной торговли через помещение другой организации.</a:t>
            </a:r>
          </a:p>
        </p:txBody>
      </p:sp>
      <p:pic>
        <p:nvPicPr>
          <p:cNvPr id="2052" name="Picture 4" descr="https://onlinecomponents.ru/img/products/orig/images/2493/3490636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13176"/>
            <a:ext cx="2736304" cy="14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планировка и отделка аптеки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304019"/>
          </a:xfrm>
        </p:spPr>
        <p:txBody>
          <a:bodyPr>
            <a:norm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используемые при отделке и (или) ремонте помещений (зон) должны соответствовать требованиям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должны быть спроектированы и оснащены таким образом, чтобы обеспечивать защиту от проникновения насекомых, грызунов или других животных.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klike.net/uploads/posts/2022-09/1662903611_e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92308"/>
            <a:ext cx="3015027" cy="196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79" y="4365104"/>
            <a:ext cx="3024524" cy="202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аптеки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освещение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отсутствовать в складских помещениях (без постоянного рабочего места), кладовых, туалетах, гардеробных, душевых, бытовых и вспомогательных помещениях.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187124" cy="286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700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Тема: Санитарный режим аптечной организации</vt:lpstr>
      <vt:lpstr>Цель: изучение особенностей и правил проведения санитарного режима в аптечных организациях.</vt:lpstr>
      <vt:lpstr>Презентация PowerPoint</vt:lpstr>
      <vt:lpstr>Теоретические основы санитарного режима в аптеке</vt:lpstr>
      <vt:lpstr>Теоретические основы санитарного режима в аптеке</vt:lpstr>
      <vt:lpstr>Гигиенические требования</vt:lpstr>
      <vt:lpstr>Санитарные требования к расположению аптеки</vt:lpstr>
      <vt:lpstr>Внутренняя планировка и отделка аптеки</vt:lpstr>
      <vt:lpstr>Освещение аптеки</vt:lpstr>
      <vt:lpstr>Санитарные требования к внутренней планировке и отделке аптеки</vt:lpstr>
      <vt:lpstr>Системы вентиляции и отопления</vt:lpstr>
      <vt:lpstr>Оборудование</vt:lpstr>
      <vt:lpstr>Уборка помещений аптеки</vt:lpstr>
      <vt:lpstr>Требования к персоналу аптеки</vt:lpstr>
      <vt:lpstr>Обработка рук персонала</vt:lpstr>
      <vt:lpstr>Контроль соблюдения санитарного режима в аптеке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Санитарный режим аптечной организации</dc:title>
  <dc:creator>Анжелика Фролова</dc:creator>
  <cp:lastModifiedBy>Анжелика Фролова</cp:lastModifiedBy>
  <cp:revision>27</cp:revision>
  <dcterms:created xsi:type="dcterms:W3CDTF">2024-03-10T15:52:28Z</dcterms:created>
  <dcterms:modified xsi:type="dcterms:W3CDTF">2024-03-12T14:59:36Z</dcterms:modified>
</cp:coreProperties>
</file>