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85" r:id="rId4"/>
    <p:sldId id="276" r:id="rId5"/>
    <p:sldId id="287" r:id="rId6"/>
    <p:sldId id="288" r:id="rId7"/>
    <p:sldId id="289" r:id="rId8"/>
    <p:sldId id="290" r:id="rId9"/>
    <p:sldId id="291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2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3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1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1B8E-062A-4B73-B145-5503B143D3DE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413F-E646-4A58-887C-23AEA7A5A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1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61450"/>
            <a:ext cx="8604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фармации с курсом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0327" y="2213811"/>
            <a:ext cx="7883238" cy="2683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Мастер-класс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«Изготовление лечебно-косметических 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средств в условиях производственной аптеки </a:t>
            </a: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методики обучения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)»</a:t>
            </a:r>
          </a:p>
          <a:p>
            <a:pPr algn="ctr">
              <a:spcBef>
                <a:spcPct val="0"/>
              </a:spcBef>
              <a:defRPr/>
            </a:pPr>
            <a:endParaRPr lang="ru-RU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03.02.2023</a:t>
            </a:r>
          </a:p>
          <a:p>
            <a:pPr algn="ctr">
              <a:spcBef>
                <a:spcPct val="0"/>
              </a:spcBef>
              <a:defRPr/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1508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0327" y="347948"/>
            <a:ext cx="7883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Проф. В.Ф.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Минздрава России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8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7891"/>
            <a:ext cx="7886700" cy="11222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29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240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97527"/>
            <a:ext cx="7886700" cy="517943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лечебно-косметических средств.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группы вспомогательных веществ применяемых в лечебно-косметических кремах.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получения крема «горячим» методом.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получения крема холодным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13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955964"/>
            <a:ext cx="7886700" cy="48469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Лечебно-косметические средства или лечебная косметика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космецевтика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представляет собой косметику в состав которой включены лекарственные вещества.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законодательной базе Российской Федерации отсутствует такое понятие как лечебная косметика 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космецевтика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Однако на сегодняшний день на фармацевтическом рынке имеется фармацевтическая продукция которая может быть отнесена как к косметическим средствам, так и лекарственным средствам, по своей эффективности и направленности действия.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7065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лечебно-косметических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28650" y="955964"/>
            <a:ext cx="7886700" cy="542357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наиболее распространенными формами лечебно-косметических средств являются: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Мягкие формы: кремы, гели, мази, пасты, карандаши.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Жидкие формы: лосьоны, суспензии, эмульсии.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Твердые формы: порошки (пудры, присыпки).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Стерильные инъекционные и имплантационные формы.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довольно большой ассортимент лечебно-косметических форм наибольшее распространение получили кремы, обладающие определенными потребительскими преимуществами.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Кремы – это мягкая форма в виде многофазной системы, состоящей из липофильной типа «вода/масло» и гидрофильной типа «масло/вода» фаз или множественные эмульсии.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70658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лечебно-косметических средств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16632"/>
            <a:ext cx="8784996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лечебно-косметических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кремах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58368"/>
              </p:ext>
            </p:extLst>
          </p:nvPr>
        </p:nvGraphicFramePr>
        <p:xfrm>
          <a:off x="251490" y="1052736"/>
          <a:ext cx="856897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454">
                  <a:extLst>
                    <a:ext uri="{9D8B030D-6E8A-4147-A177-3AD203B41FA5}">
                      <a16:colId xmlns="" xmlns:a16="http://schemas.microsoft.com/office/drawing/2014/main" val="2265029326"/>
                    </a:ext>
                  </a:extLst>
                </a:gridCol>
                <a:gridCol w="5611518">
                  <a:extLst>
                    <a:ext uri="{9D8B030D-6E8A-4147-A177-3AD203B41FA5}">
                      <a16:colId xmlns="" xmlns:a16="http://schemas.microsoft.com/office/drawing/2014/main" val="2344272157"/>
                    </a:ext>
                  </a:extLst>
                </a:gridCol>
              </a:tblGrid>
              <a:tr h="54853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4216594"/>
                  </a:ext>
                </a:extLst>
              </a:tr>
              <a:tr h="9011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Мягкие основы - носители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вазелин, ланолин, животные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жиры.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80444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Вещества повышающие температуру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плавление и вязкость основ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парафин, спермацет, воски,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гидрогенизированные растительные масла,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высокой молекулярной массой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49406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Гидрофобные растворители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минеральные и растительные масла,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бензилбензоат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изопропилпальмитат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изопропилмиристат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полиалкилсилоксаны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0900255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Гидрофильные растворители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 этиловый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изопропиловый,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полиэтиленоксиды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200-600, пропиленгликоль, глицерин,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диметилсульфоксид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96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46469"/>
            <a:ext cx="8784996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лечебно-косметических кремах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69925"/>
              </p:ext>
            </p:extLst>
          </p:nvPr>
        </p:nvGraphicFramePr>
        <p:xfrm>
          <a:off x="251490" y="1052736"/>
          <a:ext cx="8568972" cy="541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454">
                  <a:extLst>
                    <a:ext uri="{9D8B030D-6E8A-4147-A177-3AD203B41FA5}">
                      <a16:colId xmlns="" xmlns:a16="http://schemas.microsoft.com/office/drawing/2014/main" val="2265029326"/>
                    </a:ext>
                  </a:extLst>
                </a:gridCol>
                <a:gridCol w="5611518">
                  <a:extLst>
                    <a:ext uri="{9D8B030D-6E8A-4147-A177-3AD203B41FA5}">
                      <a16:colId xmlns="" xmlns:a16="http://schemas.microsoft.com/office/drawing/2014/main" val="2344272157"/>
                    </a:ext>
                  </a:extLst>
                </a:gridCol>
              </a:tblGrid>
              <a:tr h="548532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4216594"/>
                  </a:ext>
                </a:extLst>
              </a:tr>
              <a:tr h="9011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Эмульгаторы типа м/в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натрия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лаурилсульфат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эмульгатор №1, твины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полисорбаты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полиэтиленгликолевые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эфиры ВЖК,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цетилпиридиня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хлорид, соли ВЖК и др.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8044492"/>
                  </a:ext>
                </a:extLst>
              </a:tr>
              <a:tr h="12539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Эмульгаторы типа в/м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высшие жирные спирты, холестерин,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спирты шерстного воска,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глицерилмоноолеат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глицерилмоностеарат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4940692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Гелеобразователи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карбомеры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альгиновая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 и ее соли, производные целлюлозы, полиэтилен,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полиэтиленгликоли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1500 – 8000, бентонит, каолин, желатин, крахмал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66935774"/>
                  </a:ext>
                </a:extLst>
              </a:tr>
              <a:tr h="12929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Солюбилизаторы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полисорбаты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макроголы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l-G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циклодекстрин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полоксомеры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 др.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090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2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78" y="121842"/>
            <a:ext cx="8784996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 в лечебно-косметических кремах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24" y="1052736"/>
            <a:ext cx="8136904" cy="532859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C00000"/>
              </a:buClr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59899"/>
              </p:ext>
            </p:extLst>
          </p:nvPr>
        </p:nvGraphicFramePr>
        <p:xfrm>
          <a:off x="251490" y="1052736"/>
          <a:ext cx="8568972" cy="546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42">
                  <a:extLst>
                    <a:ext uri="{9D8B030D-6E8A-4147-A177-3AD203B41FA5}">
                      <a16:colId xmlns="" xmlns:a16="http://schemas.microsoft.com/office/drawing/2014/main" val="2265029326"/>
                    </a:ext>
                  </a:extLst>
                </a:gridCol>
                <a:gridCol w="5760630">
                  <a:extLst>
                    <a:ext uri="{9D8B030D-6E8A-4147-A177-3AD203B41FA5}">
                      <a16:colId xmlns="" xmlns:a16="http://schemas.microsoft.com/office/drawing/2014/main" val="2344272157"/>
                    </a:ext>
                  </a:extLst>
                </a:gridCol>
              </a:tblGrid>
              <a:tr h="49318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ВВ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4216594"/>
                  </a:ext>
                </a:extLst>
              </a:tr>
              <a:tr h="11783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Консерванты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бензалкония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хлорид,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имидомочевина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нипагин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нипазол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мирамистин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цетримид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хлоргексидин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бензойная и сорбиновая кислоты и их соли, пропиленгликоль,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парабены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спирт этиловый и др.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8044492"/>
                  </a:ext>
                </a:extLst>
              </a:tr>
              <a:tr h="10475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Антиоксиданты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-токоферол, аскорбиновая кислота,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бутилгидроксианизол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бутилгидрокситолуол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лимонная кислота, натрия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метабисульфат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4940692"/>
                  </a:ext>
                </a:extLst>
              </a:tr>
              <a:tr h="7267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Активаторы всасывания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диметилсульфоксид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диметилформамид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0900255"/>
                  </a:ext>
                </a:extLst>
              </a:tr>
              <a:tr h="7267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Пролонгаторы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поливинилпирролидон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поливиниловый спирт 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7423574"/>
                  </a:ext>
                </a:extLst>
              </a:tr>
              <a:tr h="11625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Стабилизаторы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лимонная кислота, фосфорнокислые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соли натрия, калия и др.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96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4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382"/>
            <a:ext cx="9144000" cy="7065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получения лечебно-косметического крема с экстрактом ромашки и витамином А и Е «холодным» методом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4692"/>
              </p:ext>
            </p:extLst>
          </p:nvPr>
        </p:nvGraphicFramePr>
        <p:xfrm>
          <a:off x="1193028" y="1080659"/>
          <a:ext cx="6757943" cy="542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4486395" imgH="3600285" progId="Visio.Drawing.15">
                  <p:embed/>
                </p:oleObj>
              </mc:Choice>
              <mc:Fallback>
                <p:oleObj name="Visio" r:id="rId3" imgW="4486395" imgH="360028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028" y="1080659"/>
                        <a:ext cx="6757943" cy="54235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98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382"/>
            <a:ext cx="9144000" cy="7065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получения лечебно-косметического крема с экстрактом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володушки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витамином А и Е «горячим» методом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45673" y="17456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128307"/>
              </p:ext>
            </p:extLst>
          </p:nvPr>
        </p:nvGraphicFramePr>
        <p:xfrm>
          <a:off x="723171" y="1080655"/>
          <a:ext cx="7697658" cy="530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4486395" imgH="3095762" progId="Visio.Drawing.15">
                  <p:embed/>
                </p:oleObj>
              </mc:Choice>
              <mc:Fallback>
                <p:oleObj name="Visio" r:id="rId3" imgW="4486395" imgH="3095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71" y="1080655"/>
                        <a:ext cx="7697658" cy="5306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1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520</Words>
  <Application>Microsoft Office PowerPoint</Application>
  <PresentationFormat>Экран (4:3)</PresentationFormat>
  <Paragraphs>64</Paragraphs>
  <Slides>10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Visio</vt:lpstr>
      <vt:lpstr>Презентация PowerPoint</vt:lpstr>
      <vt:lpstr>План</vt:lpstr>
      <vt:lpstr>Понятие лечебно-косметических средств</vt:lpstr>
      <vt:lpstr>Виды лечебно-косметических средств </vt:lpstr>
      <vt:lpstr>Вспомогательные вещества в лечебно-косметических кремах </vt:lpstr>
      <vt:lpstr>Вспомогательные вещества в лечебно-косметических кремах </vt:lpstr>
      <vt:lpstr>Вспомогательные вещества в лечебно-косметических кремах </vt:lpstr>
      <vt:lpstr>Схема получения лечебно-косметического крема с экстрактом ромашки и витамином А и Е «холодным» методом</vt:lpstr>
      <vt:lpstr>Схема получения лечебно-косметического крема с экстрактом володушки и витамином А и Е «горячим» методом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Evgenich</dc:creator>
  <cp:lastModifiedBy>Наталья В. Холодилова</cp:lastModifiedBy>
  <cp:revision>26</cp:revision>
  <dcterms:created xsi:type="dcterms:W3CDTF">2023-01-12T14:13:51Z</dcterms:created>
  <dcterms:modified xsi:type="dcterms:W3CDTF">2023-02-03T04:49:50Z</dcterms:modified>
</cp:coreProperties>
</file>