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53B50-417A-4A5C-999F-09373434E9B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5D327-F57E-4907-B3CE-44108925F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91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5D327-F57E-4907-B3CE-44108925FA8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875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933F-A0AD-4E8B-B62F-E4493FB4F69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0E2-6318-4AC0-92CA-9CD72288B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287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933F-A0AD-4E8B-B62F-E4493FB4F69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0E2-6318-4AC0-92CA-9CD72288B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0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933F-A0AD-4E8B-B62F-E4493FB4F69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0E2-6318-4AC0-92CA-9CD72288B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62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933F-A0AD-4E8B-B62F-E4493FB4F69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0E2-6318-4AC0-92CA-9CD72288B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38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933F-A0AD-4E8B-B62F-E4493FB4F69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0E2-6318-4AC0-92CA-9CD72288B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6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933F-A0AD-4E8B-B62F-E4493FB4F69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0E2-6318-4AC0-92CA-9CD72288B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27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933F-A0AD-4E8B-B62F-E4493FB4F69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0E2-6318-4AC0-92CA-9CD72288B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589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933F-A0AD-4E8B-B62F-E4493FB4F69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0E2-6318-4AC0-92CA-9CD72288B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92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933F-A0AD-4E8B-B62F-E4493FB4F69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0E2-6318-4AC0-92CA-9CD72288B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87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933F-A0AD-4E8B-B62F-E4493FB4F69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0E2-6318-4AC0-92CA-9CD72288B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44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933F-A0AD-4E8B-B62F-E4493FB4F69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30E2-6318-4AC0-92CA-9CD72288B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89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3933F-A0AD-4E8B-B62F-E4493FB4F69C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030E2-6318-4AC0-92CA-9CD72288B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26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" Target="slide6.xml"/><Relationship Id="rId7" Type="http://schemas.openxmlformats.org/officeDocument/2006/relationships/slide" Target="slide1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7.xml"/><Relationship Id="rId9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30630" y="0"/>
            <a:ext cx="11887199" cy="17852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имени профессора В.Ф.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63286" y="2100943"/>
            <a:ext cx="11843657" cy="4757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Сестринское дело отделение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«Методы контрацепции»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34.02.01. Сестринское дело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 и наименование специальности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Здоровый человек и его окружение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междисциплинарного курса (дисциплины) </a:t>
            </a:r>
          </a:p>
          <a:p>
            <a:pPr algn="r">
              <a:spcBef>
                <a:spcPts val="0"/>
              </a:spcBef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Группа: 209-2</a:t>
            </a:r>
          </a:p>
          <a:p>
            <a:pPr algn="r">
              <a:spcBef>
                <a:spcPts val="0"/>
              </a:spcBef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Студент:Рулева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Ю.Е.</a:t>
            </a:r>
          </a:p>
          <a:p>
            <a:pPr algn="r"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Битковская.В.Г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2020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0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Внутриматочные устройства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56885"/>
            <a:ext cx="10515600" cy="435133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Внутриматочная спираль и другие устройства, размещаемые непосредственно в матке; в основном комбинируют механический эффект с длительным химическим действием.</a:t>
            </a:r>
          </a:p>
        </p:txBody>
      </p:sp>
      <p:pic>
        <p:nvPicPr>
          <p:cNvPr id="1026" name="Picture 2" descr="https://okeydoc.ru/wp-content/uploads/2018/12/spiral-vnutrimatochnaya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754" y="2579173"/>
            <a:ext cx="5262586" cy="3510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82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Хирургические методы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3237"/>
            <a:ext cx="10515600" cy="435133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Стерилизация — лишение способности к деторождению путём хирургической операции.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571" y="2363065"/>
            <a:ext cx="11595519" cy="297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59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7692" y="205744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6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24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02770" y="1405050"/>
            <a:ext cx="11457135" cy="5192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современная альтернатива абортам и многим социальным проблемам, это сохранение репродуктивного здоровья девушек, предотвращение беременности и заражения от болезней механическими и химическими и другими противозачаточными средствами и способами.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Некоторые методы помогают значительно снизить вероятность заражения ВИЧ и другими венерическими заболеваниями.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02770" y="365126"/>
            <a:ext cx="11408229" cy="1191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же такое контрацепция?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13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контрацепции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Репродуктивный период женщины достаточно продолжителен, а желаемое число детей невелико, поэтому значительное время ей приходится уклоняться от нежелательного рождения. Для этого используются либо методы, предохраняющие от зачатия (планирование семьи), либо прерывание уже наступившей беременности (искусственный аборт). В России используют контрацепцию 80 и больше процентов пар. При этом 65% женщин и 70% мужчин указали на применение современных методов контрацепции. Однако неудовлетворенная потребность в планировании семьи в России составила 9-10% (для сравнения, в Венгрии — 4%, Испании и Франции – 3%, Бельгии – 2%). Эта часть населения формирует группу риска нежелательной беременности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аборта.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25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контрацепции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hlinkClick r:id="rId2" action="ppaction://hlinksldjump"/>
              </a:rPr>
              <a:t>Биологические методы контрацепции</a:t>
            </a:r>
            <a:endParaRPr lang="ru-RU" b="1" dirty="0"/>
          </a:p>
          <a:p>
            <a:r>
              <a:rPr lang="ru-RU" b="1" dirty="0">
                <a:hlinkClick r:id="rId3" action="ppaction://hlinksldjump"/>
              </a:rPr>
              <a:t>Барьерные методы</a:t>
            </a:r>
            <a:endParaRPr lang="ru-RU" b="1" dirty="0"/>
          </a:p>
          <a:p>
            <a:r>
              <a:rPr lang="ru-RU" b="1" dirty="0">
                <a:hlinkClick r:id="rId4" action="ppaction://hlinksldjump"/>
              </a:rPr>
              <a:t>Гормональная контрацепция</a:t>
            </a:r>
            <a:endParaRPr lang="ru-RU" b="1" dirty="0"/>
          </a:p>
          <a:p>
            <a:r>
              <a:rPr lang="ru-RU" b="1" dirty="0">
                <a:hlinkClick r:id="rId5" action="ppaction://hlinksldjump"/>
              </a:rPr>
              <a:t>Химические методы</a:t>
            </a:r>
            <a:endParaRPr lang="ru-RU" b="1" dirty="0"/>
          </a:p>
          <a:p>
            <a:r>
              <a:rPr lang="ru-RU" b="1" dirty="0">
                <a:hlinkClick r:id="rId6" action="ppaction://hlinksldjump"/>
              </a:rPr>
              <a:t>Внутриматочные устройства</a:t>
            </a:r>
            <a:endParaRPr lang="ru-RU" b="1" dirty="0"/>
          </a:p>
          <a:p>
            <a:r>
              <a:rPr lang="ru-RU" b="1" dirty="0">
                <a:hlinkClick r:id="rId7" action="ppaction://hlinksldjump"/>
              </a:rPr>
              <a:t>Хирургические методы</a:t>
            </a:r>
            <a:endParaRPr lang="ru-RU" b="1" dirty="0"/>
          </a:p>
          <a:p>
            <a:endParaRPr lang="ru-RU" dirty="0"/>
          </a:p>
        </p:txBody>
      </p:sp>
      <p:pic>
        <p:nvPicPr>
          <p:cNvPr id="2050" name="Picture 2" descr="https://upload.wikimedia.org/wikipedia/commons/0/04/Kondom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7187" y="1178753"/>
            <a:ext cx="2619375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commons/thumb/2/2c/Antibabypille.jpg/800px-Antibabypille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366" y="3274254"/>
            <a:ext cx="4344537" cy="3258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77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Биологические методы контрацепции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4864076" cy="435133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 определяет наиболее благоприятный для зачатия период и воздерживается от занятий сексом в эти, так называемые, «опасные дни», или же использует в фертильные дни другие методы контрацепции, например, презерватив.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1284" y="1930141"/>
            <a:ext cx="6561452" cy="395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3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Барьерные методы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Целью барьерных (механических) методов контрацепции является предотвращение встречи яйцеклетки со сперматозоидом.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704" y="3248166"/>
            <a:ext cx="11017592" cy="278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50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Гормональная контрацепция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Гормональные препараты действуют по-разному, в зависимости от их состава. Комбинированные оральные контрацептивы (КОК) подавляют овуляцию (то есть препятствуют созреванию и выходу яйцеклетки), кроме того сгущают цервикальную слизь, делая тем самым шейку матки непроходимой для сперматозоидов, а также изменяют слизистую оболочку матки, так что оплодотворённая яйцеклетка не может к ней прикрепиться. Принцип действия мини-пили (таблетки, содержащие только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прогестин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небольших количествах) другой — они не подавляют овуляцию, а лишь воздействуют на цервикальную слизь и препятствуют закреплению оплодотворённой яйцеклетки в матке.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444" y="1027906"/>
            <a:ext cx="11373250" cy="458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4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Химические методы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435133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химических препаратов заключается в создании барьера для сперматозоидов (изменение цервикальной слизи или создание пены во влагалище). Выпускаются в виде шариков, паст, мазей и таблеток. Применяются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непосредственно перед половым актом. Также, к ним относятся спермициды — вещества убивающие сперматозоиды вне организма мужчины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719" y="4032309"/>
            <a:ext cx="11298562" cy="134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45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304</Words>
  <Application>Microsoft Office PowerPoint</Application>
  <PresentationFormat>Широкоэкранный</PresentationFormat>
  <Paragraphs>43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 </vt:lpstr>
      <vt:lpstr> </vt:lpstr>
      <vt:lpstr>Значение контрацепции</vt:lpstr>
      <vt:lpstr>Методы контрацепции </vt:lpstr>
      <vt:lpstr>Биологические методы контрацепции </vt:lpstr>
      <vt:lpstr>Барьерные методы </vt:lpstr>
      <vt:lpstr>Гормональная контрацепция </vt:lpstr>
      <vt:lpstr> </vt:lpstr>
      <vt:lpstr>Химические методы </vt:lpstr>
      <vt:lpstr>Внутриматочные устройства </vt:lpstr>
      <vt:lpstr>Хирургические методы </vt:lpstr>
      <vt:lpstr> Спасибо за внимание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Дом</dc:creator>
  <cp:lastModifiedBy>Саня</cp:lastModifiedBy>
  <cp:revision>3</cp:revision>
  <dcterms:created xsi:type="dcterms:W3CDTF">2020-05-27T11:52:07Z</dcterms:created>
  <dcterms:modified xsi:type="dcterms:W3CDTF">2020-05-28T02:38:12Z</dcterms:modified>
</cp:coreProperties>
</file>