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1616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4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745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3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2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844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565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3D9B6F-7938-4285-8862-CFA8989A955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6496EA5-4F5C-4077-B4D5-19ACFBB8B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63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2472-A648-46EA-96D6-D4C499775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Интересные факты о зрении животных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4A41CE-0D6C-434A-9C2F-0765DA728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/>
              <a:t>Выполнила студентка 213 группы </a:t>
            </a:r>
          </a:p>
          <a:p>
            <a:pPr algn="r"/>
            <a:r>
              <a:rPr lang="ru-RU" sz="1600" dirty="0"/>
              <a:t>Лечебного факультета </a:t>
            </a:r>
          </a:p>
          <a:p>
            <a:pPr algn="r"/>
            <a:r>
              <a:rPr lang="ru-RU" sz="1600" dirty="0"/>
              <a:t>Тихомирова Милена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427813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07B68-F502-4C80-A8F1-EC27BE44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2616"/>
            <a:ext cx="9601200" cy="148590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Глаза насекомых</a:t>
            </a:r>
            <a:br>
              <a:rPr lang="ru-RU" b="0" i="0" dirty="0">
                <a:solidFill>
                  <a:srgbClr val="333333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E0801-826A-4763-88CF-97534C5C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2" y="1091682"/>
            <a:ext cx="6027576" cy="5393094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Обыкновенную муху не так просто убить газетой, так как она видит 300 кадров в секунду, что быстрее нас в 6 раз. Отсюда и мгновенная реакция;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Домашний таракан увидит движение, если предмет сместился всего на 0,0002 миллиметра. Это в 250 раз тоньше волоса!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Паук имеет восемь глаз, но на деле это практически слепые насекомые, способные различить только пятно, глаза у них практически не работают;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У пчелы глаз состоит из 5500 микроскопических линз, которые не видят красного цвета;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Дождевой червь тоже имеет глаза, но атрофированные. Он может отличить день от ночи, не более.</a:t>
            </a:r>
          </a:p>
          <a:p>
            <a:endParaRPr lang="ru-RU" dirty="0"/>
          </a:p>
        </p:txBody>
      </p:sp>
      <p:pic>
        <p:nvPicPr>
          <p:cNvPr id="5122" name="Picture 2" descr="Глаз из тысяч линз">
            <a:extLst>
              <a:ext uri="{FF2B5EF4-FFF2-40B4-BE49-F238E27FC236}">
                <a16:creationId xmlns:a16="http://schemas.microsoft.com/office/drawing/2014/main" id="{8B1C2EE7-2A5E-44C4-B6E9-462AD65C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3" y="1658516"/>
            <a:ext cx="5162253" cy="33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1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20104-4B10-40F1-B4A6-90BE7601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10" y="321906"/>
            <a:ext cx="9601200" cy="14859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Бабочка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Graphium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sarpedon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имеет 15 типов фоторецепторов</a:t>
            </a:r>
            <a:endParaRPr lang="ru-RU" dirty="0"/>
          </a:p>
        </p:txBody>
      </p:sp>
      <p:pic>
        <p:nvPicPr>
          <p:cNvPr id="9218" name="Picture 2" descr="Поразительные особенности цветового зрения у животных">
            <a:extLst>
              <a:ext uri="{FF2B5EF4-FFF2-40B4-BE49-F238E27FC236}">
                <a16:creationId xmlns:a16="http://schemas.microsoft.com/office/drawing/2014/main" id="{F50561EC-4731-4A4D-81AB-C305A98D5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05" y="1875453"/>
            <a:ext cx="6820992" cy="45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1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3C86F-70F3-4910-AB79-83A67E37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2" y="159214"/>
            <a:ext cx="9601200" cy="1485900"/>
          </a:xfrm>
        </p:spPr>
        <p:txBody>
          <a:bodyPr/>
          <a:lstStyle/>
          <a:p>
            <a:r>
              <a:rPr lang="ru-RU" dirty="0"/>
              <a:t>Спасибо за внимание !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DA6EAF6-A14C-4410-A399-64DDF21A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78" y="1094606"/>
            <a:ext cx="5970008" cy="56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8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653C6-BFEF-4F21-9A4A-9D0ED348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69435-A02F-4313-BF76-EFD1745E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0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D7C33-101F-40EF-870C-108758E3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1" y="228600"/>
            <a:ext cx="9601200" cy="148590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Глаза животных</a:t>
            </a:r>
            <a:br>
              <a:rPr lang="ru-RU" b="0" i="0" dirty="0">
                <a:solidFill>
                  <a:srgbClr val="333333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1763B4-27BD-45ED-854C-B069059D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5" y="1548881"/>
            <a:ext cx="5617028" cy="45906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Первым делом всех интересует – а как видят наши ближайшие друзья кошки и собаки?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Кошки прекрасно видят в кромешной тьме, так как их зрачок способен расшириться аж до 14 мм, тем самым улавливая малейшие световые волны. Вдобавок у них имеется светоотражающая мембрана за сетчаткой, выполняющая роль зеркала, собирая все крупицы света.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У собак глаз устроен примерно так же, но зрачок неспособен так сильно расширяться, тем самым давая преимущество перед человеком видеть во тьме уже в четыре раза.</a:t>
            </a:r>
            <a:endParaRPr lang="ru-RU" dirty="0"/>
          </a:p>
        </p:txBody>
      </p:sp>
      <p:pic>
        <p:nvPicPr>
          <p:cNvPr id="1026" name="Picture 2" descr="размеры зрачков у кошачьих">
            <a:extLst>
              <a:ext uri="{FF2B5EF4-FFF2-40B4-BE49-F238E27FC236}">
                <a16:creationId xmlns:a16="http://schemas.microsoft.com/office/drawing/2014/main" id="{93FCD0D6-AD9D-4D4A-B7BD-97610573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48" y="1474236"/>
            <a:ext cx="5060925" cy="42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6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D149DC-7619-4065-9364-C4EED864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6" y="298578"/>
            <a:ext cx="5477069" cy="5952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YS Text Optional"/>
              </a:rPr>
              <a:t>Движущиеся предметы собаки видят с расстояния до 900 метров, а неподвижные — только до 585 метров. Дальность видения кошек в разы меньше.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YS Text Optional"/>
              </a:rPr>
              <a:t>А еще они не способны видеть предметы, находящиеся прямо перед носом. Так что дело не в том, что ваша кошка вредная и привередливая — она просто не сразу находит лежащие перед ней кусочки еды.</a:t>
            </a:r>
            <a:endParaRPr lang="ru-RU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0EB989-2354-4279-9209-342FB55A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22" y="1952077"/>
            <a:ext cx="4803127" cy="31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8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9D7FB-78A8-4B76-9797-6914C2BB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А как обстоят дела с цветным зрением у кошек и собак 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DC50C-BC7D-4F08-A62A-CE77D1BD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572000" cy="4329404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Собаки, как и кошки, дихроматы, они видят мир в блеклых сине-фиолетовых и желто-зеленых цветах.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Хромает острота зрения. У собак она примерно в 4 раза слабее нашей, а у кошек в 6 раз. Посмотрите на Луну – видите пятна? Ни одна кошка в мире их не видит, для нее это просто серое пятно на небе.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собаки видит цвет">
            <a:extLst>
              <a:ext uri="{FF2B5EF4-FFF2-40B4-BE49-F238E27FC236}">
                <a16:creationId xmlns:a16="http://schemas.microsoft.com/office/drawing/2014/main" id="{06FA5392-E2E5-4D9F-B221-35B106ED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60" y="2379306"/>
            <a:ext cx="4821090" cy="27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7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74112-BEC7-40A9-A8EF-80C4A294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7650"/>
            <a:ext cx="9601200" cy="1485900"/>
          </a:xfrm>
        </p:spPr>
        <p:txBody>
          <a:bodyPr/>
          <a:lstStyle/>
          <a:p>
            <a:r>
              <a:rPr lang="ru-RU" dirty="0"/>
              <a:t>Птицы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6EDA8-403B-4EB5-81FB-4BCA8A93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335" y="120364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Многие пернатые рассматривают предметы по очереди то одним, то другим глазом. С одной стороны, это связано с тем, что глаза у них расположены по бокам головы. С другой, они выполняют разные функции: левый глаз лучше воспринимает цвета, а правый — улавливает движения. В общем, присмотритесь сегодня на улице к голубям.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E50F757-A1AC-48EF-A06B-3D5229B7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63" y="2693437"/>
            <a:ext cx="6267061" cy="39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9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D310C-6A56-4A2C-A2F1-F2003EE2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75" y="163286"/>
            <a:ext cx="9601200" cy="14859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Удавы и питоны могут «видеть» в инфракрасной части спектра</a:t>
            </a:r>
            <a:endParaRPr lang="ru-RU" dirty="0"/>
          </a:p>
        </p:txBody>
      </p:sp>
      <p:pic>
        <p:nvPicPr>
          <p:cNvPr id="10242" name="Picture 2" descr="Поразительные особенности цветового зрения у животных">
            <a:extLst>
              <a:ext uri="{FF2B5EF4-FFF2-40B4-BE49-F238E27FC236}">
                <a16:creationId xmlns:a16="http://schemas.microsoft.com/office/drawing/2014/main" id="{6488CA60-B84E-48E8-929E-C494B2DFF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61" y="1733857"/>
            <a:ext cx="6932645" cy="46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8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6BE1-39F4-490E-B030-2C39BD81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7971"/>
            <a:ext cx="9601200" cy="148590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Хамелеон и морской конек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A1A16-65CA-4D89-B94D-61758B51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40921"/>
            <a:ext cx="5598367" cy="3581400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Они могут смотреть одновременно в разные стороны, каждый его глаз мозгом обрабатывается отдельно. Хамелеон перед тем, как выбросить язык и схватить жертву, все-таки сводит глаза, чтобы определить расстояние до жертвы.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А вот обычный голубь имеет угол обзора 340 градусов, что позволяет видеть практически все вокруг, что усложняет охоту для кошек.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C9168C-2B10-4EBE-9402-41047558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1" y="3667416"/>
            <a:ext cx="5325707" cy="29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F909AE-EBFE-4A92-AACD-DEA7F7C1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45" y="326570"/>
            <a:ext cx="4599992" cy="6260841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У стрекозы каждый глаз состоит из тридцати тысяч различных линз. Такие глаза дают насекомому очень широкое поле зрения, благодаря им, стрекоза может видеть даже то, что происходит сзади. 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У гигантского кальмара самые большие глаза - каждый больше 30 см. У каждого глаза есть встроенная "фара", орган, который производит свет всякий раз, когда кальмар сосредотачивает глаза в одном направлении.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4F4FF6-CB5E-49A4-9335-0AD509D6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18" y="1083010"/>
            <a:ext cx="5864451" cy="48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9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4794F-4C4D-42ED-BC49-888DAB49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1946"/>
            <a:ext cx="9601200" cy="148590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Креветка богомол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0CB371-5FF4-4289-9ADE-D9B95E641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1662" y="1594280"/>
            <a:ext cx="6509481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Но самые непревзойденные глаза имеют креветки богомолы. Это даже ни глаза, и орган, нашпигованный датчиками волн.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Причем каждый глаз на самом деле состоит из трех – две полусферы, разделенные полосой.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Видимый свет воспринимается только средним поясом, а вот полусферы чувствительны к ультрафиолету и инфракрасному диапазону.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Креветка видит 10 цветов!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Это не считая того, что у креветки получается тринокулярное зрение, в отличие от самого распространенного на планете (и у нас с вами) бинокулярного.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самый сложный глаз в мире">
            <a:extLst>
              <a:ext uri="{FF2B5EF4-FFF2-40B4-BE49-F238E27FC236}">
                <a16:creationId xmlns:a16="http://schemas.microsoft.com/office/drawing/2014/main" id="{9CB064D3-B9DC-4126-83B9-D316CB71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08" y="2540328"/>
            <a:ext cx="4298302" cy="32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248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49</TotalTime>
  <Words>658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Open Sans</vt:lpstr>
      <vt:lpstr>Roboto</vt:lpstr>
      <vt:lpstr>YS Text Optional</vt:lpstr>
      <vt:lpstr>Уголки</vt:lpstr>
      <vt:lpstr>Интересные факты о зрении животных </vt:lpstr>
      <vt:lpstr>Глаза животных </vt:lpstr>
      <vt:lpstr>Презентация PowerPoint</vt:lpstr>
      <vt:lpstr>А как обстоят дела с цветным зрением у кошек и собак ?</vt:lpstr>
      <vt:lpstr>Птицы </vt:lpstr>
      <vt:lpstr>Удавы и питоны могут «видеть» в инфракрасной части спектра</vt:lpstr>
      <vt:lpstr>Хамелеон и морской конек</vt:lpstr>
      <vt:lpstr>Презентация PowerPoint</vt:lpstr>
      <vt:lpstr>Креветка богомол</vt:lpstr>
      <vt:lpstr>Глаза насекомых </vt:lpstr>
      <vt:lpstr>Бабочка Graphium sarpedon имеет 15 типов фоторецепторов</vt:lpstr>
      <vt:lpstr>Спасибо за внимание 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зрении животных </dc:title>
  <dc:creator>Milena Tikhomirova</dc:creator>
  <cp:lastModifiedBy>Milena Tikhomirova</cp:lastModifiedBy>
  <cp:revision>5</cp:revision>
  <dcterms:created xsi:type="dcterms:W3CDTF">2021-04-08T17:17:45Z</dcterms:created>
  <dcterms:modified xsi:type="dcterms:W3CDTF">2021-04-08T18:07:14Z</dcterms:modified>
</cp:coreProperties>
</file>