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8" r:id="rId5"/>
    <p:sldId id="263" r:id="rId6"/>
    <p:sldId id="269" r:id="rId7"/>
    <p:sldId id="270" r:id="rId8"/>
    <p:sldId id="271" r:id="rId9"/>
    <p:sldId id="272" r:id="rId10"/>
    <p:sldId id="260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EB4D-C77E-41AD-A53C-C9B204246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0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F9FB-6B16-435A-811B-DB06593541F7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CA60-2D8A-4C60-B25C-EAB7BC592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работы методической комиссии по специальности «Стоматология» на 2017-2018 учебный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8534400" cy="129540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методической комиссии,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 Орешкин И.В.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Заседание ЦКМС, 19 октября 2017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42853"/>
            <a:ext cx="3857651" cy="854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89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676400" y="1828800"/>
            <a:ext cx="518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solidFill>
                  <a:schemeClr val="accent2">
                    <a:lumMod val="75000"/>
                  </a:schemeClr>
                </a:solidFill>
              </a:rPr>
              <a:t>Спасибо</a:t>
            </a:r>
            <a:br>
              <a:rPr lang="ru-RU" altLang="ru-RU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4800" b="1" dirty="0">
                <a:solidFill>
                  <a:schemeClr val="accent2">
                    <a:lumMod val="75000"/>
                  </a:schemeClr>
                </a:solidFill>
              </a:rPr>
              <a:t> за внимание!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Рисунок 15" descr="os310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1670" y="285728"/>
            <a:ext cx="6778615" cy="1293814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Состав методической комиссии по специальности «Стоматология»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на 2017-2018 учебный год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785926"/>
            <a:ext cx="8391554" cy="4424374"/>
          </a:xfrm>
        </p:spPr>
        <p:txBody>
          <a:bodyPr lIns="182562" tIns="46038" rIns="182562" bIns="46038">
            <a:normAutofit fontScale="92500" lnSpcReduction="10000"/>
          </a:bodyPr>
          <a:lstStyle/>
          <a:p>
            <a:pPr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1. </a:t>
            </a:r>
            <a:r>
              <a:rPr lang="ru-RU" sz="2400" b="1" dirty="0" smtClean="0"/>
              <a:t>Орешкин И.В.</a:t>
            </a:r>
            <a:r>
              <a:rPr lang="ru-RU" sz="2400" dirty="0" smtClean="0"/>
              <a:t> – к.м.н., доцент, завуч кафедры-клиники терапевтической стоматологии (председатель).</a:t>
            </a:r>
          </a:p>
          <a:p>
            <a:pPr>
              <a:buNone/>
            </a:pPr>
            <a:r>
              <a:rPr lang="ru-RU" sz="2400" dirty="0" smtClean="0"/>
              <a:t>2. </a:t>
            </a:r>
            <a:r>
              <a:rPr lang="ru-RU" sz="2400" b="1" dirty="0" err="1" smtClean="0"/>
              <a:t>Майгуров</a:t>
            </a:r>
            <a:r>
              <a:rPr lang="ru-RU" sz="2400" b="1" dirty="0" smtClean="0"/>
              <a:t> А.А.</a:t>
            </a:r>
            <a:r>
              <a:rPr lang="ru-RU" sz="2400" dirty="0" smtClean="0"/>
              <a:t> – к.м.н., доцент, зам. руководителя Института стоматологии.</a:t>
            </a:r>
          </a:p>
          <a:p>
            <a:pPr>
              <a:buNone/>
            </a:pPr>
            <a:r>
              <a:rPr lang="ru-RU" sz="2400" dirty="0" smtClean="0"/>
              <a:t>3. </a:t>
            </a:r>
            <a:r>
              <a:rPr lang="ru-RU" sz="2400" b="1" dirty="0" smtClean="0"/>
              <a:t>Тарасова Н.В.</a:t>
            </a:r>
            <a:r>
              <a:rPr lang="ru-RU" sz="2400" dirty="0" smtClean="0"/>
              <a:t> – к.м.н., доцент кафедры-клиники стоматологии ИПО.</a:t>
            </a:r>
          </a:p>
          <a:p>
            <a:pPr>
              <a:buNone/>
            </a:pPr>
            <a:r>
              <a:rPr lang="ru-RU" sz="2400" dirty="0" smtClean="0"/>
              <a:t>4. </a:t>
            </a:r>
            <a:r>
              <a:rPr lang="ru-RU" sz="2400" b="1" dirty="0" err="1" smtClean="0"/>
              <a:t>Фокас</a:t>
            </a:r>
            <a:r>
              <a:rPr lang="ru-RU" sz="2400" b="1" dirty="0" smtClean="0"/>
              <a:t> Н.Н.</a:t>
            </a:r>
            <a:r>
              <a:rPr lang="ru-RU" sz="2400" dirty="0" smtClean="0"/>
              <a:t> – асс., завуч кафедры-клиники хирургической стоматологии и челюстно-лицевой хирургии.</a:t>
            </a:r>
          </a:p>
          <a:p>
            <a:pPr>
              <a:buNone/>
            </a:pPr>
            <a:r>
              <a:rPr lang="ru-RU" sz="2400" dirty="0" smtClean="0"/>
              <a:t>5. </a:t>
            </a:r>
            <a:r>
              <a:rPr lang="ru-RU" sz="2400" b="1" dirty="0" smtClean="0"/>
              <a:t>Черниченко А.А.</a:t>
            </a:r>
            <a:r>
              <a:rPr lang="ru-RU" sz="2400" dirty="0" smtClean="0"/>
              <a:t> – к.м.н., завуч кафедры-клиники ортопедической стоматологии.</a:t>
            </a:r>
          </a:p>
          <a:p>
            <a:pPr>
              <a:buNone/>
            </a:pPr>
            <a:r>
              <a:rPr lang="ru-RU" sz="2400" dirty="0" smtClean="0"/>
              <a:t>6. </a:t>
            </a:r>
            <a:r>
              <a:rPr lang="ru-RU" sz="2400" b="1" dirty="0" err="1" smtClean="0"/>
              <a:t>Ящук</a:t>
            </a:r>
            <a:r>
              <a:rPr lang="ru-RU" sz="2400" b="1" dirty="0" smtClean="0"/>
              <a:t> В.О.</a:t>
            </a:r>
            <a:r>
              <a:rPr lang="ru-RU" sz="2400" dirty="0" smtClean="0"/>
              <a:t> - к.м.н., доцент, завуч кафедры-клиники стоматологии детского возраста и ортодонтии.</a:t>
            </a:r>
          </a:p>
          <a:p>
            <a:pPr lvl="0" algn="just">
              <a:buNone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6" name="Изображение 5">
            <a:extLst>
              <a:ext uri="{FF2B5EF4-FFF2-40B4-BE49-F238E27FC236}">
                <a16:creationId xmlns="" xmlns:a16="http://schemas.microsoft.com/office/drawing/2014/main" id="{AE0B7510-612F-4BC4-ACE1-26FD37CD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1000132" cy="1725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1670" y="285728"/>
            <a:ext cx="6778615" cy="1293814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План работы методической комиссии по специальности «Стоматология»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на 2017-2018 учебный год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785926"/>
            <a:ext cx="8391554" cy="4424374"/>
          </a:xfrm>
        </p:spPr>
        <p:txBody>
          <a:bodyPr lIns="182562" tIns="46038" rIns="182562" bIns="46038">
            <a:normAutofit/>
          </a:bodyPr>
          <a:lstStyle/>
          <a:p>
            <a:pPr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	1. Выполнять рекомендации государственной экзаменационной комиссии (ГЭК-2017):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приводить в полное соответствие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чек-листы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государственной итоговой аттестации выпускников 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чек-листами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первичной аккредитации специалистов</a:t>
            </a:r>
            <a:endParaRPr lang="ru-RU" sz="2400" dirty="0" smtClean="0"/>
          </a:p>
          <a:p>
            <a:pPr lvl="0" algn="just">
              <a:buNone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6" name="Изображение 5">
            <a:extLst>
              <a:ext uri="{FF2B5EF4-FFF2-40B4-BE49-F238E27FC236}">
                <a16:creationId xmlns="" xmlns:a16="http://schemas.microsoft.com/office/drawing/2014/main" id="{AE0B7510-612F-4BC4-ACE1-26FD37CD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1000132" cy="172522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330" t="18309" r="7067" b="5927"/>
          <a:stretch>
            <a:fillRect/>
          </a:stretch>
        </p:blipFill>
        <p:spPr bwMode="auto">
          <a:xfrm>
            <a:off x="4786314" y="3929066"/>
            <a:ext cx="3352800" cy="2402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Наталья\Pictures\для презентаций\Liquidation-Checkl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143380"/>
            <a:ext cx="2361566" cy="177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1" y="260350"/>
            <a:ext cx="7143769" cy="1512466"/>
          </a:xfrm>
        </p:spPr>
        <p:txBody>
          <a:bodyPr lIns="92075" tIns="46038" rIns="92075" bIns="46038">
            <a:normAutofit/>
          </a:bodyPr>
          <a:lstStyle/>
          <a:p>
            <a:pPr>
              <a:lnSpc>
                <a:spcPts val="3300"/>
              </a:lnSpc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План работы методической комиссии по специальности «Стоматология»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на 2017-2018 учебный год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808"/>
            <a:ext cx="8569325" cy="4509492"/>
          </a:xfrm>
        </p:spPr>
        <p:txBody>
          <a:bodyPr lIns="182562" tIns="46038" rIns="182562" bIns="46038">
            <a:normAutofit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Проводить экспертизу качества реализации ОПОП на кафедрах подготовки студентов специальности 31.05.03 -«Стоматология»</a:t>
            </a:r>
            <a:endParaRPr lang="ru-RU" sz="2400" dirty="0" smtClean="0"/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buNone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4" name="Изображение 5">
            <a:extLst>
              <a:ext uri="{FF2B5EF4-FFF2-40B4-BE49-F238E27FC236}">
                <a16:creationId xmlns="" xmlns:a16="http://schemas.microsoft.com/office/drawing/2014/main" id="{AE0B7510-612F-4BC4-ACE1-26FD37CD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1000132" cy="172522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903" t="12690" r="30978"/>
          <a:stretch>
            <a:fillRect/>
          </a:stretch>
        </p:blipFill>
        <p:spPr bwMode="auto">
          <a:xfrm>
            <a:off x="4286248" y="3500438"/>
            <a:ext cx="3357586" cy="30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1765" t="11765" r="1765" b="50980"/>
          <a:stretch>
            <a:fillRect/>
          </a:stretch>
        </p:blipFill>
        <p:spPr bwMode="auto">
          <a:xfrm>
            <a:off x="4357686" y="3000372"/>
            <a:ext cx="3298888" cy="9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2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1" y="260350"/>
            <a:ext cx="7143769" cy="1512466"/>
          </a:xfrm>
        </p:spPr>
        <p:txBody>
          <a:bodyPr lIns="92075" tIns="46038" rIns="92075" bIns="46038">
            <a:normAutofit/>
          </a:bodyPr>
          <a:lstStyle/>
          <a:p>
            <a:pPr>
              <a:lnSpc>
                <a:spcPts val="3300"/>
              </a:lnSpc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План работы методической комиссии по специальности «Стоматология»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на 2017-2018 учебный год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808"/>
            <a:ext cx="8569325" cy="4509492"/>
          </a:xfrm>
        </p:spPr>
        <p:txBody>
          <a:bodyPr lIns="182562" tIns="46038" rIns="182562" bIns="46038">
            <a:normAutofit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Создавать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практических навыков государственной итоговой аттестации и первичной аккредитации</a:t>
            </a:r>
            <a:endParaRPr lang="ru-RU" sz="2400" dirty="0" smtClean="0"/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buNone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4" name="Изображение 5">
            <a:extLst>
              <a:ext uri="{FF2B5EF4-FFF2-40B4-BE49-F238E27FC236}">
                <a16:creationId xmlns="" xmlns:a16="http://schemas.microsoft.com/office/drawing/2014/main" id="{AE0B7510-612F-4BC4-ACE1-26FD37CD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1000132" cy="172522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048" t="20508" r="4807" b="11376"/>
          <a:stretch>
            <a:fillRect/>
          </a:stretch>
        </p:blipFill>
        <p:spPr bwMode="auto">
          <a:xfrm>
            <a:off x="3357554" y="3071810"/>
            <a:ext cx="28790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/>
          <a:srcRect l="4340" t="39049" r="34102" b="17291"/>
          <a:stretch>
            <a:fillRect/>
          </a:stretch>
        </p:blipFill>
        <p:spPr bwMode="auto">
          <a:xfrm>
            <a:off x="5643570" y="4143380"/>
            <a:ext cx="28695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1" y="260350"/>
            <a:ext cx="7143769" cy="1512466"/>
          </a:xfrm>
        </p:spPr>
        <p:txBody>
          <a:bodyPr lIns="92075" tIns="46038" rIns="92075" bIns="46038">
            <a:normAutofit/>
          </a:bodyPr>
          <a:lstStyle/>
          <a:p>
            <a:pPr>
              <a:lnSpc>
                <a:spcPts val="3300"/>
              </a:lnSpc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План работы методической комиссии по специальности «Стоматология»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на 2017-2018 учебный год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000240"/>
            <a:ext cx="8569325" cy="4210060"/>
          </a:xfrm>
        </p:spPr>
        <p:txBody>
          <a:bodyPr lIns="182562" tIns="46038" rIns="182562" bIns="46038">
            <a:normAutofit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Проводить экспертизу методического обеспечения учебного процесса на кафедрах Института стоматологии, курсовых экзаменов и зачетов, производственных практик.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buNone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4" name="Изображение 5">
            <a:extLst>
              <a:ext uri="{FF2B5EF4-FFF2-40B4-BE49-F238E27FC236}">
                <a16:creationId xmlns="" xmlns:a16="http://schemas.microsoft.com/office/drawing/2014/main" id="{AE0B7510-612F-4BC4-ACE1-26FD37CD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1000132" cy="172522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4746" t="13574" r="26008" b="4349"/>
          <a:stretch>
            <a:fillRect/>
          </a:stretch>
        </p:blipFill>
        <p:spPr bwMode="auto">
          <a:xfrm>
            <a:off x="4786314" y="3857628"/>
            <a:ext cx="1339478" cy="17859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4746" t="13574" r="26008" b="4349"/>
          <a:stretch>
            <a:fillRect/>
          </a:stretch>
        </p:blipFill>
        <p:spPr bwMode="auto">
          <a:xfrm>
            <a:off x="5715008" y="4214818"/>
            <a:ext cx="1339478" cy="17859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4746" t="13574" r="26008" b="4349"/>
          <a:stretch>
            <a:fillRect/>
          </a:stretch>
        </p:blipFill>
        <p:spPr bwMode="auto">
          <a:xfrm>
            <a:off x="6500826" y="4929198"/>
            <a:ext cx="1339478" cy="17859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2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1" y="260350"/>
            <a:ext cx="7143769" cy="1512466"/>
          </a:xfrm>
        </p:spPr>
        <p:txBody>
          <a:bodyPr lIns="92075" tIns="46038" rIns="92075" bIns="46038">
            <a:normAutofit/>
          </a:bodyPr>
          <a:lstStyle/>
          <a:p>
            <a:pPr>
              <a:lnSpc>
                <a:spcPts val="3300"/>
              </a:lnSpc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План работы методической комиссии по специальности «Стоматология»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на 2017-2018 учебный год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000240"/>
            <a:ext cx="8569325" cy="4210060"/>
          </a:xfrm>
        </p:spPr>
        <p:txBody>
          <a:bodyPr lIns="182562" tIns="46038" rIns="182562" bIns="46038">
            <a:normAutofit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Внедрять в учебный процесс на кафедрах-клиниках Института стоматологии новые педагогические технологии.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buNone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4" name="Изображение 5">
            <a:extLst>
              <a:ext uri="{FF2B5EF4-FFF2-40B4-BE49-F238E27FC236}">
                <a16:creationId xmlns="" xmlns:a16="http://schemas.microsoft.com/office/drawing/2014/main" id="{AE0B7510-612F-4BC4-ACE1-26FD37CD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1000132" cy="1725226"/>
          </a:xfrm>
          <a:prstGeom prst="rect">
            <a:avLst/>
          </a:prstGeom>
        </p:spPr>
      </p:pic>
      <p:pic>
        <p:nvPicPr>
          <p:cNvPr id="5" name="Picture 2" descr="C:\Users\Игорь.Olga-ПК\Desktop\68812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2357454" cy="2966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1" y="260350"/>
            <a:ext cx="7143769" cy="1512466"/>
          </a:xfrm>
        </p:spPr>
        <p:txBody>
          <a:bodyPr lIns="92075" tIns="46038" rIns="92075" bIns="46038">
            <a:normAutofit/>
          </a:bodyPr>
          <a:lstStyle/>
          <a:p>
            <a:pPr>
              <a:lnSpc>
                <a:spcPts val="3300"/>
              </a:lnSpc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План работы методической комиссии по специальности «Стоматология»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на 2017-2018 учебный год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000240"/>
            <a:ext cx="8569325" cy="4210060"/>
          </a:xfrm>
        </p:spPr>
        <p:txBody>
          <a:bodyPr lIns="182562" tIns="46038" rIns="182562" bIns="46038"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Проводить анализ открытых лекций, открытых занятий, учебных пособий.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buNone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4" name="Изображение 5">
            <a:extLst>
              <a:ext uri="{FF2B5EF4-FFF2-40B4-BE49-F238E27FC236}">
                <a16:creationId xmlns="" xmlns:a16="http://schemas.microsoft.com/office/drawing/2014/main" id="{AE0B7510-612F-4BC4-ACE1-26FD37CD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1000132" cy="1725226"/>
          </a:xfrm>
          <a:prstGeom prst="rect">
            <a:avLst/>
          </a:prstGeom>
        </p:spPr>
      </p:pic>
      <p:pic>
        <p:nvPicPr>
          <p:cNvPr id="5" name="Picture 7" descr="i?id=90949980-43-72&amp;n=2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9190" y="3143248"/>
            <a:ext cx="2635720" cy="2249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2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1" y="260350"/>
            <a:ext cx="7143769" cy="1512466"/>
          </a:xfrm>
        </p:spPr>
        <p:txBody>
          <a:bodyPr lIns="92075" tIns="46038" rIns="92075" bIns="46038">
            <a:normAutofit/>
          </a:bodyPr>
          <a:lstStyle/>
          <a:p>
            <a:pPr>
              <a:lnSpc>
                <a:spcPts val="3300"/>
              </a:lnSpc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План работы методической комиссии по специальности «Стоматология»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на 2017-2018 учебный год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000240"/>
            <a:ext cx="8569325" cy="4210060"/>
          </a:xfrm>
        </p:spPr>
        <p:txBody>
          <a:bodyPr lIns="182562" tIns="46038" rIns="182562" bIns="46038">
            <a:normAutofit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Проводить подготовку к аккредитации специальности 31.05.03 - Стоматология.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buNone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4" name="Изображение 5">
            <a:extLst>
              <a:ext uri="{FF2B5EF4-FFF2-40B4-BE49-F238E27FC236}">
                <a16:creationId xmlns="" xmlns:a16="http://schemas.microsoft.com/office/drawing/2014/main" id="{AE0B7510-612F-4BC4-ACE1-26FD37CD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1000132" cy="1725226"/>
          </a:xfrm>
          <a:prstGeom prst="rect">
            <a:avLst/>
          </a:prstGeom>
        </p:spPr>
      </p:pic>
      <p:pic>
        <p:nvPicPr>
          <p:cNvPr id="5" name="Picture 2" descr="http://social.lenobl.ru/Pictures/content/137538972256_red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2555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40934dd8e03db69a4452d59442a1d68a8333a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195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План работы методической комиссии по специальности «Стоматология» на 2017-2018 учебный год</vt:lpstr>
      <vt:lpstr>Состав методической комиссии по специальности «Стоматология»  на 2017-2018 учебный год</vt:lpstr>
      <vt:lpstr>План работы методической комиссии по специальности «Стоматология»  на 2017-2018 учебный год</vt:lpstr>
      <vt:lpstr>План работы методической комиссии по специальности «Стоматология»  на 2017-2018 учебный год</vt:lpstr>
      <vt:lpstr>План работы методической комиссии по специальности «Стоматология»  на 2017-2018 учебный год</vt:lpstr>
      <vt:lpstr>План работы методической комиссии по специальности «Стоматология»  на 2017-2018 учебный год</vt:lpstr>
      <vt:lpstr>План работы методической комиссии по специальности «Стоматология»  на 2017-2018 учебный год</vt:lpstr>
      <vt:lpstr>План работы методической комиссии по специальности «Стоматология»  на 2017-2018 учебный год</vt:lpstr>
      <vt:lpstr>План работы методической комиссии по специальности «Стоматология»  на 2017-2018 учебный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Ступникова Надежда Викторовна</cp:lastModifiedBy>
  <cp:revision>35</cp:revision>
  <dcterms:created xsi:type="dcterms:W3CDTF">2017-09-04T12:59:03Z</dcterms:created>
  <dcterms:modified xsi:type="dcterms:W3CDTF">2017-10-19T02:21:16Z</dcterms:modified>
</cp:coreProperties>
</file>