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1371600"/>
            <a:ext cx="7772400" cy="1470025"/>
          </a:xfrm>
        </p:spPr>
        <p:txBody>
          <a:bodyPr>
            <a:normAutofit/>
          </a:bodyPr>
          <a:lstStyle/>
          <a:p>
            <a:r>
              <a:rPr lang="ru-RU" dirty="0" err="1" smtClean="0"/>
              <a:t>Чаечный</a:t>
            </a:r>
            <a:r>
              <a:rPr lang="ru-RU" dirty="0" smtClean="0"/>
              <a:t> </a:t>
            </a:r>
            <a:r>
              <a:rPr lang="ru-RU" dirty="0" smtClean="0"/>
              <a:t>лентец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62800" y="5715000"/>
            <a:ext cx="1600200" cy="876300"/>
          </a:xfrm>
        </p:spPr>
        <p:txBody>
          <a:bodyPr>
            <a:normAutofit/>
          </a:bodyPr>
          <a:lstStyle/>
          <a:p>
            <a:pPr algn="l"/>
            <a:r>
              <a:rPr lang="ru-RU" sz="1800" dirty="0" smtClean="0"/>
              <a:t>Выполнила:</a:t>
            </a:r>
          </a:p>
          <a:p>
            <a:pPr algn="l"/>
            <a:r>
              <a:rPr lang="ru-RU" sz="1800" dirty="0" smtClean="0"/>
              <a:t>Филатова О.А </a:t>
            </a:r>
          </a:p>
          <a:p>
            <a:pPr algn="l"/>
            <a:r>
              <a:rPr lang="ru-RU" sz="1800" dirty="0" smtClean="0"/>
              <a:t>129 группа </a:t>
            </a:r>
            <a:endParaRPr lang="ru-RU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Что за паразит </a:t>
            </a:r>
            <a:r>
              <a:rPr lang="ru-RU" dirty="0" err="1" smtClean="0"/>
              <a:t>чаечный</a:t>
            </a:r>
            <a:r>
              <a:rPr lang="ru-RU" dirty="0" smtClean="0"/>
              <a:t> </a:t>
            </a:r>
            <a:r>
              <a:rPr lang="ru-RU" dirty="0" smtClean="0"/>
              <a:t>лентец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5191"/>
            <a:ext cx="5334000" cy="4625609"/>
          </a:xfrm>
        </p:spPr>
        <p:txBody>
          <a:bodyPr>
            <a:normAutofit/>
          </a:bodyPr>
          <a:lstStyle/>
          <a:p>
            <a:r>
              <a:rPr lang="ru-RU" sz="2000" dirty="0" err="1" smtClean="0"/>
              <a:t>Чаечный</a:t>
            </a:r>
            <a:r>
              <a:rPr lang="ru-RU" sz="2000" dirty="0" smtClean="0"/>
              <a:t> лентец — ленточный  червь, относящийся к  группе цестодозов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Лентецы </a:t>
            </a:r>
            <a:r>
              <a:rPr lang="ru-RU" sz="2000" dirty="0" smtClean="0"/>
              <a:t>состоят из головки, шейки и тела, состоящего из члеников в которых формируются яйца. Если членики молодые, то они расположены около головки, а старые находятся в конце тела. Все членики открываются при наполнении матки </a:t>
            </a:r>
            <a:r>
              <a:rPr lang="ru-RU" sz="2000" dirty="0" err="1" smtClean="0"/>
              <a:t>яйцами.Тело</a:t>
            </a:r>
            <a:r>
              <a:rPr lang="ru-RU" sz="2000" dirty="0" smtClean="0"/>
              <a:t> гельминта покрыто кутикулой, которая, ввиду отсутствия собственной пищеварительной системы, абсорбирует переваренную пищу </a:t>
            </a:r>
            <a:r>
              <a:rPr lang="ru-RU" sz="2000" dirty="0" smtClean="0"/>
              <a:t>хозяина. </a:t>
            </a:r>
          </a:p>
          <a:p>
            <a:r>
              <a:rPr lang="ru-RU" sz="2000" dirty="0" smtClean="0"/>
              <a:t>Взрослый </a:t>
            </a:r>
            <a:r>
              <a:rPr lang="ru-RU" sz="2000" dirty="0" smtClean="0"/>
              <a:t>лентец паразитирует в тонком кишечнике </a:t>
            </a:r>
            <a:endParaRPr lang="ru-RU" sz="2000" dirty="0"/>
          </a:p>
        </p:txBody>
      </p:sp>
      <p:pic>
        <p:nvPicPr>
          <p:cNvPr id="14338" name="Picture 2" descr="Чаечный лентец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4932830" y="2534770"/>
            <a:ext cx="4703398" cy="29866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Жизненный </a:t>
            </a:r>
            <a:r>
              <a:rPr lang="ru-RU" dirty="0" smtClean="0"/>
              <a:t>цикл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1981201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>Яйца </a:t>
            </a:r>
            <a:r>
              <a:rPr lang="ru-RU" dirty="0" err="1" smtClean="0"/>
              <a:t>чаечного</a:t>
            </a:r>
            <a:r>
              <a:rPr lang="ru-RU" dirty="0" smtClean="0"/>
              <a:t> лентеца созревают в пресноводных водоемах с температурой воды от 10 до 20 градусов. Этот процесс длиться около месяца, после чего из яиц появляются зародыши, которые съедаются рачками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smtClean="0"/>
              <a:t>Второй этап развития наступает, когда рачков поедают рыбы.  </a:t>
            </a:r>
            <a:r>
              <a:rPr lang="ru-RU" dirty="0" err="1" smtClean="0"/>
              <a:t>Процеркоиды</a:t>
            </a:r>
            <a:r>
              <a:rPr lang="ru-RU" dirty="0" smtClean="0"/>
              <a:t> завершают при этом свое развитие, превращаясь в половозрелые особи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Последний </a:t>
            </a:r>
            <a:r>
              <a:rPr lang="ru-RU" dirty="0" smtClean="0"/>
              <a:t>этап жизненного цикла лентеца заканчивается при нахождении постоянного хозяина — человека или рыбоядного животного. Гельминт паразитирует в организме и откладывает яйца, которые попадают в окружающую среду с фекалиями. После попадания яиц в водоемы цикл повторяется по той же </a:t>
            </a:r>
            <a:r>
              <a:rPr lang="ru-RU" dirty="0" smtClean="0"/>
              <a:t>схеме</a:t>
            </a:r>
            <a:endParaRPr lang="ru-RU" dirty="0"/>
          </a:p>
        </p:txBody>
      </p:sp>
      <p:pic>
        <p:nvPicPr>
          <p:cNvPr id="27650" name="Picture 2" descr="Жизненный цикл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3355676"/>
            <a:ext cx="6781800" cy="35023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Личинки </a:t>
            </a:r>
            <a:r>
              <a:rPr lang="ru-RU" dirty="0" err="1" smtClean="0"/>
              <a:t>чаечного</a:t>
            </a:r>
            <a:r>
              <a:rPr lang="ru-RU" dirty="0" smtClean="0"/>
              <a:t> </a:t>
            </a:r>
            <a:r>
              <a:rPr lang="ru-RU" dirty="0" smtClean="0"/>
              <a:t>лентеца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5191"/>
            <a:ext cx="8153400" cy="1806209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Личинки лентеца находятся в капсулах диаметром 0,3-1 см, расположенных на стенках и в толще стенок пищевода, реже и на других органах рыб</a:t>
            </a:r>
            <a:r>
              <a:rPr lang="ru-RU" dirty="0" smtClean="0"/>
              <a:t>. В </a:t>
            </a:r>
            <a:r>
              <a:rPr lang="ru-RU" dirty="0" smtClean="0"/>
              <a:t>икре </a:t>
            </a:r>
            <a:r>
              <a:rPr lang="ru-RU" dirty="0" err="1" smtClean="0"/>
              <a:t>плероцеркоиды</a:t>
            </a:r>
            <a:r>
              <a:rPr lang="ru-RU" dirty="0" smtClean="0"/>
              <a:t> не инкапсулируются. </a:t>
            </a:r>
            <a:endParaRPr lang="ru-RU" dirty="0" smtClean="0"/>
          </a:p>
          <a:p>
            <a:r>
              <a:rPr lang="ru-RU" dirty="0" smtClean="0"/>
              <a:t>Личинки </a:t>
            </a:r>
            <a:r>
              <a:rPr lang="ru-RU" dirty="0" err="1" smtClean="0"/>
              <a:t>чаечного</a:t>
            </a:r>
            <a:r>
              <a:rPr lang="ru-RU" dirty="0" smtClean="0"/>
              <a:t> лентеца имеют кремовый цвет, у крупных </a:t>
            </a:r>
            <a:r>
              <a:rPr lang="ru-RU" dirty="0" err="1" smtClean="0"/>
              <a:t>плероцеркоидов</a:t>
            </a:r>
            <a:r>
              <a:rPr lang="ru-RU" dirty="0" smtClean="0"/>
              <a:t> хвост ярко- желтого цвета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smtClean="0"/>
              <a:t>Длина личинок 1-10 см, редко до 20 </a:t>
            </a:r>
            <a:r>
              <a:rPr lang="ru-RU" dirty="0" smtClean="0"/>
              <a:t>см.</a:t>
            </a:r>
            <a:endParaRPr lang="ru-RU" dirty="0"/>
          </a:p>
        </p:txBody>
      </p:sp>
      <p:pic>
        <p:nvPicPr>
          <p:cNvPr id="28674" name="Picture 2" descr="Личинки чаечного лентец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3429000"/>
            <a:ext cx="6154615" cy="32004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Какие заболевания </a:t>
            </a:r>
            <a:r>
              <a:rPr lang="ru-RU" dirty="0" smtClean="0"/>
              <a:t>вызывает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 smtClean="0"/>
              <a:t>Чаечный</a:t>
            </a:r>
            <a:r>
              <a:rPr lang="ru-RU" dirty="0" smtClean="0"/>
              <a:t> лентец вызывает заболевание дифиллоботриоз. Это хронический цестодоз с поражением тонкой кишки, нарушением работы пищеварительного тракта</a:t>
            </a:r>
            <a:r>
              <a:rPr lang="ru-RU" dirty="0" smtClean="0"/>
              <a:t>. Продукты </a:t>
            </a:r>
            <a:r>
              <a:rPr lang="ru-RU" dirty="0" smtClean="0"/>
              <a:t>жизнедеятельности лентецов являются сильным источником аллергических реакций.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 smtClean="0"/>
              <a:t>период заболевания значительно меняется состав микрофлоры кишечника, нарушается обмен веществ, что провоцирует токсикоз и гиповитаминоз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При </a:t>
            </a:r>
            <a:r>
              <a:rPr lang="ru-RU" dirty="0" smtClean="0"/>
              <a:t>тяжелом течении заболевания развивается анемия. Инкубационный период составляет от 20 до 60 дней. Вначале симптомы болезни выражены слабо, постепенно нарастая с течением развития </a:t>
            </a:r>
            <a:r>
              <a:rPr lang="ru-RU" dirty="0" smtClean="0"/>
              <a:t>заболевания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21</TotalTime>
  <Words>201</Words>
  <PresentationFormat>Экран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Модульная</vt:lpstr>
      <vt:lpstr>Чаечный лентец</vt:lpstr>
      <vt:lpstr>Что за паразит чаечный лентец</vt:lpstr>
      <vt:lpstr>Жизненный цикл</vt:lpstr>
      <vt:lpstr>Личинки чаечного лентеца</vt:lpstr>
      <vt:lpstr>Какие заболевания вызывает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Чаечный лентец</dc:title>
  <dc:creator>Home</dc:creator>
  <cp:lastModifiedBy>Home</cp:lastModifiedBy>
  <cp:revision>4</cp:revision>
  <dcterms:created xsi:type="dcterms:W3CDTF">2021-04-28T10:22:09Z</dcterms:created>
  <dcterms:modified xsi:type="dcterms:W3CDTF">2021-04-28T10:53:39Z</dcterms:modified>
</cp:coreProperties>
</file>