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9CA65-9E4D-4561-B0FF-E4A84AD96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636CC5-0E4E-45EF-BF8E-A13651FE0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1E744-D6DF-403E-A8CC-F129ABEF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B73BF-A433-4F9D-B492-4C6AD2E5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65E01-1B83-4935-979C-A7700905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5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EA35B-DA56-4B4D-A656-F52C7848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B1EFE9-C5CA-4CC5-8C14-360AA3EFF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98048-C9BD-42B8-AA43-9727C7AD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875BF-4107-4996-91BA-9B65E354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FBD9B-6513-421E-B8AB-4B80A48B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6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56B444-3035-47C9-A8A6-AD99713ED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AB472-FC95-4249-A0E8-8F8E14BFE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C4AC1F-AAFE-4F83-9656-3DFB6226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FE66E-96D6-4C6A-A3AE-993E9E3F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5C264-C3CA-4CA0-BE1F-4F52A1A6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37FC6-D12A-4EE7-8F12-DE13F99B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01D5C-6BA0-4246-B8BA-39E04E8B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1DD5B-1B00-4FB3-85AB-E1A24D8F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3F97C-6F7B-4AF8-BCB8-5A1D194B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32CDD0-9FF4-4E89-923B-ADD3618A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2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52085-D346-4613-8F3B-2BB60843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D472A1-AFD3-4A60-86E3-D45D7AE19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8D8D0-68D4-47CD-AC87-D259C265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C5AA9-A069-42CC-970F-C6F83569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D8E19-AB2B-42C8-ADAF-85B302DF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6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0C1D6-DC7A-4B0D-9A3C-2FA52246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D7B7D-D56F-487B-BE61-06591673F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74B6EA-996C-49B4-BF2F-3DD1BEF24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53F9D0-9A20-4B37-AA11-E12E4B9F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B060C9-DF44-4BA2-A1E2-DA0E262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894FF-368C-4973-B7E0-7E25D3F1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6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C5519-42B1-47B8-A66E-46AAC3A1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9C1DC-4AD4-4C57-8455-EF3D8361A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F6E23-7089-4708-B46A-6F5795ACB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07FBB2-2710-4BB3-86BF-72EA6C5A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AAB7BF-03A3-46C8-96ED-5554FA2B6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4786FF-B104-49A2-9FE2-BF874C39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47D2CA-EBE5-457D-9C68-38073F36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6D1C88-872D-4F5D-B58D-017A37DB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9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A7996-7824-46D7-9475-293B060E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65EE4C-BCD5-414B-BF01-6ACC3248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8595F5-3E1F-4305-B00B-E6EAEED6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C4DBA1-BA5E-48D3-AB44-5EF161AC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9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009328-3505-4528-98D8-ECA2592E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9AD61-27D8-4430-8F40-8A133787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213447-A464-4310-8DCF-F0D02862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D0689-1C66-4FCF-954B-1915B83E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C3292-5B93-4102-B4E5-7C702EBB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916445-E315-4EE0-AFA0-708F9D6BD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2DB38A-2012-478A-9EE7-477FC199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C28EB8-2ED4-4833-BAC9-EEEA90B8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B980B-F1D1-4F1E-9C30-96251694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8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1E0C2-4E4F-45FF-82DC-6BF5760E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2A7495-9EEC-45BB-B407-278F9684F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D1951F-C412-4A0C-898F-F98F3C44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D5465-EA9C-413F-AB3A-C12161E1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2019C-FDFA-4CB3-B911-82591519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C7725-E0DE-424B-A43C-A3F82E30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0F449-EBE4-43EA-B516-0A508923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996533-582A-4CE0-A72C-0EBEFFBAA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635AF-B47B-4FE3-AB4A-C23A225D1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1582-46D2-4C54-BB2C-D4CF2BFE82B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A5B1F-9EE9-472B-9F91-9B70743B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0B173-D7A7-4226-9FF9-F8038EDC2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FBDEF-E599-4616-B26D-0501FC766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9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64CEE-96A8-44ED-8012-72BA8FCAD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	покупателя	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121E8-3B14-42B3-9D17-DD570CBC1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B03B8-37C5-45CF-8D42-952DA2792F1A}"/>
              </a:ext>
            </a:extLst>
          </p:cNvPr>
          <p:cNvSpPr txBox="1"/>
          <p:nvPr/>
        </p:nvSpPr>
        <p:spPr>
          <a:xfrm>
            <a:off x="808383" y="291624"/>
            <a:ext cx="10734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FCD37-7A78-4EA5-81AE-47A79BC358B9}"/>
              </a:ext>
            </a:extLst>
          </p:cNvPr>
          <p:cNvSpPr txBox="1"/>
          <p:nvPr/>
        </p:nvSpPr>
        <p:spPr>
          <a:xfrm>
            <a:off x="5208104" y="56031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Халитова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Р.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 преподаватель: Казакова Е. 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70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6B95F-EC35-445A-BBD1-7B10D5FA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Установление личного контакта.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CC8A7-4388-482B-A61E-ECF84D8D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125333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установления личного контакта:</a:t>
            </a:r>
          </a:p>
          <a:p>
            <a:pPr algn="just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контакт.</a:t>
            </a:r>
          </a:p>
          <a:p>
            <a:pPr algn="just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Улыбка и выражение лица.</a:t>
            </a:r>
          </a:p>
          <a:p>
            <a:pPr algn="just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Приветствие.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должно быть кратким, метким, понятным и простым. Главная его цель - быстро начать разговор с посетителем, завладеть его вниманием и произвести благоприятное впечатление. "Добрый день (утро, вечер). Чем я могу вам помочь?". </a:t>
            </a:r>
          </a:p>
          <a:p>
            <a:pPr algn="just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Интонация.</a:t>
            </a:r>
          </a:p>
          <a:p>
            <a:pPr algn="just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речи.</a:t>
            </a:r>
          </a:p>
          <a:p>
            <a:pPr algn="just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Комплимент.</a:t>
            </a:r>
          </a:p>
          <a:p>
            <a:pPr algn="just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и жесты.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96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EEF9BE-D7BD-4411-82E8-44B8DA77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18" y="288373"/>
            <a:ext cx="6317973" cy="60461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что-то крутить в руках;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щелкать ручкой;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постукивание пальцами или ручкой по прилавку;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собирать пылинки у себя на одежде;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поправлять прическу.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движения будут отвлекать, и мешать, покупателю настроиться на общение.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6EAFC3-654F-4AB4-AD7C-BBE31B16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71" y="407643"/>
            <a:ext cx="4295593" cy="58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4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974-DA51-4421-BAC9-7F05D82B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Выявление потребности покупателя и презентация товара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E355C-CFD8-459B-8827-47D38CB1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Работнику первого стола необходимо всегда помнить о том, что покупатели покупают не свойства того или иного лекарственного препарата, а прямую выгоду, которую они лично получат в результате его применения. Фармацевту необходимо уметь переводить свойства препарата в его преимущества и представлять их как выгоду. </a:t>
            </a:r>
          </a:p>
        </p:txBody>
      </p:sp>
    </p:spTree>
    <p:extLst>
      <p:ext uri="{BB962C8B-B14F-4D97-AF65-F5344CB8AC3E}">
        <p14:creationId xmlns:p14="http://schemas.microsoft.com/office/powerpoint/2010/main" val="230143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CCD98-3817-4582-884C-B45C1AEE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Завершение продажи в аптеке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693D21-6195-4227-8D5E-F12B257C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146781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покупатель заплатил за лекарство или другие товары, необходимо обязательно поблагодарить его за покупку. «Спасибо за покупку. Не болейте!». В таком случае покупатель сохранит положительные впечатления и позитивные эмоции от совершения покупки и общения с фармацевтом.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203217-D2B8-4287-BFEB-7128DA41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63" y="2982843"/>
            <a:ext cx="2717524" cy="36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1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9704E-B77D-436D-A4EE-41EA2316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2556F-343C-467D-9B36-9E124894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70391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273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Обслуживание покупателя </vt:lpstr>
      <vt:lpstr>Установление личного контакта. </vt:lpstr>
      <vt:lpstr>Презентация PowerPoint</vt:lpstr>
      <vt:lpstr>Выявление потребности покупателя и презентация товара</vt:lpstr>
      <vt:lpstr>Завершение продажи в аптеке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Оформить презентацию по алгоритму обслуживания покупателя (в реальном</dc:title>
  <dc:creator>Nikita Baydukov</dc:creator>
  <cp:lastModifiedBy>Nikita Baydukov</cp:lastModifiedBy>
  <cp:revision>4</cp:revision>
  <dcterms:created xsi:type="dcterms:W3CDTF">2021-04-10T12:09:46Z</dcterms:created>
  <dcterms:modified xsi:type="dcterms:W3CDTF">2021-04-13T07:49:53Z</dcterms:modified>
</cp:coreProperties>
</file>