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B25B5A-09A9-B883-6203-492B7BB65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E3237DF-9B26-1414-8FC5-5341BA3793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4F04E8-7B4A-8919-84D2-21EE0631B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9CE7-2287-4158-94B0-B8F09780E54B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850155-2435-51A9-0B79-7D8467448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513309-B305-8F0E-F04B-D4D67CE5E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3FB0-E574-4532-9D2A-E6621CBB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24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4DEB4-F0F3-220E-F2C2-5CD70407D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265121-95E0-C961-A3C5-20AB98DE1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9F0E88-BB65-64A0-D047-17F358E7F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9CE7-2287-4158-94B0-B8F09780E54B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AD8B86-8669-6AA0-7E64-C85D316D6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DEC8CE-7595-55C9-F3C1-81473EA8E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3FB0-E574-4532-9D2A-E6621CBB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352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693C116-85D8-2DA2-230E-0420FBB1E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27174BC-2AEE-CE2B-17E0-2EE4FED99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44AAB0-0F81-6555-5CC1-24284AB8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9CE7-2287-4158-94B0-B8F09780E54B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49EEF9-66BC-9570-9111-00A44AF8A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5E59BD-0B05-784A-FCCE-29FBB67DB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3FB0-E574-4532-9D2A-E6621CBB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66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0D7ED-05C4-144E-EB57-AA7D26B3C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342593-712D-5E18-874E-3E549AC55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74E320-B2D4-610E-4F35-704FB4C89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9CE7-2287-4158-94B0-B8F09780E54B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552B6A-6DDD-D8E3-C38C-07C79BAB3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5F064C-052C-D6FA-E83C-3C9E10E64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3FB0-E574-4532-9D2A-E6621CBB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31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9A5396-EBE1-5614-4BDD-F83D3D0E9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9AF5D2-33B7-D96C-4BD9-FAA1DC97E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24781B-B243-B1D7-8165-708FC97EA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9CE7-2287-4158-94B0-B8F09780E54B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08A143-13B3-6E8D-9BE1-405762801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D4E546-DE1A-8AE2-2E2F-E7928BA9C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3FB0-E574-4532-9D2A-E6621CBB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509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3E9178-4DD2-235D-F80E-C8A4E6B50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69DCB9-B86E-B185-8C5A-F908725ED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7A1FC6-B756-A956-8ED1-B7054FA16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383F17-C5B4-C3E3-E8DA-4409FD885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9CE7-2287-4158-94B0-B8F09780E54B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21107E-7DD9-52C1-44DB-565B346FA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403746-EAB7-1B45-5C45-D9DEC28E7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3FB0-E574-4532-9D2A-E6621CBB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29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3BE90-BE47-365E-FA9B-29D244130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A99127-38F2-743D-203A-C1B0608DD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1013173-1118-4EBF-6EEF-B7FBE2AA5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1B1FD04-3B55-EE6B-AB00-98A58DAD8D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5575F85-6F49-7C9E-6668-1F8A39439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0237167-E109-64E4-75DE-689324F75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9CE7-2287-4158-94B0-B8F09780E54B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DC26A96-0EE5-ED01-39D8-C40F91E40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0B9DD44-1AD8-8D2A-0B90-B03F61C5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3FB0-E574-4532-9D2A-E6621CBB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37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9D178-9D5C-331A-27F0-3DB1018FA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E8D7A5C-0939-884D-3DF1-3100A1FA0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9CE7-2287-4158-94B0-B8F09780E54B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272E761-7B6D-151A-CC2A-082A300EC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3EBB547-6268-E84C-CDDB-97C22F58A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3FB0-E574-4532-9D2A-E6621CBB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06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A30B732-73D8-FE8C-83E8-87FE55816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9CE7-2287-4158-94B0-B8F09780E54B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036331A-6EB4-E247-522E-2052578F6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77D30B9-31BE-0B29-737F-D0BF267C8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3FB0-E574-4532-9D2A-E6621CBB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38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D8A942-456F-E6E8-61EC-32DFDE356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E074DF-14B0-7227-676E-A3E766B04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F68CF9-6044-5EC9-B1CA-87952EF116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7BC20A-5968-45FE-F485-82EFBAB3D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9CE7-2287-4158-94B0-B8F09780E54B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948FE7-FBBA-EB0D-8B7F-F7E61D0B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1579DE-0979-8159-58C0-72AE083EC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3FB0-E574-4532-9D2A-E6621CBB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6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8088E2-6C20-AF16-0681-3B3112910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608C212-5D1C-9EDD-8EC4-95B08DA22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0A8D92-39BF-3D9F-282B-CBD00BB8F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66AE6C-D168-470D-7DBF-F0C478BAF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9CE7-2287-4158-94B0-B8F09780E54B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3BDA36-0AF3-E9A7-4288-21DD78192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810B4B-C432-F430-D2E7-075F20F48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3FB0-E574-4532-9D2A-E6621CBB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2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101E8E-4273-1C85-393C-1EA2FA935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9293AF-5EAB-FA8A-D3FB-969A8BDB9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5C5EEF-2190-5A2F-58F4-5E2337C2AA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F9CE7-2287-4158-94B0-B8F09780E54B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D0A11D-6556-66EB-5F75-5C9B01480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0567F4-E7BB-A9C2-749E-384621684F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63FB0-E574-4532-9D2A-E6621CBB0C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98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E35B1F-0B72-615A-8424-04B1F826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835" y="129810"/>
            <a:ext cx="3173361" cy="623017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ТУБЕРКУЛЕЗ!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AE5E49-053B-D7C0-E0D5-29424FF96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835" y="796413"/>
            <a:ext cx="3559336" cy="3891702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40000" lnSpcReduction="20000"/>
            <a:scene3d>
              <a:camera prst="orthographicFront"/>
              <a:lightRig rig="threePt" dir="t"/>
            </a:scene3d>
            <a:sp3d extrusionH="57150">
              <a:bevelT w="114300" h="57150" prst="cross"/>
              <a:bevelB w="38100" h="38100"/>
            </a:sp3d>
          </a:bodyPr>
          <a:lstStyle/>
          <a:p>
            <a:pPr marL="0" indent="0" algn="ctr">
              <a:buNone/>
            </a:pP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 ПЕРЕДАЧИ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воздушно-пылевой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алиментарный: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заражение происходит при употреблении в пищу инфицированного молока или мяса больных животных;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контактный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 совместном использовании предметов личной гигиены, посуды и др.;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внутриутробный:</a:t>
            </a:r>
            <a:r>
              <a:rPr lang="ru-RU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 больной матери к ребёнку (встречается редко).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AE2720-3616-6AC6-203C-EF645549EE24}"/>
              </a:ext>
            </a:extLst>
          </p:cNvPr>
          <p:cNvSpPr txBox="1"/>
          <p:nvPr/>
        </p:nvSpPr>
        <p:spPr>
          <a:xfrm>
            <a:off x="3785388" y="3715941"/>
            <a:ext cx="405097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СИМПТОМЫ ТУБЕРКУЛЕЗА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7D46CC-20FC-84C8-1704-13414FDD0FAA}"/>
              </a:ext>
            </a:extLst>
          </p:cNvPr>
          <p:cNvSpPr txBox="1"/>
          <p:nvPr/>
        </p:nvSpPr>
        <p:spPr>
          <a:xfrm>
            <a:off x="3785388" y="796413"/>
            <a:ext cx="4050977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Туберкулез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инфекционное заболевание, вызываемое микобактериями группы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Mycobacterium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tuberculosis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ПОРАЖАЕТ: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глаза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нервную систему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кости и суставы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кожу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мочеполовые органы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DB8BCA-BEF8-7937-72C2-3203AD7AB6C9}"/>
              </a:ext>
            </a:extLst>
          </p:cNvPr>
          <p:cNvSpPr txBox="1"/>
          <p:nvPr/>
        </p:nvSpPr>
        <p:spPr>
          <a:xfrm>
            <a:off x="8030494" y="3976762"/>
            <a:ext cx="3990671" cy="2031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риска по заражению туберкулёзом: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работники;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сотрудники приютов для бездомных, домов престарелых;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заключённые и сотрудники исправительных учреждений.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0BF6A6-51DE-71C3-CFB5-320622EC76BC}"/>
              </a:ext>
            </a:extLst>
          </p:cNvPr>
          <p:cNvSpPr txBox="1"/>
          <p:nvPr/>
        </p:nvSpPr>
        <p:spPr>
          <a:xfrm>
            <a:off x="3344195" y="109052"/>
            <a:ext cx="867697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softEdge rad="12700"/>
          </a:effectLst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РЕГИСТРИРУЕТСЯ ОКОЛО 10 МЛН НОВЫХ СЛУЧАЕВ БОЛЕЗНИ И ПОРЯДКА 1,4 МЛН СМЕРТЕЙ ОТ ТУБЕРКУЛЁЗА.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6786652-35FE-EEAE-5F36-4A0A667DC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134179"/>
            <a:ext cx="1905000" cy="108585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7516169-6217-69D3-C5EC-817A49C8752A}"/>
              </a:ext>
            </a:extLst>
          </p:cNvPr>
          <p:cNvSpPr txBox="1"/>
          <p:nvPr/>
        </p:nvSpPr>
        <p:spPr>
          <a:xfrm>
            <a:off x="8030495" y="796412"/>
            <a:ext cx="3990670" cy="31393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 вероятность инфицирования: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контакта с больным человеком;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массивность инфекции, то есть количество микобактерий туберкулёза, полученных контактным лицом;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иммунной системы контактного лица.</a:t>
            </a:r>
          </a:p>
          <a:p>
            <a:endParaRPr lang="ru-RU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F2EA6641-C991-4F05-58D5-ADE00763F7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6" r="2306" b="9248"/>
          <a:stretch/>
        </p:blipFill>
        <p:spPr bwMode="auto">
          <a:xfrm>
            <a:off x="3785388" y="4419478"/>
            <a:ext cx="4050978" cy="227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D7F5666-1AB6-4BB2-4FEA-A0CA358B5732}"/>
              </a:ext>
            </a:extLst>
          </p:cNvPr>
          <p:cNvSpPr txBox="1"/>
          <p:nvPr/>
        </p:nvSpPr>
        <p:spPr>
          <a:xfrm>
            <a:off x="8001000" y="6169052"/>
            <a:ext cx="4020165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студентка 314 группы отделения Сестринское дело Корепанова Валерия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63B0AB-C860-80D8-9618-B7030F1F8B5B}"/>
              </a:ext>
            </a:extLst>
          </p:cNvPr>
          <p:cNvSpPr txBox="1"/>
          <p:nvPr/>
        </p:nvSpPr>
        <p:spPr>
          <a:xfrm>
            <a:off x="164658" y="4729145"/>
            <a:ext cx="3559336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меры по профилактике туберкулёза: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личной гигиены,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регулярная влажная уборка дома,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здорового образа жизни,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вакцинация БЦЖ.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8211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114</Words>
  <Application>Microsoft Office PowerPoint</Application>
  <PresentationFormat>Широкоэкранный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Тема Office</vt:lpstr>
      <vt:lpstr>ТУБЕРКУЛЕЗ!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ТУБЕРКУЛЕЗ!</dc:title>
  <dc:creator>Вероника Корепанова</dc:creator>
  <cp:lastModifiedBy>Фукалова Наталья Васильевна</cp:lastModifiedBy>
  <cp:revision>2</cp:revision>
  <dcterms:created xsi:type="dcterms:W3CDTF">2024-01-30T13:41:23Z</dcterms:created>
  <dcterms:modified xsi:type="dcterms:W3CDTF">2024-02-01T03:52:05Z</dcterms:modified>
</cp:coreProperties>
</file>