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7" autoAdjust="0"/>
    <p:restoredTop sz="86357" autoAdjust="0"/>
  </p:normalViewPr>
  <p:slideViewPr>
    <p:cSldViewPr snapToGrid="0">
      <p:cViewPr varScale="1">
        <p:scale>
          <a:sx n="79" d="100"/>
          <a:sy n="79" d="100"/>
        </p:scale>
        <p:origin x="1386" y="66"/>
      </p:cViewPr>
      <p:guideLst/>
    </p:cSldViewPr>
  </p:slideViewPr>
  <p:outlineViewPr>
    <p:cViewPr>
      <p:scale>
        <a:sx n="33" d="100"/>
        <a:sy n="33" d="100"/>
      </p:scale>
      <p:origin x="0" y="-17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AE872-7CCC-4D4F-B75A-7438DAAD5DB7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2F919-7A28-44A2-9C04-9EC6247F5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02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C9428-244A-4982-9E6D-8852E3AEF15A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5996A-D398-4F59-A9C7-E5952793A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2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5996A-D398-4F59-A9C7-E5952793AF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1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083-0341-429B-823C-B0E4186CC304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4A52-5011-4F66-867A-7AA57D7F8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4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083-0341-429B-823C-B0E4186CC304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4A52-5011-4F66-867A-7AA57D7F8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2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083-0341-429B-823C-B0E4186CC304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4A52-5011-4F66-867A-7AA57D7F8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6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083-0341-429B-823C-B0E4186CC304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4A52-5011-4F66-867A-7AA57D7F8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4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083-0341-429B-823C-B0E4186CC304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4A52-5011-4F66-867A-7AA57D7F8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9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083-0341-429B-823C-B0E4186CC304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4A52-5011-4F66-867A-7AA57D7F8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8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083-0341-429B-823C-B0E4186CC304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4A52-5011-4F66-867A-7AA57D7F8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0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083-0341-429B-823C-B0E4186CC304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4A52-5011-4F66-867A-7AA57D7F8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0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083-0341-429B-823C-B0E4186CC304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4A52-5011-4F66-867A-7AA57D7F8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4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083-0341-429B-823C-B0E4186CC304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4A52-5011-4F66-867A-7AA57D7F8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5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083-0341-429B-823C-B0E4186CC304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4A52-5011-4F66-867A-7AA57D7F8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4083-0341-429B-823C-B0E4186CC304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4A52-5011-4F66-867A-7AA57D7F845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338858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622" y="231354"/>
            <a:ext cx="5941347" cy="99510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95" y="1415403"/>
            <a:ext cx="1524000" cy="10306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18622" y="2446008"/>
            <a:ext cx="6096000" cy="25291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Выпускная аттестационная работа	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открытого мероприятия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«Аборты – это страшно»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студентов 1,2,3,4 курсов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отделений: Лабораторная диагностика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Сестринское дело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479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Фармация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16049" y="4646996"/>
            <a:ext cx="481437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Работу выполнила: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слушательницы: </a:t>
            </a:r>
          </a:p>
          <a:p>
            <a:pPr algn="ctr">
              <a:lnSpc>
                <a:spcPct val="107000"/>
              </a:lnSpc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Донгузова Елена Евгеньевна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96548" y="5628419"/>
            <a:ext cx="350336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доцент.   О. А. Корнилова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6152055"/>
            <a:ext cx="217929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- 2015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030" y="292730"/>
            <a:ext cx="9330055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картина Рафаэля «Сикстинская мадонна».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www.russianlacquerart.com/images/001097/lar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11196"/>
            <a:ext cx="5709666" cy="5755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311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568" y="377952"/>
            <a:ext cx="1098499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вопрос, на который мы попытаемся, сегодня ответь –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родившийся ребёнок является ли он человеком?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cs33.babysfera.ru/9/9/7/d/16243080.28489672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1"/>
          <a:stretch/>
        </p:blipFill>
        <p:spPr bwMode="auto">
          <a:xfrm>
            <a:off x="2325750" y="1524163"/>
            <a:ext cx="6867017" cy="47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98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8753" y="439034"/>
            <a:ext cx="8372035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Зачатие: начало новой жизни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www.pro-leben.de/abtr/bilder_gross/ei_erste_teilu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05" y="1282727"/>
            <a:ext cx="6787324" cy="544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77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3620" y="458760"/>
            <a:ext cx="69487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Шесть недель спустя</a:t>
            </a:r>
            <a:r>
              <a:rPr lang="ru-RU" sz="5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6600" dirty="0"/>
          </a:p>
        </p:txBody>
      </p:sp>
      <p:pic>
        <p:nvPicPr>
          <p:cNvPr id="3" name="Рисунок 2" descr="http://static.365info.kz/uploads/2014/07/1974805-R3L8T8D-600-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96" y="1382090"/>
            <a:ext cx="8851392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95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5685" y="0"/>
            <a:ext cx="65971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Семь недель</a:t>
            </a:r>
            <a:endParaRPr lang="ru-RU" sz="11500" dirty="0"/>
          </a:p>
        </p:txBody>
      </p:sp>
      <p:pic>
        <p:nvPicPr>
          <p:cNvPr id="3" name="Рисунок 2" descr="http://forum.materinstvo.ru/uploads/1126080791/post-6728-112620393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6" y="1255133"/>
            <a:ext cx="6515862" cy="560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forum.materinstvo.ru/uploads/1116843252/post-9896-111698349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72" y="1645920"/>
            <a:ext cx="4779264" cy="5035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12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6503" y="531912"/>
            <a:ext cx="38651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Девять недель</a:t>
            </a:r>
            <a:endParaRPr lang="ru-RU" sz="5400" dirty="0"/>
          </a:p>
        </p:txBody>
      </p:sp>
      <p:pic>
        <p:nvPicPr>
          <p:cNvPr id="3" name="Рисунок 2" descr="http://forum.materinstvo.ru/uploads/1116843252/post-9896-11169833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8" y="1301352"/>
            <a:ext cx="9192768" cy="46483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70857" y="6071738"/>
            <a:ext cx="10377136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 время производится большинство абортов.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38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097" y="475610"/>
            <a:ext cx="7557903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Десять-одиннадцать недель.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009.radikal.ru/0806/83/8830b588dc1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56" y="1414272"/>
            <a:ext cx="9497567" cy="5327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857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040" y="412268"/>
            <a:ext cx="6096000" cy="7184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Одиннадцать недель.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037.radikal.ru/0806/ac/612611db21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130734"/>
            <a:ext cx="9875520" cy="5727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702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184" y="326924"/>
            <a:ext cx="1132636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Четырнадцать недель: чудо развития!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forum.materinstvo.ru/uploads/1116843252/post-9896-11169831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57" y="1207008"/>
            <a:ext cx="10521696" cy="5474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714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569" y="434376"/>
            <a:ext cx="1146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Восемнадцать недель: ребёнок полностью сформирован!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/>
          </a:p>
        </p:txBody>
      </p:sp>
      <p:pic>
        <p:nvPicPr>
          <p:cNvPr id="3" name="Рисунок 2" descr="http://i007.radikal.ru/0806/44/75b8e82238a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32" y="1158240"/>
            <a:ext cx="10411968" cy="5522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70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43373" y="403359"/>
            <a:ext cx="58795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altLang="ru-RU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ОДЕРЖАНИЕ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564075"/>
              </p:ext>
            </p:extLst>
          </p:nvPr>
        </p:nvGraphicFramePr>
        <p:xfrm>
          <a:off x="451862" y="1058354"/>
          <a:ext cx="11457371" cy="2414016"/>
        </p:xfrm>
        <a:graphic>
          <a:graphicData uri="http://schemas.openxmlformats.org/drawingml/2006/table">
            <a:tbl>
              <a:tblPr firstRow="1" firstCol="1" bandRow="1"/>
              <a:tblGrid>
                <a:gridCol w="8937851"/>
                <a:gridCol w="25195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РЕЦЕНЗИЯ ……………………………………………………………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2.ВВЕДЕНИЕ………………………………………………………..……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КРАТКОЕ ОПИСАНИЕ МЕРОПРИЯТИЯ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..……………………….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ЗАКЛЮЧЕНИЕ ……………………………………………………….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5.СПИСОК ЛИТЕРАТУРЫ …………….…………................................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0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812" y="170810"/>
            <a:ext cx="11176842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материнской утробе он может быть убит на законном основании.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pix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66" y="829009"/>
            <a:ext cx="6043994" cy="48890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953714" y="5821906"/>
            <a:ext cx="5681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Девятнадцать недель: ребёнок выжил!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8812" y="4174724"/>
            <a:ext cx="4503332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многих странах детей, родившихся на сроке 21-22 недели, можно спасти.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48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528" y="501130"/>
            <a:ext cx="11241024" cy="562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Разве ещё не родившийся ребёнок не является живым человеком?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Да. Ещё не родившийся ребёнок является человеческой жизнью.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968" y="973920"/>
            <a:ext cx="5437632" cy="404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84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496" y="518850"/>
            <a:ext cx="1166774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ли ещё не рождённый ребёнок иметь право родиться и быть защищённым российским законом?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0336" y="1456670"/>
            <a:ext cx="8375904" cy="150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«О, горькая детоубийца Русь!!!»</a:t>
            </a:r>
            <a:b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 Волошин.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themorningspew.com/wp-content/uploads/2012/04/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2275"/>
            <a:ext cx="72580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02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2484" y="158618"/>
            <a:ext cx="3977435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Осложнения аборта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920" y="934666"/>
            <a:ext cx="6388608" cy="600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Одумайся, зачем губить здоровье?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не восстановишь, не вернешь.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Одумайся, взгляни на мир с любовью: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так многообразен, так хорош!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Одумайся! Без боли и страданий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согласии с природою живи,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обмани высоких ожиданий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непогрешимой, жертвенной любви.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Одумайся! Ты – мать, а это свято.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Подумай, взвесь: а что же впереди?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Одумайся, иначе ждет расплата.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женщине себе не навреди.                                                                                       (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Л.А.Марченко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sovetclub.ru/tim/3af4bc18b05923420aa695ff2364cfe6/chem-opasen-ab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1584960"/>
            <a:ext cx="5757840" cy="38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81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688" y="237450"/>
            <a:ext cx="7046976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Аборт – это прерванная беременность, начиная с самых ранних её сроков вплоть до 28 недель.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Мини-аборт делается на сроке до 4 недель беременности. В ходе этой операции вакуумом отсасывается внутренний слой матки вместе с плодом.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сроке 12 недель ножом в виде петли выскабливают плод по частям.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сроке 13-18 недель при помощи щипцов с грузом ребенок вытягивается из матки.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сроке 18-27 недель в плод вводят специальные растворы, от которых ребеночек умирает от обезвоживания и ожогов, а через несколько часов начинается родовая деятельность, и организм женщины избавляется от мертвого тельца.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mylittles.info/uploads/posts/2010-08/1283312243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82" y="3157728"/>
            <a:ext cx="4756042" cy="37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rusnext.ru/sites/default/files/abor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15" y="129540"/>
            <a:ext cx="4201375" cy="279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774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1696" y="335970"/>
            <a:ext cx="6096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не рассматривай аборт, то его следствие одинаково с преступлением маньяков - психопатов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112" y="987553"/>
            <a:ext cx="12057888" cy="5210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 момент аборта происходит насильственное вмешательство в самостоятельное развитие индивидуума - то же самое делают насильники.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 момент аборта жутким способом производится убийство ребёнка (расчленение ножом, разрывание и всасывание вакуумным прибором, сжигание кожи и отравление соляным раствором, кесарево сечение с отсечением пуповины с дальнейшим уничтожением физическим способом (пробитием черепа, разрезом позвоночника, удушением, охлаждением и т.д.), в США многим детям просто перерезают позвоночник) - всё это излюбленный способ маньяков-убийц.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УЗИ показывает, как мечется ребёнок в утробе матери, пытаясь спрятаться от смертельного орудия, прикосновение к которому означает - смерть, но пощады нет ни от матери, ни от врача, точно так же мечется жертва перед убийцей, желающим насладиться зрелищем смерти, точно так же жертве закрывают рот и привязывают её в момент истязания и все моления безрезультатны.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18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224" y="365760"/>
            <a:ext cx="1165555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не кадры из фильма ужасов, это "обычная", законная, оплачиваемая работа акушеров абортария. Включается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«Фильм аборт»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angelfire.com/pa3/OldWorldBasic/images/10w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0" y="1248438"/>
            <a:ext cx="7839456" cy="54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08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8320" y="271907"/>
            <a:ext cx="6096000" cy="59871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Человека убили!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Крик истошный во мне.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Трудно жить мне на свете,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Трудно слышать тот крик.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человеческой смерти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ещё не привык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однажды я видел,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о том не тужи,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Незаметную гибель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Человечьей души.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 рождённом ребенке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суеты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угадывать страшно неживые черты.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Видеть это не в силах,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Стиснув зубы молчу,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«Человека убили!»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сейчас закричу.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Это стихотворение написал врач.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48info.ru/wp-content/uploads/2010/10/%D0%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6" y="523366"/>
            <a:ext cx="5397685" cy="525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31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07265"/>
            <a:ext cx="11765280" cy="5986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совершайте аборты! Аборт – это убийство! Аборт – это смертный грех! За это преступление вы ответите перед Богом!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Тебе легко не дать ему родиться,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Тебя не станут за руки держать –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Ведь он не сможет даже защититься,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сможет вскрикнуть, встать и убежать!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разве на смогла б ты поделиться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ним миром , домом, лаской и теплом,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если нужно, даже потесниться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дать ему местечко за столом.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И, может быть, никто другой, а этот,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Чья жизнь уже на ниточке висит,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Окажется ученым иль поэтом,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целый мир о нем заговорит!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87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" y="194363"/>
            <a:ext cx="6096000" cy="63159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Слушайте! Это говорю я: не родившийся ребенок!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Слушайте! Это я говорю!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Распахните глаза! Слушайте до конца!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я стучусь в ваши сердца!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пугайтесь! Знайте: не раз потревожу вас я во сне!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Слушайте! Это говорю я: не родившийся ребенок!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не знаю, как пахнут цветы!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шумят тополя,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и земли не видел!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Расскажите, какая она?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там поют птицы на земле  без меня?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светлеет река и плывут облака без меня?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8580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Слушайте! Это говорю я: не родившийся ребенок!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8580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шагать по земле не дано,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8580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Никогда не дано!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8580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Никогда не разбудят меня на рассвете!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8580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самое страшное, мама!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8580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Знать, что птицы поют без меня,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8580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Продолжается жизнь без меня,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8580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опять продолжается день,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8580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меня уже нет!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s50.radikal.ru/i128/0908/85/7e222771a1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53" y="-46791"/>
            <a:ext cx="4958842" cy="679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7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2357" y="329979"/>
            <a:ext cx="6951643" cy="5737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РЕЦЕНЗИЯ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методическую разработку открытого мероприятия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тему: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«Аборты – это страшно»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Разработанную преподавателем: Донгузовой Е. Е.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разработка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«Аборты – это страшно»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проведения внеаудиторного мероприятия содержит весь необходимый материал и соответствует современным методическим требованиям.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цель мероприятия является: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здорового образа жизни.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понятие аборт;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Рассказать о опасности аборта для женского организма, о осложнении аборта.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чувства сострадания, сопереживания, неприятие любой формы насилия над жизнью.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При подготовке мероприятия была проведена большая подготовительная работа: разработан сценарий, презентация, видеоролик о вреде аборта, студенты 408 группы, отделения Сестринское дело, подготовили доклады, стихи, песни.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разработка мероприятия рассчитана на студентов всех курсов, что бы предостеречь от последствий, осложнений.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Зав. по Учебно воспитательной работе </a:t>
            </a:r>
            <a:r>
              <a:rPr lang="ru-RU" sz="14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Гапонова Т. Э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1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264" y="254340"/>
            <a:ext cx="3791712" cy="666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Слышите, слышите, слышите?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это слышать должны: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живете и дышите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грузом безмерной вины?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Нету для крика силенок,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вам безмолвно кричу: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–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нерожденный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ребенок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 ваш увидеть хочу.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я успел вас обидеть?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я расстроил в мечтах,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не дать мне увидеть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Землю в весенних цветах?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05216" y="507947"/>
            <a:ext cx="3889248" cy="4999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же сумел я разрушить,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Будучи в этой поре,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не дать мне послушать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Пение птиц на заре.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не увижу, безгрешный,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серебрится река,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проплывают неспешно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сини небес облака.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Совесть едва ли разбудишь,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Сердце глухое кляня…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Мамочка, как же ты будешь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Жить на земле без меня?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 А. Марченко.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kinderok.com/wp-content/uploads/2013/12/10-nedelya-beremennost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76" y="782446"/>
            <a:ext cx="4613244" cy="31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74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6755" y="243962"/>
            <a:ext cx="4847802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Бернард </a:t>
            </a:r>
            <a:r>
              <a:rPr lang="ru-RU" sz="1400" b="1" kern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Натансон</a:t>
            </a:r>
            <a:r>
              <a:rPr lang="ru-RU" sz="1400" b="1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необыкновенный свидетель правды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ic.pics.livejournal.com/maks_cccc7603/28969503/29978/29978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0" y="566807"/>
            <a:ext cx="7464425" cy="616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306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184" y="318403"/>
            <a:ext cx="6096000" cy="5605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что-то вставало у горла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Такое, о чем не сказать.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Ведь слово «ребенок» так горько,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словом «могила» связать.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Неплохо б чтоб с самых пеленок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сердцах отложилось у всех: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Зародыш – он тоже ребенок,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убивать – тяжкий грех.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даже без слез неутешных –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Привычка уже, черт возьми! –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ставим кресты на надеждах,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ставим кресты над детьми.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ladyvenus.ru/uploads/uploaded_images/users/user10/imeges/kalendar_beremennosti/30.2_26_nedely_beremen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91" y="204216"/>
            <a:ext cx="5457662" cy="636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68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1249" y="268224"/>
            <a:ext cx="6753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 МАМЫ: «Я жду ребенка»</a:t>
            </a:r>
            <a:endParaRPr lang="ru-RU" sz="4000" dirty="0"/>
          </a:p>
        </p:txBody>
      </p:sp>
      <p:pic>
        <p:nvPicPr>
          <p:cNvPr id="15362" name="Picture 2" descr="http://www.listopedia.ru/beremennost/images/10_nedelia_beremennosti_kvad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91" y="777874"/>
            <a:ext cx="7408567" cy="569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49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1296" y="1539240"/>
            <a:ext cx="7778496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в природе знак святой и вещий,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Ярко обозначенный в веках: 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Самая прекрасная из женщин - 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Женщина с ребенком на руках. 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ей вечно солнце рукоплещет, 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она и будет жить в веках 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Самая прекрасная из женщин- 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Женщина с ребенком на руках!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1305" y="597530"/>
            <a:ext cx="263803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Звучит музыка «АВЕ-МАРИЯ»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pp.vk.me/c624328/v624328249/d40c/dswwrEjX8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3" y="920375"/>
            <a:ext cx="4801522" cy="511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779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60704" y="233059"/>
            <a:ext cx="6559296" cy="560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Оставляйте потомство, люди,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 прекрасней его на свете!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Позаботьтесь об этом чуде.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Разве это не чудо – дети?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 бойтесь хлопот и усталости,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 трудной и распаленной,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Бойтесь только холодной старости,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Одиночеством оскорбленной.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петь, чтоб землей гордиться,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 познать всю радость на свете,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Очень-очень хотят родиться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рожденные вами дети.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parasola.ru/wp-content/uploads/2012/05/mlade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92" y="441960"/>
            <a:ext cx="6465824" cy="484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27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986" y="1597274"/>
            <a:ext cx="11051872" cy="2771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Любите жизнь и не отнимайте её у других. Никогда.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77756" y="6193658"/>
            <a:ext cx="2326791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«ПРЕКРАСНОЕ ДАЛЁКО»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6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648" y="243514"/>
            <a:ext cx="11753088" cy="5508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проведения: 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здорового образа жизни.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algn="just">
              <a:lnSpc>
                <a:spcPct val="115000"/>
              </a:lnSpc>
              <a:spcAft>
                <a:spcPts val="60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понятие аборт; 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Рассказать о опасности аборта для женского организма, о осложнении аборта. 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чувства сострадания, сопереживания, неприятие любой формы насилия над жизнью. 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0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148442"/>
            <a:ext cx="116677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«Без лишних слов, без долгих отлагательств </a:t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поведу о том сегодня речь, </a:t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следует от наших посягательств </a:t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дитя в утробе матери беречь». </a:t>
            </a:r>
            <a:endParaRPr lang="ru-RU" sz="4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(Али Ибн Сина - Авиценна)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8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36" y="1645920"/>
            <a:ext cx="11899392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не дам никому просимого у меня смертельного средства и не покажу пути для подобного замысла. Точно так же я не вручу никакой женщине абортивного пессария» 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(из клятвы Гиппократа)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4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UJBrdA9NYbs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34" y="279082"/>
            <a:ext cx="8427594" cy="63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3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04" y="877690"/>
            <a:ext cx="7217664" cy="503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Аборт – это страшно»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нас зашиты рты, сердца и души 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Суровой нитью мрачных новостей, 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нечем звать: спасите наши уши 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крика не родившихся детей…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semya-rastet.ru/upload/fm/Abort/ab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04" y="1064269"/>
            <a:ext cx="5417296" cy="33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5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608" y="209658"/>
            <a:ext cx="6498336" cy="5980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Своим появлением на свет мы обязаны нашим ласковым, терпеливым и чутким мамам. 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Материнство – священный долг женщины. Отрицать материнство - отрицать жизнь. Сколько радости, доверия, любви у малыша, который тянется ручонками к своей маме. 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thumbs.dreamstime.com/z/%D0%B1%D0%B5%D1%80%D0%B5%D0%BC%D0%B5%D0%BD%D0%BD%D0%B0%D1%8F-%D0%B6%D0%B5%D0%BD%D1%89%D0%B8%D0%BD%D0%B0-%D1%80%D0%B5%D0%B1%D0%B5%D0%BD%D0%BA%D0%B0-115396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6"/>
          <a:stretch/>
        </p:blipFill>
        <p:spPr bwMode="auto">
          <a:xfrm>
            <a:off x="6996417" y="667829"/>
            <a:ext cx="5012703" cy="428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33492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97</TotalTime>
  <Words>969</Words>
  <Application>Microsoft Office PowerPoint</Application>
  <PresentationFormat>Широкоэкранный</PresentationFormat>
  <Paragraphs>171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Symbol</vt:lpstr>
      <vt:lpstr>Times New Roman</vt:lpstr>
      <vt:lpstr>Times New Roman CYR</vt:lpstr>
      <vt:lpstr>La mente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Донгузова Елена Евгеньевна</dc:creator>
  <cp:lastModifiedBy>Донгузова Елена Евгеньевна</cp:lastModifiedBy>
  <cp:revision>9</cp:revision>
  <cp:lastPrinted>2015-12-10T07:55:00Z</cp:lastPrinted>
  <dcterms:created xsi:type="dcterms:W3CDTF">2015-12-10T05:22:34Z</dcterms:created>
  <dcterms:modified xsi:type="dcterms:W3CDTF">2015-12-10T07:59:10Z</dcterms:modified>
</cp:coreProperties>
</file>