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276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8" y="0"/>
            <a:ext cx="6381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«Климатические особенности Красноярского края»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94" y="380727"/>
            <a:ext cx="6551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Цель работы: оценка климатических особенностей Красноярского края</a:t>
            </a:r>
          </a:p>
          <a:p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Задачи: 1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 Мониторинг климата за 10 лет. 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Выявление заболеваний, связанных с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климатическими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особенностями края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4169" y="2288261"/>
            <a:ext cx="209273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9107" y="842392"/>
            <a:ext cx="52541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Погода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— это многолетний режим погоды, одна из основных географических характеристик той или иной местности. 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состояние атмосферы в данном месте в определенный  момент времени или за ограниченный промежуток времени (сутки, месяц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Климат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-это многолетний режим погоды, одна из основных географических характеристик той или иной местности.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Климат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Красноярского края резко континентальный, характерны сильные колебания температур воздуха в течение года. В связи с большой протяженностью края в меридиональном направлении климат очень неоднороден. Для центральных и южных районов края, где проживает основная масса населения, характерен континентальный климат с продолжительной зимой и коротким жарким летом.</a:t>
            </a:r>
          </a:p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территории края выделяют 3 климатических пояса: арктический, субарктический и умеренный.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2633" y="2165831"/>
            <a:ext cx="2345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Средняя температура января от –30 до –36 °C на севере и Среднесибирском плоскогорье и от –18 до –22 °C в районах Енисейска, Красноярска и на юге. Лето в центральных районах умеренно теплое, на юге — теплое.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12" y="4448501"/>
            <a:ext cx="204809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54" y="5569755"/>
            <a:ext cx="2045918" cy="102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107" y="6732240"/>
            <a:ext cx="2004623" cy="101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06" y="7818055"/>
            <a:ext cx="2097609" cy="118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24615" y="2165832"/>
            <a:ext cx="2543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Красноярском крае самыми распространенными инфекциями среди населения</a:t>
            </a:r>
          </a:p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являются грипп и острые респираторные вирусные инфекции (ОРВИ), доля которых в</a:t>
            </a:r>
          </a:p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общей структуре инфекционной заболеваемости составляет 86,1 %. 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0071" y="3107561"/>
            <a:ext cx="2279972" cy="109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00570" y="4243873"/>
            <a:ext cx="2139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Times New Roman" pitchFamily="18" charset="0"/>
                <a:cs typeface="Times New Roman" pitchFamily="18" charset="0"/>
              </a:rPr>
              <a:t>Динамика заболеваемости гриппом и ОРВИ населения Красноярского края,</a:t>
            </a:r>
          </a:p>
          <a:p>
            <a:r>
              <a:rPr lang="ru-RU" sz="600" dirty="0">
                <a:latin typeface="Times New Roman" pitchFamily="18" charset="0"/>
                <a:cs typeface="Times New Roman" pitchFamily="18" charset="0"/>
              </a:rPr>
              <a:t>2006-2015 </a:t>
            </a:r>
            <a:r>
              <a:rPr lang="ru-RU" sz="600" dirty="0" err="1"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0516" y="5948248"/>
            <a:ext cx="2279972" cy="117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72008" y="7143768"/>
            <a:ext cx="20316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Динамика заболеваемости внебольничными пневмониями населения Красноярского края, 2011-2015 гг.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8008" y="911221"/>
            <a:ext cx="1326827" cy="99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596" y="4608004"/>
            <a:ext cx="1749812" cy="116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0" y="7715272"/>
            <a:ext cx="1805686" cy="12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52" y="2928926"/>
            <a:ext cx="1979386" cy="131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143380" y="7715272"/>
            <a:ext cx="11833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://forum-msk.org/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http://zdorovushko.ru/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http://www.vsluh.ru/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http://nsportal.ru/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http://www.medical-enc.ru/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80" y="8786842"/>
            <a:ext cx="27146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Руководитель: асс. 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кафедры 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гигиены </a:t>
            </a:r>
            <a:r>
              <a:rPr lang="ru-RU" sz="70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dirty="0" err="1" smtClean="0">
                <a:latin typeface="Times New Roman" pitchFamily="18" charset="0"/>
                <a:cs typeface="Times New Roman" pitchFamily="18" charset="0"/>
              </a:rPr>
              <a:t>Бондарцева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Г.Н.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3380" y="8501090"/>
            <a:ext cx="5072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err="1" smtClean="0">
                <a:latin typeface="Times New Roman" pitchFamily="18" charset="0"/>
                <a:cs typeface="Times New Roman" pitchFamily="18" charset="0"/>
              </a:rPr>
              <a:t>Выполнили:студентки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302 группы фарм. 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факультета </a:t>
            </a:r>
            <a:r>
              <a:rPr lang="ru-RU" sz="700" dirty="0" err="1" smtClean="0">
                <a:latin typeface="Times New Roman" pitchFamily="18" charset="0"/>
                <a:cs typeface="Times New Roman" pitchFamily="18" charset="0"/>
              </a:rPr>
              <a:t>Бикулова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А.В.,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Воробьева 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М.О., Синицына Д.О., </a:t>
            </a:r>
            <a:r>
              <a:rPr lang="ru-RU" sz="700" dirty="0" err="1" smtClean="0">
                <a:latin typeface="Times New Roman" pitchFamily="18" charset="0"/>
                <a:cs typeface="Times New Roman" pitchFamily="18" charset="0"/>
              </a:rPr>
              <a:t>Устьянцева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И.В.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1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301</Words>
  <Application>Microsoft Office PowerPoint</Application>
  <PresentationFormat>Экран (4:3)</PresentationFormat>
  <Paragraphs>25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Livanova</dc:creator>
  <cp:lastModifiedBy>Дом</cp:lastModifiedBy>
  <cp:revision>9</cp:revision>
  <dcterms:created xsi:type="dcterms:W3CDTF">2016-12-19T15:18:36Z</dcterms:created>
  <dcterms:modified xsi:type="dcterms:W3CDTF">2016-12-20T02:30:59Z</dcterms:modified>
</cp:coreProperties>
</file>